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4600" b="1" dirty="0"/>
              <a:t>Neural Networks and Deep Learning for</a:t>
            </a:r>
            <a:br>
              <a:rPr lang="en-GB" sz="4600" b="1" dirty="0"/>
            </a:br>
            <a:r>
              <a:rPr lang="en-GB" sz="4600" b="1" dirty="0"/>
              <a:t>Life Sciences and Health Applications</a:t>
            </a:r>
            <a:endParaRPr lang="en-CH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GB" b="1"/>
              <a:t>An introductory course about theoretical fundamentals, case studies</a:t>
            </a:r>
            <a:br>
              <a:rPr lang="en-GB" b="1"/>
            </a:br>
            <a:r>
              <a:rPr lang="en-GB" b="1"/>
              <a:t>and implementations in python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1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6025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681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8071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6119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6373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9680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6226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ü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697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670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Wingdings</vt:lpstr>
      <vt:lpstr>Office Theme</vt:lpstr>
      <vt:lpstr>Neural Networks and Deep Learning for Life Sciences and Health Applications</vt:lpstr>
      <vt:lpstr>WEEK 1 Introduction to linear algebra and numpy/Python</vt:lpstr>
      <vt:lpstr>Learning Goals</vt:lpstr>
      <vt:lpstr>Learning Goals</vt:lpstr>
      <vt:lpstr>Learning Goals</vt:lpstr>
      <vt:lpstr>Learning Goals</vt:lpstr>
      <vt:lpstr>Learning Goals</vt:lpstr>
      <vt:lpstr>Learning Goals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10</cp:revision>
  <dcterms:created xsi:type="dcterms:W3CDTF">2018-08-29T13:41:28Z</dcterms:created>
  <dcterms:modified xsi:type="dcterms:W3CDTF">2018-08-31T11:56:23Z</dcterms:modified>
</cp:coreProperties>
</file>