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25F-A21F-4332-B60C-B77ADEE2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8D16-993B-49D4-A99C-0D254FAE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40-9F22-4878-9963-CE5BB0A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B2D1-3549-4A16-809C-EB3D0F44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0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CA516-6E39-492B-BA7C-6A3CC84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3865-35FD-4B58-A930-7B794DC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62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B18-ABC7-48CD-A653-B41847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C4F-2BC6-4463-AA9D-A8A39ED1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3C20-8CCD-426B-A6C4-5BCD7EFF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7598-00E2-469E-98FF-1104EC3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6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FE5-D6AE-4F3D-909A-9CB7472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D2E-A08A-4E36-87B2-466A3ED0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FE37-F9AB-479D-BDC1-0CDE3CFE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BCE7-71BF-4CCD-8B2A-FB3DB63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37C8-EFF9-4413-B18F-820FAF77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EF99-30AC-4339-A5DD-7954130E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4F61-41F6-42B8-ADF4-9B1A4F1E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786-D4C2-4918-AC07-C4AB2097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A58-39D7-4B65-852F-6EF948F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8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4C8-84FF-48AF-A847-2FF729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3D52-B916-49FB-A41A-9B9D641E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A9B0-A35A-4AB1-A0A3-7F9540BF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D54F-3113-43CB-83CB-B67D8F0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7376-4780-4E3C-AAB1-18A00E2E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70B-179A-4833-AF27-6EB0806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ECB6-54AB-4F82-8504-1D4ADD2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641-E979-4492-B9CC-E894A27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8B5C6-8D0F-4097-940D-912627B9A9DC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70AA-7037-4820-9D01-6369FEFEB4AD}"/>
              </a:ext>
            </a:extLst>
          </p:cNvPr>
          <p:cNvSpPr txBox="1"/>
          <p:nvPr userDrawn="1"/>
        </p:nvSpPr>
        <p:spPr>
          <a:xfrm>
            <a:off x="306186" y="6503270"/>
            <a:ext cx="324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NNDL- Fall Course 2018/2019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8BE6C-E4D0-46CA-B9AF-7C8A5E76FDA5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95D74-BF5E-4154-994E-8A88F80D7F6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294qg4" TargetMode="External"/><Relationship Id="rId2" Type="http://schemas.openxmlformats.org/officeDocument/2006/relationships/hyperlink" Target="https://help.github.com/articles/creating-an-issu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github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gDbUH" TargetMode="External"/><Relationship Id="rId2" Type="http://schemas.openxmlformats.org/officeDocument/2006/relationships/hyperlink" Target="https://github.com/michelucci/dlcourse2018_stude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3300" b="1">
                <a:solidFill>
                  <a:srgbClr val="FFFFFF"/>
                </a:solidFill>
              </a:rPr>
              <a:t>Neural Networks and Deep Learning for</a:t>
            </a:r>
            <a:br>
              <a:rPr lang="en-GB" sz="3300" b="1">
                <a:solidFill>
                  <a:srgbClr val="FFFFFF"/>
                </a:solidFill>
              </a:rPr>
            </a:br>
            <a:r>
              <a:rPr lang="en-GB" sz="3300" b="1">
                <a:solidFill>
                  <a:srgbClr val="FFFFFF"/>
                </a:solidFill>
              </a:rPr>
              <a:t>Life Sciences and Health Applications</a:t>
            </a:r>
            <a:endParaRPr lang="en-CH" sz="33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968337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rgbClr val="FFFFFF"/>
                </a:solidFill>
              </a:rPr>
              <a:t>An introductory course about theoretical fundamentals, case studies</a:t>
            </a:r>
            <a:br>
              <a:rPr lang="en-GB" sz="1800" b="1" dirty="0">
                <a:solidFill>
                  <a:srgbClr val="FFFFFF"/>
                </a:solidFill>
              </a:rPr>
            </a:br>
            <a:r>
              <a:rPr lang="en-GB" sz="1800" b="1" dirty="0">
                <a:solidFill>
                  <a:srgbClr val="FFFFFF"/>
                </a:solidFill>
              </a:rPr>
              <a:t>and implementations in python and tensorflow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3B5EE-D347-47DD-A71D-182D0BEC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 sz="5400" dirty="0">
                <a:solidFill>
                  <a:schemeClr val="accent1"/>
                </a:solidFill>
              </a:rPr>
              <a:t>How to </a:t>
            </a:r>
            <a:r>
              <a:rPr lang="de-CH" sz="5400" dirty="0" err="1">
                <a:solidFill>
                  <a:schemeClr val="accent1"/>
                </a:solidFill>
              </a:rPr>
              <a:t>create</a:t>
            </a:r>
            <a:r>
              <a:rPr lang="de-CH" sz="5400" dirty="0">
                <a:solidFill>
                  <a:schemeClr val="accent1"/>
                </a:solidFill>
              </a:rPr>
              <a:t> an </a:t>
            </a:r>
            <a:r>
              <a:rPr lang="de-CH" sz="5400" dirty="0" err="1">
                <a:solidFill>
                  <a:schemeClr val="accent1"/>
                </a:solidFill>
              </a:rPr>
              <a:t>issue</a:t>
            </a:r>
            <a:r>
              <a:rPr lang="de-CH" sz="5400" dirty="0">
                <a:solidFill>
                  <a:schemeClr val="accent1"/>
                </a:solidFill>
              </a:rPr>
              <a:t> in </a:t>
            </a:r>
            <a:r>
              <a:rPr lang="de-CH" sz="5400" dirty="0" err="1">
                <a:solidFill>
                  <a:schemeClr val="accent1"/>
                </a:solidFill>
              </a:rPr>
              <a:t>github</a:t>
            </a:r>
            <a:endParaRPr lang="en-CH" sz="5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F418-8710-4CF6-B2D6-474235BB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dirty="0"/>
              <a:t>To </a:t>
            </a:r>
            <a:r>
              <a:rPr lang="de-CH" dirty="0" err="1"/>
              <a:t>learn</a:t>
            </a:r>
            <a:r>
              <a:rPr lang="de-CH" dirty="0"/>
              <a:t> how to </a:t>
            </a:r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bug</a:t>
            </a:r>
            <a:r>
              <a:rPr lang="de-CH" dirty="0"/>
              <a:t> in </a:t>
            </a:r>
            <a:r>
              <a:rPr lang="de-CH" dirty="0" err="1"/>
              <a:t>github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follow </a:t>
            </a:r>
            <a:r>
              <a:rPr lang="de-CH" dirty="0" err="1"/>
              <a:t>this</a:t>
            </a:r>
            <a:r>
              <a:rPr lang="de-CH" dirty="0"/>
              <a:t> easy </a:t>
            </a:r>
            <a:r>
              <a:rPr lang="de-CH" dirty="0" err="1"/>
              <a:t>guide</a:t>
            </a:r>
            <a:r>
              <a:rPr lang="de-CH" dirty="0"/>
              <a:t> from </a:t>
            </a:r>
            <a:r>
              <a:rPr lang="de-CH" dirty="0" err="1"/>
              <a:t>github</a:t>
            </a:r>
            <a:endParaRPr lang="de-CH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https://help.github.com/articles/creating-an-issue/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(or if you want to type </a:t>
            </a:r>
            <a:r>
              <a:rPr lang="en-GB" dirty="0">
                <a:hlinkClick r:id="rId3"/>
              </a:rPr>
              <a:t>https://goo.gl/294qg4</a:t>
            </a:r>
            <a:r>
              <a:rPr lang="en-GB" dirty="0"/>
              <a:t>) </a:t>
            </a:r>
            <a:endParaRPr lang="de-CH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65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AF87B-717E-43EF-A461-3FB82B79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How to create an issue in github - 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9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B42AA-116C-4710-AC32-2B5AF282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Administration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4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0C8B8-635F-452B-AD97-0D672932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>
                <a:solidFill>
                  <a:schemeClr val="accent1"/>
                </a:solidFill>
              </a:rPr>
              <a:t>Meeting times</a:t>
            </a:r>
            <a:endParaRPr lang="en-CH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4C91-3378-463F-BCEC-1D00AC47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sz="2000"/>
              <a:t>Every </a:t>
            </a:r>
            <a:r>
              <a:rPr lang="de-CH" sz="2000" b="1"/>
              <a:t>Tuesday 17:15-20:00 </a:t>
            </a:r>
            <a:r>
              <a:rPr lang="de-CH" sz="2000"/>
              <a:t>– Please arrive at </a:t>
            </a:r>
            <a:r>
              <a:rPr lang="de-CH" sz="2000" b="1"/>
              <a:t>17:00</a:t>
            </a:r>
            <a:r>
              <a:rPr lang="de-CH" sz="2000"/>
              <a:t> so that we can start on time</a:t>
            </a:r>
          </a:p>
          <a:p>
            <a:r>
              <a:rPr lang="de-CH" sz="2000"/>
              <a:t>Exact dates: </a:t>
            </a:r>
          </a:p>
          <a:p>
            <a:pPr marL="0" indent="0">
              <a:buNone/>
            </a:pPr>
            <a:r>
              <a:rPr lang="en-GB" sz="2000"/>
              <a:t>3.10 – Preparation course: Python and numpy</a:t>
            </a:r>
            <a:br>
              <a:rPr lang="en-GB" sz="2000"/>
            </a:br>
            <a:r>
              <a:rPr lang="en-GB" sz="2000"/>
              <a:t>30.10 - Preparation course: Linear Algebra</a:t>
            </a:r>
            <a:br>
              <a:rPr lang="en-GB" sz="2000"/>
            </a:br>
            <a:r>
              <a:rPr lang="en-GB" sz="2000"/>
              <a:t>6.11</a:t>
            </a:r>
            <a:br>
              <a:rPr lang="en-GB" sz="2000"/>
            </a:br>
            <a:r>
              <a:rPr lang="en-GB" sz="2000"/>
              <a:t>13.11</a:t>
            </a:r>
            <a:br>
              <a:rPr lang="en-GB" sz="2000"/>
            </a:br>
            <a:r>
              <a:rPr lang="en-GB" sz="2000"/>
              <a:t>20.11</a:t>
            </a:r>
            <a:br>
              <a:rPr lang="en-GB" sz="2000"/>
            </a:br>
            <a:r>
              <a:rPr lang="en-GB" sz="2000"/>
              <a:t>27.11</a:t>
            </a:r>
            <a:br>
              <a:rPr lang="en-GB" sz="2000"/>
            </a:br>
            <a:r>
              <a:rPr lang="en-GB" sz="2000"/>
              <a:t>4.12</a:t>
            </a:r>
            <a:br>
              <a:rPr lang="en-GB" sz="2000"/>
            </a:br>
            <a:r>
              <a:rPr lang="en-GB" sz="2000"/>
              <a:t>11.12</a:t>
            </a:r>
            <a:br>
              <a:rPr lang="en-GB" sz="2000"/>
            </a:br>
            <a:r>
              <a:rPr lang="en-GB" sz="2000"/>
              <a:t>Christmas Pause</a:t>
            </a:r>
            <a:br>
              <a:rPr lang="en-GB" sz="2000"/>
            </a:br>
            <a:r>
              <a:rPr lang="en-GB" sz="2000"/>
              <a:t>15.1</a:t>
            </a:r>
            <a:br>
              <a:rPr lang="en-GB" sz="2000"/>
            </a:br>
            <a:r>
              <a:rPr lang="en-GB" sz="2000"/>
              <a:t>22.1 (End Project)</a:t>
            </a:r>
            <a:br>
              <a:rPr lang="en-GB" sz="2000"/>
            </a:br>
            <a:r>
              <a:rPr lang="en-GB" sz="2000"/>
              <a:t>29.1 (End Project)</a:t>
            </a:r>
            <a:br>
              <a:rPr lang="en-GB" sz="2000"/>
            </a:br>
            <a:r>
              <a:rPr lang="en-GB" sz="2000"/>
              <a:t>5.2 (End Project)</a:t>
            </a:r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100225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B42F6-B361-4F13-BA36-8401FA77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Location / Venue	</a:t>
            </a:r>
            <a:endParaRPr lang="en-CH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E8F5-A188-463F-9ED2-B3281F2B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3" y="3355130"/>
            <a:ext cx="4114800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meet</a:t>
            </a:r>
            <a:r>
              <a:rPr lang="de-CH" sz="2400" dirty="0"/>
              <a:t> </a:t>
            </a:r>
            <a:r>
              <a:rPr lang="de-CH" sz="2400" dirty="0" err="1"/>
              <a:t>every</a:t>
            </a:r>
            <a:r>
              <a:rPr lang="de-CH" sz="2400" dirty="0"/>
              <a:t> Tuesday </a:t>
            </a:r>
            <a:r>
              <a:rPr lang="de-CH" sz="2400" dirty="0" err="1"/>
              <a:t>here</a:t>
            </a:r>
            <a:endParaRPr lang="de-CH" sz="2400" dirty="0"/>
          </a:p>
          <a:p>
            <a:pPr marL="0" indent="0">
              <a:buNone/>
            </a:pPr>
            <a:r>
              <a:rPr lang="de-DE" sz="2400" b="1" dirty="0"/>
              <a:t>ZHAW Zürcher Hochschule für Angewandte Wissenschaften</a:t>
            </a:r>
            <a:br>
              <a:rPr lang="de-DE" sz="2400" b="1" dirty="0"/>
            </a:br>
            <a:r>
              <a:rPr lang="de-DE" sz="2400" b="1" dirty="0" err="1"/>
              <a:t>Lagerstrasse</a:t>
            </a:r>
            <a:r>
              <a:rPr lang="de-DE" sz="2400" b="1" dirty="0"/>
              <a:t> 41</a:t>
            </a:r>
            <a:br>
              <a:rPr lang="de-DE" sz="2400" b="1" dirty="0"/>
            </a:br>
            <a:r>
              <a:rPr lang="de-DE" sz="2400" b="1" dirty="0"/>
              <a:t>8021 Zürich</a:t>
            </a:r>
            <a:r>
              <a:rPr lang="de-CH" sz="2400" b="1" dirty="0"/>
              <a:t> </a:t>
            </a:r>
            <a:endParaRPr lang="en-CH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3BC05-E43C-45A3-8C58-4A5098E5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477588"/>
            <a:ext cx="6903723" cy="37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9933D-34C9-4F33-8D9A-2EFF37F0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 sz="5400" dirty="0">
                <a:solidFill>
                  <a:schemeClr val="accent1"/>
                </a:solidFill>
              </a:rPr>
              <a:t>How to </a:t>
            </a:r>
            <a:r>
              <a:rPr lang="de-CH" sz="5400" dirty="0" err="1">
                <a:solidFill>
                  <a:schemeClr val="accent1"/>
                </a:solidFill>
              </a:rPr>
              <a:t>contact</a:t>
            </a:r>
            <a:r>
              <a:rPr lang="de-CH" sz="5400" dirty="0">
                <a:solidFill>
                  <a:schemeClr val="accent1"/>
                </a:solidFill>
              </a:rPr>
              <a:t> </a:t>
            </a:r>
            <a:r>
              <a:rPr lang="de-CH" sz="5400" dirty="0" err="1">
                <a:solidFill>
                  <a:schemeClr val="accent1"/>
                </a:solidFill>
              </a:rPr>
              <a:t>me</a:t>
            </a:r>
            <a:endParaRPr lang="en-CH" sz="5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BE5-65B7-4280-B629-673C469B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to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anytime</a:t>
            </a:r>
            <a:r>
              <a:rPr lang="de-CH" dirty="0"/>
              <a:t> at </a:t>
            </a:r>
            <a:r>
              <a:rPr lang="de-CH" dirty="0">
                <a:hlinkClick r:id="rId2"/>
              </a:rPr>
              <a:t>umberto.michelucci@gmail.com</a:t>
            </a:r>
            <a:r>
              <a:rPr lang="de-CH" dirty="0"/>
              <a:t> with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kind</a:t>
            </a:r>
            <a:r>
              <a:rPr lang="de-CH" dirty="0"/>
              <a:t> of </a:t>
            </a:r>
            <a:r>
              <a:rPr lang="de-CH" dirty="0" err="1"/>
              <a:t>questions</a:t>
            </a:r>
            <a:r>
              <a:rPr lang="de-CH" dirty="0"/>
              <a:t>. I will </a:t>
            </a:r>
            <a:r>
              <a:rPr lang="de-CH" dirty="0" err="1"/>
              <a:t>answer</a:t>
            </a:r>
            <a:r>
              <a:rPr lang="de-CH" dirty="0"/>
              <a:t> each and </a:t>
            </a:r>
            <a:r>
              <a:rPr lang="de-CH" dirty="0" err="1"/>
              <a:t>every</a:t>
            </a:r>
            <a:r>
              <a:rPr lang="de-CH" dirty="0"/>
              <a:t> email I will </a:t>
            </a:r>
            <a:r>
              <a:rPr lang="de-CH" dirty="0" err="1"/>
              <a:t>receive</a:t>
            </a:r>
            <a:r>
              <a:rPr lang="de-CH" dirty="0"/>
              <a:t>.</a:t>
            </a:r>
          </a:p>
          <a:p>
            <a:r>
              <a:rPr lang="de-CH" dirty="0"/>
              <a:t>If is really urgent you </a:t>
            </a:r>
            <a:r>
              <a:rPr lang="de-CH" dirty="0" err="1"/>
              <a:t>can</a:t>
            </a:r>
            <a:r>
              <a:rPr lang="de-CH" dirty="0"/>
              <a:t> get in </a:t>
            </a:r>
            <a:r>
              <a:rPr lang="de-CH" dirty="0" err="1"/>
              <a:t>touch</a:t>
            </a:r>
            <a:r>
              <a:rPr lang="de-CH" dirty="0"/>
              <a:t> with </a:t>
            </a:r>
            <a:r>
              <a:rPr lang="de-CH" dirty="0" err="1"/>
              <a:t>me</a:t>
            </a:r>
            <a:r>
              <a:rPr lang="de-CH" dirty="0"/>
              <a:t> by </a:t>
            </a:r>
            <a:r>
              <a:rPr lang="de-CH" dirty="0" err="1"/>
              <a:t>phone</a:t>
            </a:r>
            <a:r>
              <a:rPr lang="de-CH" dirty="0"/>
              <a:t>: </a:t>
            </a:r>
            <a:r>
              <a:rPr lang="de-CH" b="1" dirty="0"/>
              <a:t>079 396 7406</a:t>
            </a:r>
            <a:r>
              <a:rPr lang="de-CH" dirty="0"/>
              <a:t>. You </a:t>
            </a:r>
            <a:r>
              <a:rPr lang="de-CH" dirty="0" err="1"/>
              <a:t>can</a:t>
            </a:r>
            <a:r>
              <a:rPr lang="de-CH" dirty="0"/>
              <a:t> find </a:t>
            </a:r>
            <a:r>
              <a:rPr lang="de-CH" dirty="0" err="1"/>
              <a:t>me</a:t>
            </a:r>
            <a:r>
              <a:rPr lang="de-CH" dirty="0"/>
              <a:t> also on </a:t>
            </a:r>
            <a:r>
              <a:rPr lang="de-CH" i="1" dirty="0" err="1"/>
              <a:t>whatsapp</a:t>
            </a:r>
            <a:r>
              <a:rPr lang="de-CH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6167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6B840-FE71-4332-A6F8-1FA6C300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Where to find the slides/code examples/material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9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8C07D-5F53-4192-81AB-DD60212B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>
                <a:solidFill>
                  <a:schemeClr val="accent1"/>
                </a:solidFill>
              </a:rPr>
              <a:t>Which Tools / Technologies are we using in this course?</a:t>
            </a:r>
            <a:endParaRPr lang="en-CH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8004-E15C-4F5B-BCB4-DDBFD0FD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sz="2400" dirty="0"/>
              <a:t>In </a:t>
            </a:r>
            <a:r>
              <a:rPr lang="de-CH" sz="2400" dirty="0" err="1"/>
              <a:t>this</a:t>
            </a:r>
            <a:r>
              <a:rPr lang="de-CH" sz="2400" dirty="0"/>
              <a:t> </a:t>
            </a:r>
            <a:r>
              <a:rPr lang="de-CH" sz="2400" dirty="0" err="1"/>
              <a:t>course</a:t>
            </a:r>
            <a:r>
              <a:rPr lang="de-CH" sz="2400" dirty="0"/>
              <a:t> </a:t>
            </a:r>
            <a:r>
              <a:rPr lang="de-CH" sz="2400" dirty="0" err="1"/>
              <a:t>we</a:t>
            </a:r>
            <a:r>
              <a:rPr lang="de-CH" sz="2400" dirty="0"/>
              <a:t> will </a:t>
            </a:r>
            <a:r>
              <a:rPr lang="de-CH" sz="2400" dirty="0" err="1"/>
              <a:t>use</a:t>
            </a:r>
            <a:r>
              <a:rPr lang="de-CH" sz="2400" dirty="0"/>
              <a:t>:</a:t>
            </a:r>
          </a:p>
          <a:p>
            <a:pPr lvl="1"/>
            <a:r>
              <a:rPr lang="de-CH" dirty="0"/>
              <a:t>Files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: </a:t>
            </a:r>
            <a:r>
              <a:rPr lang="de-CH" dirty="0">
                <a:hlinkClick r:id="rId2" action="ppaction://hlinkfile"/>
              </a:rPr>
              <a:t>github.com</a:t>
            </a:r>
            <a:endParaRPr lang="de-CH" dirty="0"/>
          </a:p>
          <a:p>
            <a:pPr lvl="1"/>
            <a:r>
              <a:rPr lang="de-CH" dirty="0" err="1"/>
              <a:t>Programming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: </a:t>
            </a:r>
            <a:r>
              <a:rPr lang="de-CH" dirty="0" err="1"/>
              <a:t>python</a:t>
            </a:r>
            <a:r>
              <a:rPr lang="de-CH" dirty="0"/>
              <a:t> (</a:t>
            </a:r>
            <a:r>
              <a:rPr lang="de-CH" dirty="0" err="1"/>
              <a:t>anaconda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/>
              <a:t>)</a:t>
            </a:r>
            <a:endParaRPr lang="de-CH" dirty="0"/>
          </a:p>
          <a:p>
            <a:pPr lvl="1"/>
            <a:r>
              <a:rPr lang="de-CH" dirty="0"/>
              <a:t>Development </a:t>
            </a:r>
            <a:r>
              <a:rPr lang="de-CH" dirty="0" err="1"/>
              <a:t>environment</a:t>
            </a:r>
            <a:r>
              <a:rPr lang="de-CH" dirty="0"/>
              <a:t>: </a:t>
            </a:r>
            <a:r>
              <a:rPr lang="de-CH" dirty="0" err="1"/>
              <a:t>Jupyter</a:t>
            </a:r>
            <a:r>
              <a:rPr lang="de-CH" dirty="0"/>
              <a:t> </a:t>
            </a:r>
            <a:r>
              <a:rPr lang="de-CH" dirty="0" err="1"/>
              <a:t>notebooks</a:t>
            </a:r>
            <a:endParaRPr lang="de-CH" dirty="0"/>
          </a:p>
          <a:p>
            <a:pPr lvl="1"/>
            <a:r>
              <a:rPr lang="de-CH" dirty="0"/>
              <a:t>Python </a:t>
            </a:r>
            <a:r>
              <a:rPr lang="de-CH" dirty="0" err="1"/>
              <a:t>packages</a:t>
            </a:r>
            <a:r>
              <a:rPr lang="de-CH" dirty="0"/>
              <a:t>: numpy / matplotlib / (less </a:t>
            </a:r>
            <a:r>
              <a:rPr lang="de-CH" dirty="0" err="1"/>
              <a:t>frequently</a:t>
            </a:r>
            <a:r>
              <a:rPr lang="de-CH" dirty="0"/>
              <a:t>) </a:t>
            </a:r>
            <a:r>
              <a:rPr lang="de-CH" dirty="0" err="1"/>
              <a:t>pandas</a:t>
            </a:r>
            <a:endParaRPr lang="de-CH" dirty="0"/>
          </a:p>
          <a:p>
            <a:pPr lvl="1"/>
            <a:r>
              <a:rPr lang="de-CH" dirty="0"/>
              <a:t>Python </a:t>
            </a:r>
            <a:r>
              <a:rPr lang="de-CH" dirty="0" err="1"/>
              <a:t>deep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: tensorflow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sz="2400" dirty="0"/>
              <a:t>Each </a:t>
            </a:r>
            <a:r>
              <a:rPr lang="de-CH" sz="2400" dirty="0" err="1"/>
              <a:t>need</a:t>
            </a:r>
            <a:r>
              <a:rPr lang="de-CH" sz="2400" dirty="0"/>
              <a:t> to </a:t>
            </a:r>
            <a:r>
              <a:rPr lang="de-CH" sz="2400" dirty="0" err="1"/>
              <a:t>use</a:t>
            </a:r>
            <a:r>
              <a:rPr lang="de-CH" sz="2400" dirty="0"/>
              <a:t> </a:t>
            </a:r>
            <a:r>
              <a:rPr lang="de-CH" sz="2400" dirty="0" err="1"/>
              <a:t>his</a:t>
            </a:r>
            <a:r>
              <a:rPr lang="de-CH" sz="2400" dirty="0"/>
              <a:t>/her own </a:t>
            </a:r>
            <a:r>
              <a:rPr lang="de-CH" sz="2400" dirty="0" err="1"/>
              <a:t>laptop</a:t>
            </a:r>
            <a:r>
              <a:rPr lang="de-CH" sz="2400" dirty="0"/>
              <a:t> (</a:t>
            </a:r>
            <a:r>
              <a:rPr lang="de-CH" sz="2400" dirty="0" err="1"/>
              <a:t>windows</a:t>
            </a:r>
            <a:r>
              <a:rPr lang="de-CH" sz="2400" dirty="0"/>
              <a:t> or </a:t>
            </a:r>
            <a:r>
              <a:rPr lang="de-CH" sz="2400" dirty="0" err="1"/>
              <a:t>mac</a:t>
            </a:r>
            <a:r>
              <a:rPr lang="de-CH" sz="2400" dirty="0"/>
              <a:t> will </a:t>
            </a:r>
            <a:r>
              <a:rPr lang="de-CH" sz="2400" dirty="0" err="1"/>
              <a:t>work</a:t>
            </a:r>
            <a:r>
              <a:rPr lang="de-CH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467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1174F-76FD-4B60-8A30-76467EC4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 sz="5400" dirty="0" err="1">
                <a:solidFill>
                  <a:schemeClr val="accent1"/>
                </a:solidFill>
              </a:rPr>
              <a:t>github</a:t>
            </a:r>
            <a:endParaRPr lang="en-CH" sz="5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4536-0B83-4B37-ACFA-0A0E9AE0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r>
              <a:rPr lang="de-CH" dirty="0"/>
              <a:t>You will find </a:t>
            </a:r>
            <a:r>
              <a:rPr lang="de-CH" dirty="0" err="1"/>
              <a:t>everything</a:t>
            </a:r>
            <a:r>
              <a:rPr lang="de-CH" dirty="0"/>
              <a:t> on </a:t>
            </a:r>
            <a:r>
              <a:rPr lang="de-CH" dirty="0" err="1"/>
              <a:t>github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link</a:t>
            </a:r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dirty="0">
                <a:hlinkClick r:id="rId2"/>
              </a:rPr>
              <a:t>https://github.com/michelucci/dlcourse2018_students</a:t>
            </a:r>
            <a:r>
              <a:rPr lang="de-CH" dirty="0"/>
              <a:t> </a:t>
            </a:r>
          </a:p>
          <a:p>
            <a:pPr marL="0" indent="0" algn="ctr">
              <a:buNone/>
            </a:pPr>
            <a:r>
              <a:rPr lang="de-CH" dirty="0"/>
              <a:t>(or if you </a:t>
            </a:r>
            <a:r>
              <a:rPr lang="de-CH" dirty="0" err="1"/>
              <a:t>want</a:t>
            </a:r>
            <a:r>
              <a:rPr lang="de-CH" dirty="0"/>
              <a:t> to type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>
                <a:hlinkClick r:id="rId3"/>
              </a:rPr>
              <a:t>https://goo.gl/CgDbUH</a:t>
            </a:r>
            <a:r>
              <a:rPr lang="de-CH" dirty="0"/>
              <a:t>) 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github</a:t>
            </a:r>
            <a:r>
              <a:rPr lang="de-CH" dirty="0"/>
              <a:t> you will find all power </a:t>
            </a:r>
            <a:r>
              <a:rPr lang="de-CH" dirty="0" err="1"/>
              <a:t>point</a:t>
            </a:r>
            <a:r>
              <a:rPr lang="de-CH" dirty="0"/>
              <a:t> </a:t>
            </a:r>
            <a:r>
              <a:rPr lang="de-CH" dirty="0" err="1"/>
              <a:t>presentations</a:t>
            </a:r>
            <a:r>
              <a:rPr lang="de-CH" dirty="0"/>
              <a:t>, all </a:t>
            </a:r>
            <a:r>
              <a:rPr lang="de-CH" dirty="0" err="1"/>
              <a:t>jupyter</a:t>
            </a:r>
            <a:r>
              <a:rPr lang="de-CH" dirty="0"/>
              <a:t> </a:t>
            </a:r>
            <a:r>
              <a:rPr lang="de-CH" dirty="0" err="1"/>
              <a:t>notebooks</a:t>
            </a:r>
            <a:r>
              <a:rPr lang="de-CH" dirty="0"/>
              <a:t> and all </a:t>
            </a:r>
            <a:r>
              <a:rPr lang="de-CH" dirty="0" err="1"/>
              <a:t>datasets</a:t>
            </a:r>
            <a:r>
              <a:rPr lang="de-CH" dirty="0"/>
              <a:t> that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694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DA06-D887-4823-8E43-88EE7171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70" y="648269"/>
            <a:ext cx="3614631" cy="5244531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e-CH" sz="4000">
                <a:solidFill>
                  <a:schemeClr val="tx1">
                    <a:lumMod val="85000"/>
                    <a:lumOff val="15000"/>
                  </a:schemeClr>
                </a:solidFill>
              </a:rPr>
              <a:t>How to send me errors and requests</a:t>
            </a:r>
            <a:endParaRPr lang="en-CH" sz="4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B092-80CD-4E0F-8AEF-5320A717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648269"/>
            <a:ext cx="6876429" cy="2649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400" dirty="0"/>
              <a:t>I am not </a:t>
            </a:r>
            <a:r>
              <a:rPr lang="de-CH" sz="2400" dirty="0" err="1"/>
              <a:t>perfect</a:t>
            </a:r>
            <a:r>
              <a:rPr lang="de-CH" sz="2400" dirty="0"/>
              <a:t> so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probability</a:t>
            </a:r>
            <a:r>
              <a:rPr lang="de-CH" sz="2400" dirty="0"/>
              <a:t> that you will find </a:t>
            </a:r>
            <a:r>
              <a:rPr lang="de-CH" sz="2400" dirty="0" err="1"/>
              <a:t>errors</a:t>
            </a:r>
            <a:r>
              <a:rPr lang="de-CH" sz="2400" dirty="0"/>
              <a:t> in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powerpoint</a:t>
            </a:r>
            <a:r>
              <a:rPr lang="de-CH" sz="2400" dirty="0"/>
              <a:t> </a:t>
            </a:r>
            <a:r>
              <a:rPr lang="de-CH" sz="2400" dirty="0" err="1"/>
              <a:t>presentations</a:t>
            </a:r>
            <a:r>
              <a:rPr lang="de-CH" sz="2400" dirty="0"/>
              <a:t> or (</a:t>
            </a:r>
            <a:r>
              <a:rPr lang="de-CH" sz="2400" dirty="0" err="1"/>
              <a:t>especially</a:t>
            </a:r>
            <a:r>
              <a:rPr lang="de-CH" sz="2400" dirty="0"/>
              <a:t>) in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code</a:t>
            </a:r>
            <a:r>
              <a:rPr lang="de-CH" sz="2400" dirty="0"/>
              <a:t> </a:t>
            </a:r>
            <a:r>
              <a:rPr lang="de-CH" sz="2400" dirty="0" err="1"/>
              <a:t>exampels</a:t>
            </a:r>
            <a:r>
              <a:rPr lang="de-CH" sz="2400" dirty="0"/>
              <a:t> (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jupyter</a:t>
            </a:r>
            <a:r>
              <a:rPr lang="de-CH" sz="2400" dirty="0"/>
              <a:t> </a:t>
            </a:r>
            <a:r>
              <a:rPr lang="de-CH" sz="2400" dirty="0" err="1"/>
              <a:t>notebooks</a:t>
            </a:r>
            <a:r>
              <a:rPr lang="de-CH" sz="2400" dirty="0"/>
              <a:t>) is not </a:t>
            </a:r>
            <a:r>
              <a:rPr lang="de-CH" sz="2400" dirty="0" err="1"/>
              <a:t>zero</a:t>
            </a:r>
            <a:r>
              <a:rPr lang="de-CH" sz="2400" dirty="0"/>
              <a:t>. In </a:t>
            </a:r>
            <a:r>
              <a:rPr lang="de-CH" sz="2400" dirty="0" err="1"/>
              <a:t>case</a:t>
            </a:r>
            <a:r>
              <a:rPr lang="de-CH" sz="2400" dirty="0"/>
              <a:t> you do, </a:t>
            </a:r>
            <a:r>
              <a:rPr lang="de-CH" sz="2400" dirty="0" err="1"/>
              <a:t>please</a:t>
            </a:r>
            <a:r>
              <a:rPr lang="de-CH" sz="2400" dirty="0"/>
              <a:t> send </a:t>
            </a:r>
            <a:r>
              <a:rPr lang="de-CH" sz="2400" dirty="0" err="1"/>
              <a:t>me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bugs</a:t>
            </a:r>
            <a:r>
              <a:rPr lang="de-CH" sz="2400" dirty="0"/>
              <a:t>. To make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bugs</a:t>
            </a:r>
            <a:r>
              <a:rPr lang="de-CH" sz="2400" dirty="0"/>
              <a:t> </a:t>
            </a:r>
            <a:r>
              <a:rPr lang="de-CH" sz="2400" dirty="0" err="1"/>
              <a:t>easier</a:t>
            </a:r>
            <a:r>
              <a:rPr lang="de-CH" sz="2400" dirty="0"/>
              <a:t> to correct (for </a:t>
            </a:r>
            <a:r>
              <a:rPr lang="de-CH" sz="2400" dirty="0" err="1"/>
              <a:t>me</a:t>
            </a:r>
            <a:r>
              <a:rPr lang="de-CH" sz="2400" dirty="0"/>
              <a:t>) and </a:t>
            </a:r>
            <a:r>
              <a:rPr lang="de-CH" sz="2400" dirty="0" err="1"/>
              <a:t>easier</a:t>
            </a:r>
            <a:r>
              <a:rPr lang="de-CH" sz="2400" dirty="0"/>
              <a:t> to check (for you) </a:t>
            </a:r>
            <a:r>
              <a:rPr lang="de-CH" sz="2400" dirty="0" err="1"/>
              <a:t>please</a:t>
            </a:r>
            <a:r>
              <a:rPr lang="de-CH" sz="2400" dirty="0"/>
              <a:t> </a:t>
            </a:r>
            <a:r>
              <a:rPr lang="de-CH" sz="2400" dirty="0" err="1"/>
              <a:t>use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b="1" dirty="0"/>
              <a:t>«New </a:t>
            </a:r>
            <a:r>
              <a:rPr lang="de-CH" sz="2400" b="1" dirty="0" err="1"/>
              <a:t>Issue</a:t>
            </a:r>
            <a:r>
              <a:rPr lang="de-CH" sz="2400" b="1" dirty="0"/>
              <a:t>» </a:t>
            </a:r>
            <a:r>
              <a:rPr lang="de-CH" sz="2400" dirty="0" err="1"/>
              <a:t>functionality</a:t>
            </a:r>
            <a:r>
              <a:rPr lang="de-CH" sz="2400" dirty="0"/>
              <a:t> in </a:t>
            </a:r>
            <a:r>
              <a:rPr lang="de-CH" sz="2400" dirty="0" err="1"/>
              <a:t>github</a:t>
            </a:r>
            <a:r>
              <a:rPr lang="de-CH" sz="2400" dirty="0"/>
              <a:t> (</a:t>
            </a:r>
            <a:r>
              <a:rPr lang="de-CH" sz="2400" dirty="0" err="1"/>
              <a:t>see</a:t>
            </a:r>
            <a:r>
              <a:rPr lang="de-CH" sz="2400" dirty="0"/>
              <a:t> following </a:t>
            </a:r>
            <a:r>
              <a:rPr lang="de-CH" sz="2400" dirty="0" err="1"/>
              <a:t>slides</a:t>
            </a:r>
            <a:r>
              <a:rPr lang="de-CH" sz="2400" dirty="0"/>
              <a:t> to </a:t>
            </a:r>
            <a:r>
              <a:rPr lang="de-CH" sz="2400" dirty="0" err="1"/>
              <a:t>see</a:t>
            </a:r>
            <a:r>
              <a:rPr lang="de-CH" sz="2400" dirty="0"/>
              <a:t> how)</a:t>
            </a:r>
            <a:endParaRPr lang="en-CH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10D31-D186-4CB3-9FE9-11B6A03B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45" y="3847650"/>
            <a:ext cx="6221960" cy="1882144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2094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Office Theme</vt:lpstr>
      <vt:lpstr>Neural Networks and Deep Learning for Life Sciences and Health Applications</vt:lpstr>
      <vt:lpstr>Administration</vt:lpstr>
      <vt:lpstr>Meeting times</vt:lpstr>
      <vt:lpstr>Location / Venue </vt:lpstr>
      <vt:lpstr>How to contact me</vt:lpstr>
      <vt:lpstr>Where to find the slides/code examples/material</vt:lpstr>
      <vt:lpstr>Which Tools / Technologies are we using in this course?</vt:lpstr>
      <vt:lpstr>github</vt:lpstr>
      <vt:lpstr>How to send me errors and requests</vt:lpstr>
      <vt:lpstr>How to create an issue in github</vt:lpstr>
      <vt:lpstr>How to create an issue in github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2</cp:revision>
  <dcterms:created xsi:type="dcterms:W3CDTF">2018-07-28T21:49:49Z</dcterms:created>
  <dcterms:modified xsi:type="dcterms:W3CDTF">2018-07-28T22:06:49Z</dcterms:modified>
</cp:coreProperties>
</file>