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1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807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611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637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9680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6226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69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670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 Introduction to linear algebra and numpy/Python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10</cp:revision>
  <dcterms:created xsi:type="dcterms:W3CDTF">2018-08-29T13:41:28Z</dcterms:created>
  <dcterms:modified xsi:type="dcterms:W3CDTF">2018-08-31T13:27:14Z</dcterms:modified>
</cp:coreProperties>
</file>