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user-guide/install/download.html" TargetMode="External"/><Relationship Id="rId2" Type="http://schemas.openxmlformats.org/officeDocument/2006/relationships/hyperlink" Target="github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94qg4" TargetMode="External"/><Relationship Id="rId2" Type="http://schemas.openxmlformats.org/officeDocument/2006/relationships/hyperlink" Target="https://help.github.com/articles/creating-an-issu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gDbUH" TargetMode="External"/><Relationship Id="rId2" Type="http://schemas.openxmlformats.org/officeDocument/2006/relationships/hyperlink" Target="https://github.com/michelucci/dlcourse2018_stud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3300" b="1">
                <a:solidFill>
                  <a:srgbClr val="FFFFFF"/>
                </a:solidFill>
              </a:rPr>
              <a:t>Neural Networks and Deep Learning for</a:t>
            </a:r>
            <a:br>
              <a:rPr lang="en-GB" sz="3300" b="1">
                <a:solidFill>
                  <a:srgbClr val="FFFFFF"/>
                </a:solidFill>
              </a:rPr>
            </a:br>
            <a:r>
              <a:rPr lang="en-GB" sz="3300" b="1">
                <a:solidFill>
                  <a:srgbClr val="FFFFFF"/>
                </a:solidFill>
              </a:rPr>
              <a:t>Life Sciences and Health Applications</a:t>
            </a:r>
            <a:endParaRPr lang="en-CH" sz="3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968337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FFFFFF"/>
                </a:solidFill>
              </a:rPr>
              <a:t>An introductory course about theoretical fundamentals, case studies</a:t>
            </a:r>
            <a:br>
              <a:rPr lang="en-GB" sz="1800" b="1" dirty="0">
                <a:solidFill>
                  <a:srgbClr val="FFFFFF"/>
                </a:solidFill>
              </a:rPr>
            </a:br>
            <a:r>
              <a:rPr lang="en-GB" sz="1800" b="1" dirty="0">
                <a:solidFill>
                  <a:srgbClr val="FFFFFF"/>
                </a:solidFill>
              </a:rPr>
              <a:t>and implementations in python and tensorflow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8C07D-5F53-4192-81AB-DD60212B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>
                <a:solidFill>
                  <a:schemeClr val="accent1"/>
                </a:solidFill>
              </a:rPr>
              <a:t>Which Tools / Technologies are we using in this course?</a:t>
            </a:r>
            <a:endParaRPr lang="en-CH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8004-E15C-4F5B-BCB4-DDBFD0FD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sz="2400" dirty="0"/>
              <a:t>In </a:t>
            </a:r>
            <a:r>
              <a:rPr lang="de-CH" sz="2400" dirty="0" err="1"/>
              <a:t>this</a:t>
            </a:r>
            <a:r>
              <a:rPr lang="de-CH" sz="2400" dirty="0"/>
              <a:t> </a:t>
            </a:r>
            <a:r>
              <a:rPr lang="de-CH" sz="2400" dirty="0" err="1"/>
              <a:t>course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will </a:t>
            </a:r>
            <a:r>
              <a:rPr lang="de-CH" sz="2400" dirty="0" err="1"/>
              <a:t>use</a:t>
            </a:r>
            <a:r>
              <a:rPr lang="de-CH" sz="2400" dirty="0"/>
              <a:t>:</a:t>
            </a:r>
          </a:p>
          <a:p>
            <a:pPr lvl="1"/>
            <a:r>
              <a:rPr lang="de-CH" dirty="0"/>
              <a:t>Files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: </a:t>
            </a:r>
            <a:r>
              <a:rPr lang="de-CH" dirty="0">
                <a:hlinkClick r:id="rId2" action="ppaction://hlinkfile"/>
              </a:rPr>
              <a:t>github.com</a:t>
            </a:r>
            <a:endParaRPr lang="de-CH" dirty="0"/>
          </a:p>
          <a:p>
            <a:pPr lvl="1"/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: </a:t>
            </a:r>
            <a:r>
              <a:rPr lang="de-CH" dirty="0" err="1"/>
              <a:t>python</a:t>
            </a:r>
            <a:r>
              <a:rPr lang="de-CH" dirty="0"/>
              <a:t> (</a:t>
            </a:r>
            <a:r>
              <a:rPr lang="de-CH" dirty="0" err="1"/>
              <a:t>anaconda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https://conda.io/docs/user-guide/install/download.html</a:t>
            </a:r>
            <a:r>
              <a:rPr lang="de-CH" dirty="0"/>
              <a:t>) </a:t>
            </a:r>
          </a:p>
          <a:p>
            <a:pPr lvl="1"/>
            <a:r>
              <a:rPr lang="de-CH" dirty="0"/>
              <a:t>Development </a:t>
            </a:r>
            <a:r>
              <a:rPr lang="de-CH" dirty="0" err="1"/>
              <a:t>environment</a:t>
            </a:r>
            <a:r>
              <a:rPr lang="de-CH" dirty="0"/>
              <a:t>: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packages</a:t>
            </a:r>
            <a:r>
              <a:rPr lang="de-CH" dirty="0"/>
              <a:t>: numpy / matplotlib / (less </a:t>
            </a:r>
            <a:r>
              <a:rPr lang="de-CH" dirty="0" err="1"/>
              <a:t>frequently</a:t>
            </a:r>
            <a:r>
              <a:rPr lang="de-CH" dirty="0"/>
              <a:t>) </a:t>
            </a:r>
            <a:r>
              <a:rPr lang="de-CH" dirty="0" err="1"/>
              <a:t>pandas</a:t>
            </a:r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: tensorflow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sz="2400" dirty="0"/>
              <a:t>Each </a:t>
            </a:r>
            <a:r>
              <a:rPr lang="de-CH" sz="2400" dirty="0" err="1"/>
              <a:t>need</a:t>
            </a:r>
            <a:r>
              <a:rPr lang="de-CH" sz="2400" dirty="0"/>
              <a:t> to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his</a:t>
            </a:r>
            <a:r>
              <a:rPr lang="de-CH" sz="2400" dirty="0"/>
              <a:t>/her own </a:t>
            </a:r>
            <a:r>
              <a:rPr lang="de-CH" sz="2400" dirty="0" err="1"/>
              <a:t>laptop</a:t>
            </a:r>
            <a:r>
              <a:rPr lang="de-CH" sz="2400" dirty="0"/>
              <a:t> (</a:t>
            </a:r>
            <a:r>
              <a:rPr lang="de-CH" sz="2400" dirty="0" err="1"/>
              <a:t>windows</a:t>
            </a:r>
            <a:r>
              <a:rPr lang="de-CH" sz="2400" dirty="0"/>
              <a:t> or </a:t>
            </a:r>
            <a:r>
              <a:rPr lang="de-CH" sz="2400" dirty="0" err="1"/>
              <a:t>mac</a:t>
            </a:r>
            <a:r>
              <a:rPr lang="de-CH" sz="2400" dirty="0"/>
              <a:t> will </a:t>
            </a:r>
            <a:r>
              <a:rPr lang="de-CH" sz="2400" dirty="0" err="1"/>
              <a:t>work</a:t>
            </a:r>
            <a:r>
              <a:rPr lang="de-CH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67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F02E-C169-4C23-A34E-87789DFA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How to setup your environment</a:t>
            </a:r>
            <a:endParaRPr lang="en-CH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892D-DA02-4416-AE21-D807EA912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600" dirty="0"/>
              <a:t>Check Chapter 1 of book to see how to setup your development environment. In case you need help let me know by email or in person.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83933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A06-D887-4823-8E43-88EE717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0" y="648269"/>
            <a:ext cx="3614631" cy="5244531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CH" sz="4000">
                <a:solidFill>
                  <a:schemeClr val="tx1">
                    <a:lumMod val="85000"/>
                    <a:lumOff val="15000"/>
                  </a:schemeClr>
                </a:solidFill>
              </a:rPr>
              <a:t>How to send me errors and requests</a:t>
            </a:r>
            <a:endParaRPr lang="en-CH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092-80CD-4E0F-8AEF-5320A717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648269"/>
            <a:ext cx="6876429" cy="2649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400" dirty="0"/>
              <a:t>I am not </a:t>
            </a:r>
            <a:r>
              <a:rPr lang="de-CH" sz="2400" dirty="0" err="1"/>
              <a:t>perfect</a:t>
            </a:r>
            <a:r>
              <a:rPr lang="de-CH" sz="2400" dirty="0"/>
              <a:t> so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probability</a:t>
            </a:r>
            <a:r>
              <a:rPr lang="de-CH" sz="2400" dirty="0"/>
              <a:t> that you will find </a:t>
            </a:r>
            <a:r>
              <a:rPr lang="de-CH" sz="2400" dirty="0" err="1"/>
              <a:t>errors</a:t>
            </a:r>
            <a:r>
              <a:rPr lang="de-CH" sz="2400" dirty="0"/>
              <a:t>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powerpoint</a:t>
            </a:r>
            <a:r>
              <a:rPr lang="de-CH" sz="2400" dirty="0"/>
              <a:t> </a:t>
            </a:r>
            <a:r>
              <a:rPr lang="de-CH" sz="2400" dirty="0" err="1"/>
              <a:t>presentations</a:t>
            </a:r>
            <a:r>
              <a:rPr lang="de-CH" sz="2400" dirty="0"/>
              <a:t> or (</a:t>
            </a:r>
            <a:r>
              <a:rPr lang="de-CH" sz="2400" dirty="0" err="1"/>
              <a:t>especially</a:t>
            </a:r>
            <a:r>
              <a:rPr lang="de-CH" sz="2400" dirty="0"/>
              <a:t>)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code</a:t>
            </a:r>
            <a:r>
              <a:rPr lang="de-CH" sz="2400" dirty="0"/>
              <a:t> </a:t>
            </a:r>
            <a:r>
              <a:rPr lang="de-CH" sz="2400" dirty="0" err="1"/>
              <a:t>exampels</a:t>
            </a:r>
            <a:r>
              <a:rPr lang="de-CH" sz="2400" dirty="0"/>
              <a:t> (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jupyter</a:t>
            </a:r>
            <a:r>
              <a:rPr lang="de-CH" sz="2400" dirty="0"/>
              <a:t> </a:t>
            </a:r>
            <a:r>
              <a:rPr lang="de-CH" sz="2400" dirty="0" err="1"/>
              <a:t>notebooks</a:t>
            </a:r>
            <a:r>
              <a:rPr lang="de-CH" sz="2400" dirty="0"/>
              <a:t>) is not </a:t>
            </a:r>
            <a:r>
              <a:rPr lang="de-CH" sz="2400" dirty="0" err="1"/>
              <a:t>zero</a:t>
            </a:r>
            <a:r>
              <a:rPr lang="de-CH" sz="2400" dirty="0"/>
              <a:t>. In </a:t>
            </a:r>
            <a:r>
              <a:rPr lang="de-CH" sz="2400" dirty="0" err="1"/>
              <a:t>case</a:t>
            </a:r>
            <a:r>
              <a:rPr lang="de-CH" sz="2400" dirty="0"/>
              <a:t> you do, </a:t>
            </a:r>
            <a:r>
              <a:rPr lang="de-CH" sz="2400" dirty="0" err="1"/>
              <a:t>please</a:t>
            </a:r>
            <a:r>
              <a:rPr lang="de-CH" sz="2400" dirty="0"/>
              <a:t> send </a:t>
            </a:r>
            <a:r>
              <a:rPr lang="de-CH" sz="2400" dirty="0" err="1"/>
              <a:t>me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bugs</a:t>
            </a:r>
            <a:r>
              <a:rPr lang="de-CH" sz="2400" dirty="0"/>
              <a:t>. To make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bugs</a:t>
            </a:r>
            <a:r>
              <a:rPr lang="de-CH" sz="2400" dirty="0"/>
              <a:t> </a:t>
            </a:r>
            <a:r>
              <a:rPr lang="de-CH" sz="2400" dirty="0" err="1"/>
              <a:t>easier</a:t>
            </a:r>
            <a:r>
              <a:rPr lang="de-CH" sz="2400" dirty="0"/>
              <a:t> to correct (for </a:t>
            </a:r>
            <a:r>
              <a:rPr lang="de-CH" sz="2400" dirty="0" err="1"/>
              <a:t>me</a:t>
            </a:r>
            <a:r>
              <a:rPr lang="de-CH" sz="2400" dirty="0"/>
              <a:t>) and </a:t>
            </a:r>
            <a:r>
              <a:rPr lang="de-CH" sz="2400" dirty="0" err="1"/>
              <a:t>easier</a:t>
            </a:r>
            <a:r>
              <a:rPr lang="de-CH" sz="2400" dirty="0"/>
              <a:t> to check (for you) </a:t>
            </a:r>
            <a:r>
              <a:rPr lang="de-CH" sz="2400" dirty="0" err="1"/>
              <a:t>please</a:t>
            </a:r>
            <a:r>
              <a:rPr lang="de-CH" sz="2400" dirty="0"/>
              <a:t>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b="1" dirty="0"/>
              <a:t>«New </a:t>
            </a:r>
            <a:r>
              <a:rPr lang="de-CH" sz="2400" b="1" dirty="0" err="1"/>
              <a:t>Issue</a:t>
            </a:r>
            <a:r>
              <a:rPr lang="de-CH" sz="2400" b="1" dirty="0"/>
              <a:t>» </a:t>
            </a:r>
            <a:r>
              <a:rPr lang="de-CH" sz="2400" dirty="0" err="1"/>
              <a:t>functionality</a:t>
            </a:r>
            <a:r>
              <a:rPr lang="de-CH" sz="2400" dirty="0"/>
              <a:t> in </a:t>
            </a:r>
            <a:r>
              <a:rPr lang="de-CH" sz="2400" dirty="0" err="1"/>
              <a:t>github</a:t>
            </a:r>
            <a:r>
              <a:rPr lang="de-CH" sz="2400" dirty="0"/>
              <a:t> (</a:t>
            </a:r>
            <a:r>
              <a:rPr lang="de-CH" sz="2400" dirty="0" err="1"/>
              <a:t>see</a:t>
            </a:r>
            <a:r>
              <a:rPr lang="de-CH" sz="2400" dirty="0"/>
              <a:t> following </a:t>
            </a:r>
            <a:r>
              <a:rPr lang="de-CH" sz="2400" dirty="0" err="1"/>
              <a:t>slides</a:t>
            </a:r>
            <a:r>
              <a:rPr lang="de-CH" sz="2400" dirty="0"/>
              <a:t> to </a:t>
            </a:r>
            <a:r>
              <a:rPr lang="de-CH" sz="2400" dirty="0" err="1"/>
              <a:t>see</a:t>
            </a:r>
            <a:r>
              <a:rPr lang="de-CH" sz="2400" dirty="0"/>
              <a:t> how)</a:t>
            </a:r>
            <a:endParaRPr lang="en-CH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10D31-D186-4CB3-9FE9-11B6A03B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45" y="3847650"/>
            <a:ext cx="6221960" cy="188214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094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3B5EE-D347-47DD-A71D-182D0BEC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create</a:t>
            </a:r>
            <a:r>
              <a:rPr lang="de-CH" sz="5400" dirty="0">
                <a:solidFill>
                  <a:schemeClr val="accent1"/>
                </a:solidFill>
              </a:rPr>
              <a:t> an </a:t>
            </a:r>
            <a:r>
              <a:rPr lang="de-CH" sz="5400" dirty="0" err="1">
                <a:solidFill>
                  <a:schemeClr val="accent1"/>
                </a:solidFill>
              </a:rPr>
              <a:t>issue</a:t>
            </a:r>
            <a:r>
              <a:rPr lang="de-CH" sz="5400" dirty="0">
                <a:solidFill>
                  <a:schemeClr val="accent1"/>
                </a:solidFill>
              </a:rPr>
              <a:t> in </a:t>
            </a:r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F418-8710-4CF6-B2D6-474235B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/>
              <a:t>To </a:t>
            </a:r>
            <a:r>
              <a:rPr lang="de-CH" dirty="0" err="1"/>
              <a:t>learn</a:t>
            </a:r>
            <a:r>
              <a:rPr lang="de-CH" dirty="0"/>
              <a:t> how to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bug</a:t>
            </a:r>
            <a:r>
              <a:rPr lang="de-CH" dirty="0"/>
              <a:t> in </a:t>
            </a:r>
            <a:r>
              <a:rPr lang="de-CH" dirty="0" err="1"/>
              <a:t>github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follow </a:t>
            </a:r>
            <a:r>
              <a:rPr lang="de-CH" dirty="0" err="1"/>
              <a:t>this</a:t>
            </a:r>
            <a:r>
              <a:rPr lang="de-CH" dirty="0"/>
              <a:t> easy </a:t>
            </a:r>
            <a:r>
              <a:rPr lang="de-CH" dirty="0" err="1"/>
              <a:t>guide</a:t>
            </a:r>
            <a:r>
              <a:rPr lang="de-CH" dirty="0"/>
              <a:t> from </a:t>
            </a:r>
            <a:r>
              <a:rPr lang="de-CH" dirty="0" err="1"/>
              <a:t>github</a:t>
            </a:r>
            <a:endParaRPr lang="de-CH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https://help.github.com/articles/creating-an-issue/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(or if you want to type </a:t>
            </a:r>
            <a:r>
              <a:rPr lang="en-GB" dirty="0">
                <a:hlinkClick r:id="rId3"/>
              </a:rPr>
              <a:t>https://goo.gl/294qg4</a:t>
            </a:r>
            <a:r>
              <a:rPr lang="en-GB" dirty="0"/>
              <a:t>) 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5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F87B-717E-43EF-A461-3FB82B79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to create an issue in github - 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DCA0-9EBB-4DCA-A5A6-B88633C1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Ws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F7DF-EBF1-415C-842C-845292B6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</a:t>
            </a:r>
          </a:p>
          <a:p>
            <a:r>
              <a:rPr lang="en-GB" dirty="0"/>
              <a:t>Who are you (background, profile, previous experience, expectations)</a:t>
            </a:r>
          </a:p>
          <a:p>
            <a:r>
              <a:rPr lang="en-GB" dirty="0"/>
              <a:t>How is this course is structured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517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67DA-FBE1-4C22-A549-41659134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D3D8-43F1-4EA0-A851-476EE06A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17:15 – 18:00 – Lesson </a:t>
            </a:r>
            <a:r>
              <a:rPr lang="de-CH" dirty="0"/>
              <a:t>+ </a:t>
            </a:r>
            <a:r>
              <a:rPr lang="de-CH" dirty="0" err="1"/>
              <a:t>Activities</a:t>
            </a:r>
            <a:endParaRPr lang="de-CH" dirty="0"/>
          </a:p>
          <a:p>
            <a:r>
              <a:rPr lang="de-CH" dirty="0"/>
              <a:t>18:00 – 18:15 – Pause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  <a:p>
            <a:r>
              <a:rPr lang="de-CH" dirty="0"/>
              <a:t>18:15 – 19:00 – </a:t>
            </a:r>
            <a:r>
              <a:rPr lang="de-CH" dirty="0" err="1"/>
              <a:t>Lesson</a:t>
            </a:r>
            <a:r>
              <a:rPr lang="de-CH" dirty="0"/>
              <a:t> + </a:t>
            </a:r>
            <a:r>
              <a:rPr lang="de-CH" dirty="0" err="1"/>
              <a:t>Activities</a:t>
            </a:r>
            <a:endParaRPr lang="de-CH" dirty="0"/>
          </a:p>
          <a:p>
            <a:r>
              <a:rPr lang="de-CH" dirty="0"/>
              <a:t>19:00 – 19:15 </a:t>
            </a:r>
            <a:r>
              <a:rPr lang="de-CH"/>
              <a:t>– Pause </a:t>
            </a:r>
            <a:r>
              <a:rPr lang="de-CH">
                <a:sym typeface="Wingdings" panose="05000000000000000000" pitchFamily="2" charset="2"/>
              </a:rPr>
              <a:t></a:t>
            </a:r>
            <a:endParaRPr lang="de-CH" dirty="0"/>
          </a:p>
          <a:p>
            <a:r>
              <a:rPr lang="de-CH" dirty="0"/>
              <a:t>19:15 – 20:00 – </a:t>
            </a:r>
            <a:r>
              <a:rPr lang="de-CH" dirty="0" err="1"/>
              <a:t>Lesson</a:t>
            </a:r>
            <a:r>
              <a:rPr lang="de-CH" dirty="0"/>
              <a:t> + </a:t>
            </a:r>
            <a:r>
              <a:rPr lang="de-CH" dirty="0" err="1"/>
              <a:t>Activities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462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B42AA-116C-4710-AC32-2B5AF282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Administration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4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0C8B8-635F-452B-AD97-0D672932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>
                <a:solidFill>
                  <a:schemeClr val="accent1"/>
                </a:solidFill>
              </a:rPr>
              <a:t>Meeting times</a:t>
            </a:r>
            <a:endParaRPr lang="en-CH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4C91-3378-463F-BCEC-1D00AC47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sz="2000"/>
              <a:t>Every </a:t>
            </a:r>
            <a:r>
              <a:rPr lang="de-CH" sz="2000" b="1"/>
              <a:t>Tuesday 17:15-20:00 </a:t>
            </a:r>
            <a:r>
              <a:rPr lang="de-CH" sz="2000"/>
              <a:t>– Please arrive at </a:t>
            </a:r>
            <a:r>
              <a:rPr lang="de-CH" sz="2000" b="1"/>
              <a:t>17:00</a:t>
            </a:r>
            <a:r>
              <a:rPr lang="de-CH" sz="2000"/>
              <a:t> so that we can start on time</a:t>
            </a:r>
          </a:p>
          <a:p>
            <a:r>
              <a:rPr lang="de-CH" sz="2000"/>
              <a:t>Exact dates: </a:t>
            </a:r>
          </a:p>
          <a:p>
            <a:pPr marL="0" indent="0">
              <a:buNone/>
            </a:pPr>
            <a:r>
              <a:rPr lang="en-GB" sz="2000"/>
              <a:t>3.10 – Preparation course: Python and numpy</a:t>
            </a:r>
            <a:br>
              <a:rPr lang="en-GB" sz="2000"/>
            </a:br>
            <a:r>
              <a:rPr lang="en-GB" sz="2000"/>
              <a:t>30.10 - Preparation course: Linear Algebra</a:t>
            </a:r>
            <a:br>
              <a:rPr lang="en-GB" sz="2000"/>
            </a:br>
            <a:r>
              <a:rPr lang="en-GB" sz="2000"/>
              <a:t>6.11</a:t>
            </a:r>
            <a:br>
              <a:rPr lang="en-GB" sz="2000"/>
            </a:br>
            <a:r>
              <a:rPr lang="en-GB" sz="2000"/>
              <a:t>13.11</a:t>
            </a:r>
            <a:br>
              <a:rPr lang="en-GB" sz="2000"/>
            </a:br>
            <a:r>
              <a:rPr lang="en-GB" sz="2000"/>
              <a:t>20.11</a:t>
            </a:r>
            <a:br>
              <a:rPr lang="en-GB" sz="2000"/>
            </a:br>
            <a:r>
              <a:rPr lang="en-GB" sz="2000"/>
              <a:t>27.11</a:t>
            </a:r>
            <a:br>
              <a:rPr lang="en-GB" sz="2000"/>
            </a:br>
            <a:r>
              <a:rPr lang="en-GB" sz="2000"/>
              <a:t>4.12</a:t>
            </a:r>
            <a:br>
              <a:rPr lang="en-GB" sz="2000"/>
            </a:br>
            <a:r>
              <a:rPr lang="en-GB" sz="2000"/>
              <a:t>11.12</a:t>
            </a:r>
            <a:br>
              <a:rPr lang="en-GB" sz="2000"/>
            </a:br>
            <a:r>
              <a:rPr lang="en-GB" sz="2000"/>
              <a:t>Christmas Pause</a:t>
            </a:r>
            <a:br>
              <a:rPr lang="en-GB" sz="2000"/>
            </a:br>
            <a:r>
              <a:rPr lang="en-GB" sz="2000"/>
              <a:t>15.1</a:t>
            </a:r>
            <a:br>
              <a:rPr lang="en-GB" sz="2000"/>
            </a:br>
            <a:r>
              <a:rPr lang="en-GB" sz="2000"/>
              <a:t>22.1 (End Project)</a:t>
            </a:r>
            <a:br>
              <a:rPr lang="en-GB" sz="2000"/>
            </a:br>
            <a:r>
              <a:rPr lang="en-GB" sz="2000"/>
              <a:t>29.1 (End Project)</a:t>
            </a:r>
            <a:br>
              <a:rPr lang="en-GB" sz="2000"/>
            </a:br>
            <a:r>
              <a:rPr lang="en-GB" sz="2000"/>
              <a:t>5.2 (End Project)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10022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42F6-B361-4F13-BA36-8401FA7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Location / Venue	</a:t>
            </a:r>
            <a:endParaRPr lang="en-CH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E8F5-A188-463F-9ED2-B3281F2B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3" y="3355130"/>
            <a:ext cx="4114800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meet</a:t>
            </a:r>
            <a:r>
              <a:rPr lang="de-CH" sz="2400" dirty="0"/>
              <a:t> </a:t>
            </a:r>
            <a:r>
              <a:rPr lang="de-CH" sz="2400" dirty="0" err="1"/>
              <a:t>every</a:t>
            </a:r>
            <a:r>
              <a:rPr lang="de-CH" sz="2400" dirty="0"/>
              <a:t> Tuesday </a:t>
            </a:r>
            <a:r>
              <a:rPr lang="de-CH" sz="2400" dirty="0" err="1"/>
              <a:t>here</a:t>
            </a:r>
            <a:endParaRPr lang="de-CH" sz="2400" dirty="0"/>
          </a:p>
          <a:p>
            <a:pPr marL="0" indent="0">
              <a:buNone/>
            </a:pPr>
            <a:r>
              <a:rPr lang="de-DE" sz="2400" b="1" dirty="0"/>
              <a:t>ZHAW Zürcher Hochschule für Angewandte Wissenschaften</a:t>
            </a:r>
            <a:br>
              <a:rPr lang="de-DE" sz="2400" b="1" dirty="0"/>
            </a:br>
            <a:r>
              <a:rPr lang="de-DE" sz="2400" b="1" dirty="0" err="1"/>
              <a:t>Lagerstrasse</a:t>
            </a:r>
            <a:r>
              <a:rPr lang="de-DE" sz="2400" b="1" dirty="0"/>
              <a:t> 41</a:t>
            </a:r>
            <a:br>
              <a:rPr lang="de-DE" sz="2400" b="1" dirty="0"/>
            </a:br>
            <a:r>
              <a:rPr lang="de-DE" sz="2400" b="1" dirty="0"/>
              <a:t>8021 Zürich</a:t>
            </a:r>
            <a:r>
              <a:rPr lang="de-CH" sz="2400" b="1" dirty="0"/>
              <a:t> </a:t>
            </a:r>
            <a:endParaRPr lang="en-C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BC05-E43C-45A3-8C58-4A5098E5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77588"/>
            <a:ext cx="6903723" cy="37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933D-34C9-4F33-8D9A-2EFF37F0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contact</a:t>
            </a:r>
            <a:r>
              <a:rPr lang="de-CH" sz="5400" dirty="0">
                <a:solidFill>
                  <a:schemeClr val="accent1"/>
                </a:solidFill>
              </a:rPr>
              <a:t> </a:t>
            </a:r>
            <a:r>
              <a:rPr lang="de-CH" sz="5400" dirty="0" err="1">
                <a:solidFill>
                  <a:schemeClr val="accent1"/>
                </a:solidFill>
              </a:rPr>
              <a:t>me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BE5-65B7-4280-B629-673C469B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to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anytime</a:t>
            </a:r>
            <a:r>
              <a:rPr lang="de-CH" dirty="0"/>
              <a:t> at </a:t>
            </a:r>
            <a:r>
              <a:rPr lang="de-CH" dirty="0">
                <a:hlinkClick r:id="rId2"/>
              </a:rPr>
              <a:t>umberto.michelucci@gmail.com</a:t>
            </a:r>
            <a:r>
              <a:rPr lang="de-CH" dirty="0"/>
              <a:t> with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of </a:t>
            </a:r>
            <a:r>
              <a:rPr lang="de-CH" dirty="0" err="1"/>
              <a:t>questions</a:t>
            </a:r>
            <a:r>
              <a:rPr lang="de-CH" dirty="0"/>
              <a:t>. I will </a:t>
            </a:r>
            <a:r>
              <a:rPr lang="de-CH" dirty="0" err="1"/>
              <a:t>answer</a:t>
            </a:r>
            <a:r>
              <a:rPr lang="de-CH" dirty="0"/>
              <a:t> each and </a:t>
            </a:r>
            <a:r>
              <a:rPr lang="de-CH" dirty="0" err="1"/>
              <a:t>every</a:t>
            </a:r>
            <a:r>
              <a:rPr lang="de-CH" dirty="0"/>
              <a:t> email I will </a:t>
            </a:r>
            <a:r>
              <a:rPr lang="de-CH" dirty="0" err="1"/>
              <a:t>receive</a:t>
            </a:r>
            <a:r>
              <a:rPr lang="de-CH" dirty="0"/>
              <a:t>.</a:t>
            </a:r>
          </a:p>
          <a:p>
            <a:r>
              <a:rPr lang="de-CH" dirty="0"/>
              <a:t>If is really urgent you </a:t>
            </a:r>
            <a:r>
              <a:rPr lang="de-CH" dirty="0" err="1"/>
              <a:t>can</a:t>
            </a:r>
            <a:r>
              <a:rPr lang="de-CH" dirty="0"/>
              <a:t> get in </a:t>
            </a:r>
            <a:r>
              <a:rPr lang="de-CH" dirty="0" err="1"/>
              <a:t>touch</a:t>
            </a:r>
            <a:r>
              <a:rPr lang="de-CH" dirty="0"/>
              <a:t> with </a:t>
            </a:r>
            <a:r>
              <a:rPr lang="de-CH" dirty="0" err="1"/>
              <a:t>me</a:t>
            </a:r>
            <a:r>
              <a:rPr lang="de-CH" dirty="0"/>
              <a:t> by </a:t>
            </a:r>
            <a:r>
              <a:rPr lang="de-CH" dirty="0" err="1"/>
              <a:t>phone</a:t>
            </a:r>
            <a:r>
              <a:rPr lang="de-CH" dirty="0"/>
              <a:t>: </a:t>
            </a:r>
            <a:r>
              <a:rPr lang="de-CH" b="1" dirty="0"/>
              <a:t>079 396 7406</a:t>
            </a:r>
            <a:r>
              <a:rPr lang="de-CH" dirty="0"/>
              <a:t>. You </a:t>
            </a:r>
            <a:r>
              <a:rPr lang="de-CH" dirty="0" err="1"/>
              <a:t>can</a:t>
            </a:r>
            <a:r>
              <a:rPr lang="de-CH" dirty="0"/>
              <a:t> find </a:t>
            </a:r>
            <a:r>
              <a:rPr lang="de-CH" dirty="0" err="1"/>
              <a:t>me</a:t>
            </a:r>
            <a:r>
              <a:rPr lang="de-CH" dirty="0"/>
              <a:t> also on </a:t>
            </a:r>
            <a:r>
              <a:rPr lang="de-CH" i="1" dirty="0" err="1"/>
              <a:t>whatsapp</a:t>
            </a:r>
            <a:r>
              <a:rPr lang="de-CH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616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B840-FE71-4332-A6F8-1FA6C300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Where to find the slides/code examples/material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1174F-76FD-4B60-8A30-76467EC4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536-0B83-4B37-ACFA-0A0E9AE0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de-CH" dirty="0"/>
              <a:t>You will find </a:t>
            </a:r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 err="1"/>
              <a:t>github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link</a:t>
            </a:r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>
                <a:hlinkClick r:id="rId2"/>
              </a:rPr>
              <a:t>https://github.com/michelucci/dlcourse2018_students</a:t>
            </a:r>
            <a:r>
              <a:rPr lang="de-CH" dirty="0"/>
              <a:t> </a:t>
            </a:r>
          </a:p>
          <a:p>
            <a:pPr marL="0" indent="0" algn="ctr">
              <a:buNone/>
            </a:pPr>
            <a:r>
              <a:rPr lang="de-CH" dirty="0"/>
              <a:t>(or if you </a:t>
            </a:r>
            <a:r>
              <a:rPr lang="de-CH" dirty="0" err="1"/>
              <a:t>want</a:t>
            </a:r>
            <a:r>
              <a:rPr lang="de-CH" dirty="0"/>
              <a:t> to type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https://goo.gl/CgDbUH</a:t>
            </a:r>
            <a:r>
              <a:rPr lang="de-CH" dirty="0"/>
              <a:t>) 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github</a:t>
            </a:r>
            <a:r>
              <a:rPr lang="de-CH" dirty="0"/>
              <a:t> you will find all power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presentations</a:t>
            </a:r>
            <a:r>
              <a:rPr lang="de-CH" dirty="0"/>
              <a:t>, all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r>
              <a:rPr lang="de-CH" dirty="0"/>
              <a:t> and all </a:t>
            </a:r>
            <a:r>
              <a:rPr lang="de-CH" dirty="0" err="1"/>
              <a:t>datasets</a:t>
            </a:r>
            <a:r>
              <a:rPr lang="de-CH" dirty="0"/>
              <a:t> that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3 Ws</vt:lpstr>
      <vt:lpstr>Course Structure</vt:lpstr>
      <vt:lpstr>Administration</vt:lpstr>
      <vt:lpstr>Meeting times</vt:lpstr>
      <vt:lpstr>Location / Venue </vt:lpstr>
      <vt:lpstr>How to contact me</vt:lpstr>
      <vt:lpstr>Where to find the slides/code examples/material</vt:lpstr>
      <vt:lpstr>github</vt:lpstr>
      <vt:lpstr>Which Tools / Technologies are we using in this course?</vt:lpstr>
      <vt:lpstr>How to setup your environment</vt:lpstr>
      <vt:lpstr>How to send me errors and requests</vt:lpstr>
      <vt:lpstr>How to create an issue in github</vt:lpstr>
      <vt:lpstr>How to create an issue in github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8</cp:revision>
  <dcterms:created xsi:type="dcterms:W3CDTF">2018-07-29T14:53:10Z</dcterms:created>
  <dcterms:modified xsi:type="dcterms:W3CDTF">2018-07-29T15:22:38Z</dcterms:modified>
</cp:coreProperties>
</file>