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0" d="100"/>
          <a:sy n="70" d="100"/>
        </p:scale>
        <p:origin x="66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gDbUH" TargetMode="External"/><Relationship Id="rId2" Type="http://schemas.openxmlformats.org/officeDocument/2006/relationships/hyperlink" Target="https://github.com/michelucci/dlcourse2018_stud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94qg4" TargetMode="External"/><Relationship Id="rId2" Type="http://schemas.openxmlformats.org/officeDocument/2006/relationships/hyperlink" Target="https://help.github.com/articles/creating-an-issu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</a:rPr>
              <a:t>Neural Networks and Deep Learning for</a:t>
            </a:r>
            <a:br>
              <a:rPr lang="en-GB" sz="3300" b="1">
                <a:solidFill>
                  <a:srgbClr val="FFFFFF"/>
                </a:solidFill>
              </a:rPr>
            </a:br>
            <a:r>
              <a:rPr lang="en-GB" sz="3300" b="1">
                <a:solidFill>
                  <a:srgbClr val="FFFFFF"/>
                </a:solidFill>
              </a:rPr>
              <a:t>Life Sciences and Health Applications</a:t>
            </a:r>
            <a:endParaRPr lang="en-CH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 sz="1500" b="1">
                <a:solidFill>
                  <a:srgbClr val="FFFFFF"/>
                </a:solidFill>
              </a:rPr>
              <a:t>An introductory course about theoretical fundamentals, case studies</a:t>
            </a:r>
            <a:br>
              <a:rPr lang="en-GB" sz="1500" b="1">
                <a:solidFill>
                  <a:srgbClr val="FFFFFF"/>
                </a:solidFill>
              </a:rPr>
            </a:br>
            <a:r>
              <a:rPr lang="en-GB" sz="1500" b="1">
                <a:solidFill>
                  <a:srgbClr val="FFFFFF"/>
                </a:solidFill>
              </a:rPr>
              <a:t>and implementations in python and tensorflow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F87B-717E-43EF-A461-3FB82B7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to create an issue in github - 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B42AA-116C-4710-AC32-2B5AF282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Administration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0C8B8-635F-452B-AD97-0D672932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chemeClr val="accent1"/>
                </a:solidFill>
              </a:rPr>
              <a:t>Meeting times</a:t>
            </a:r>
            <a:endParaRPr lang="en-CH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4C91-3378-463F-BCEC-1D00AC47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2000"/>
              <a:t>Every </a:t>
            </a:r>
            <a:r>
              <a:rPr lang="de-CH" sz="2000" b="1"/>
              <a:t>Tuesday 17:15-20:00 </a:t>
            </a:r>
            <a:r>
              <a:rPr lang="de-CH" sz="2000"/>
              <a:t>– Please arrive at </a:t>
            </a:r>
            <a:r>
              <a:rPr lang="de-CH" sz="2000" b="1"/>
              <a:t>17:00</a:t>
            </a:r>
            <a:r>
              <a:rPr lang="de-CH" sz="2000"/>
              <a:t> so that we can start on time</a:t>
            </a:r>
          </a:p>
          <a:p>
            <a:r>
              <a:rPr lang="de-CH" sz="2000"/>
              <a:t>Exact dates: </a:t>
            </a:r>
          </a:p>
          <a:p>
            <a:pPr marL="0" indent="0">
              <a:buNone/>
            </a:pPr>
            <a:r>
              <a:rPr lang="en-GB" sz="2000"/>
              <a:t>3.10 – Preparation course: Python and numpy</a:t>
            </a:r>
            <a:br>
              <a:rPr lang="en-GB" sz="2000"/>
            </a:br>
            <a:r>
              <a:rPr lang="en-GB" sz="2000"/>
              <a:t>30.10 - Preparation course: Linear Algebra</a:t>
            </a:r>
            <a:br>
              <a:rPr lang="en-GB" sz="2000"/>
            </a:br>
            <a:r>
              <a:rPr lang="en-GB" sz="2000"/>
              <a:t>6.11</a:t>
            </a:r>
            <a:br>
              <a:rPr lang="en-GB" sz="2000"/>
            </a:br>
            <a:r>
              <a:rPr lang="en-GB" sz="2000"/>
              <a:t>13.11</a:t>
            </a:r>
            <a:br>
              <a:rPr lang="en-GB" sz="2000"/>
            </a:br>
            <a:r>
              <a:rPr lang="en-GB" sz="2000"/>
              <a:t>20.11</a:t>
            </a:r>
            <a:br>
              <a:rPr lang="en-GB" sz="2000"/>
            </a:br>
            <a:r>
              <a:rPr lang="en-GB" sz="2000"/>
              <a:t>27.11</a:t>
            </a:r>
            <a:br>
              <a:rPr lang="en-GB" sz="2000"/>
            </a:br>
            <a:r>
              <a:rPr lang="en-GB" sz="2000"/>
              <a:t>4.12</a:t>
            </a:r>
            <a:br>
              <a:rPr lang="en-GB" sz="2000"/>
            </a:br>
            <a:r>
              <a:rPr lang="en-GB" sz="2000"/>
              <a:t>11.12</a:t>
            </a:r>
            <a:br>
              <a:rPr lang="en-GB" sz="2000"/>
            </a:br>
            <a:r>
              <a:rPr lang="en-GB" sz="2000"/>
              <a:t>Christmas Pause</a:t>
            </a:r>
            <a:br>
              <a:rPr lang="en-GB" sz="2000"/>
            </a:br>
            <a:r>
              <a:rPr lang="en-GB" sz="2000"/>
              <a:t>15.1</a:t>
            </a:r>
            <a:br>
              <a:rPr lang="en-GB" sz="2000"/>
            </a:br>
            <a:r>
              <a:rPr lang="en-GB" sz="2000"/>
              <a:t>22.1 (End Project)</a:t>
            </a:r>
            <a:br>
              <a:rPr lang="en-GB" sz="2000"/>
            </a:br>
            <a:r>
              <a:rPr lang="en-GB" sz="2000"/>
              <a:t>29.1 (End Project)</a:t>
            </a:r>
            <a:br>
              <a:rPr lang="en-GB" sz="2000"/>
            </a:br>
            <a:r>
              <a:rPr lang="en-GB" sz="2000"/>
              <a:t>5.2 (End Project)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10022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42F6-B361-4F13-BA36-8401FA7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Location / Venue	</a:t>
            </a:r>
            <a:endParaRPr lang="en-CH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8F5-A188-463F-9ED2-B3281F2B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3" y="3355130"/>
            <a:ext cx="4114800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meet</a:t>
            </a:r>
            <a:r>
              <a:rPr lang="de-CH" sz="2400" dirty="0"/>
              <a:t> </a:t>
            </a:r>
            <a:r>
              <a:rPr lang="de-CH" sz="2400" dirty="0" err="1"/>
              <a:t>every</a:t>
            </a:r>
            <a:r>
              <a:rPr lang="de-CH" sz="2400" dirty="0"/>
              <a:t> Tuesday </a:t>
            </a:r>
            <a:r>
              <a:rPr lang="de-CH" sz="2400" dirty="0" err="1"/>
              <a:t>here</a:t>
            </a:r>
            <a:endParaRPr lang="de-CH" sz="2400" dirty="0"/>
          </a:p>
          <a:p>
            <a:pPr marL="0" indent="0">
              <a:buNone/>
            </a:pPr>
            <a:r>
              <a:rPr lang="de-DE" sz="2400" b="1" dirty="0"/>
              <a:t>ZHAW Zürcher Hochschule für Angewandte Wissenschaften</a:t>
            </a:r>
            <a:br>
              <a:rPr lang="de-DE" sz="2400" b="1" dirty="0"/>
            </a:br>
            <a:r>
              <a:rPr lang="de-DE" sz="2400" b="1" dirty="0" err="1"/>
              <a:t>Lagerstrasse</a:t>
            </a:r>
            <a:r>
              <a:rPr lang="de-DE" sz="2400" b="1" dirty="0"/>
              <a:t> 41</a:t>
            </a:r>
            <a:br>
              <a:rPr lang="de-DE" sz="2400" b="1" dirty="0"/>
            </a:br>
            <a:r>
              <a:rPr lang="de-DE" sz="2400" b="1" dirty="0"/>
              <a:t>8021 Zürich</a:t>
            </a:r>
            <a:r>
              <a:rPr lang="de-CH" sz="2400" b="1" dirty="0"/>
              <a:t> </a:t>
            </a:r>
            <a:endParaRPr lang="en-C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BC05-E43C-45A3-8C58-4A5098E5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77588"/>
            <a:ext cx="6903723" cy="37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933D-34C9-4F33-8D9A-2EFF37F0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contact</a:t>
            </a:r>
            <a:r>
              <a:rPr lang="de-CH" sz="5400" dirty="0">
                <a:solidFill>
                  <a:schemeClr val="accent1"/>
                </a:solidFill>
              </a:rPr>
              <a:t> </a:t>
            </a:r>
            <a:r>
              <a:rPr lang="de-CH" sz="5400" dirty="0" err="1">
                <a:solidFill>
                  <a:schemeClr val="accent1"/>
                </a:solidFill>
              </a:rPr>
              <a:t>me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BE5-65B7-4280-B629-673C469B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to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anytime</a:t>
            </a:r>
            <a:r>
              <a:rPr lang="de-CH" dirty="0"/>
              <a:t> at </a:t>
            </a:r>
            <a:r>
              <a:rPr lang="de-CH" dirty="0">
                <a:hlinkClick r:id="rId2"/>
              </a:rPr>
              <a:t>umberto.michelucci@gmail.com</a:t>
            </a:r>
            <a:r>
              <a:rPr lang="de-CH" dirty="0"/>
              <a:t> with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of </a:t>
            </a:r>
            <a:r>
              <a:rPr lang="de-CH" dirty="0" err="1"/>
              <a:t>questions</a:t>
            </a:r>
            <a:r>
              <a:rPr lang="de-CH" dirty="0"/>
              <a:t>. I will </a:t>
            </a:r>
            <a:r>
              <a:rPr lang="de-CH" dirty="0" err="1"/>
              <a:t>answer</a:t>
            </a:r>
            <a:r>
              <a:rPr lang="de-CH" dirty="0"/>
              <a:t> each and </a:t>
            </a:r>
            <a:r>
              <a:rPr lang="de-CH" dirty="0" err="1"/>
              <a:t>every</a:t>
            </a:r>
            <a:r>
              <a:rPr lang="de-CH" dirty="0"/>
              <a:t> email I will </a:t>
            </a:r>
            <a:r>
              <a:rPr lang="de-CH" dirty="0" err="1"/>
              <a:t>receive</a:t>
            </a:r>
            <a:r>
              <a:rPr lang="de-CH" dirty="0"/>
              <a:t>.</a:t>
            </a:r>
          </a:p>
          <a:p>
            <a:r>
              <a:rPr lang="de-CH" dirty="0"/>
              <a:t>If is really urgent you </a:t>
            </a:r>
            <a:r>
              <a:rPr lang="de-CH" dirty="0" err="1"/>
              <a:t>can</a:t>
            </a:r>
            <a:r>
              <a:rPr lang="de-CH" dirty="0"/>
              <a:t> get in </a:t>
            </a:r>
            <a:r>
              <a:rPr lang="de-CH" dirty="0" err="1"/>
              <a:t>touch</a:t>
            </a:r>
            <a:r>
              <a:rPr lang="de-CH" dirty="0"/>
              <a:t> with </a:t>
            </a:r>
            <a:r>
              <a:rPr lang="de-CH" dirty="0" err="1"/>
              <a:t>me</a:t>
            </a:r>
            <a:r>
              <a:rPr lang="de-CH" dirty="0"/>
              <a:t> by </a:t>
            </a:r>
            <a:r>
              <a:rPr lang="de-CH" dirty="0" err="1"/>
              <a:t>phone</a:t>
            </a:r>
            <a:r>
              <a:rPr lang="de-CH" dirty="0"/>
              <a:t>: </a:t>
            </a:r>
            <a:r>
              <a:rPr lang="de-CH" b="1" dirty="0"/>
              <a:t>079 396 7406</a:t>
            </a:r>
            <a:r>
              <a:rPr lang="de-CH" dirty="0"/>
              <a:t>. You </a:t>
            </a:r>
            <a:r>
              <a:rPr lang="de-CH" dirty="0" err="1"/>
              <a:t>can</a:t>
            </a:r>
            <a:r>
              <a:rPr lang="de-CH" dirty="0"/>
              <a:t> find </a:t>
            </a:r>
            <a:r>
              <a:rPr lang="de-CH" dirty="0" err="1"/>
              <a:t>me</a:t>
            </a:r>
            <a:r>
              <a:rPr lang="de-CH" dirty="0"/>
              <a:t> also on </a:t>
            </a:r>
            <a:r>
              <a:rPr lang="de-CH" i="1" dirty="0" err="1"/>
              <a:t>whatsapp</a:t>
            </a:r>
            <a:r>
              <a:rPr lang="de-CH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167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B840-FE71-4332-A6F8-1FA6C300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Where to find the slides/code examples/material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1174F-76FD-4B60-8A30-76467EC4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536-0B83-4B37-ACFA-0A0E9AE0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de-CH" dirty="0"/>
              <a:t>You will find </a:t>
            </a:r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 err="1"/>
              <a:t>github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link</a:t>
            </a:r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hlinkClick r:id="rId2"/>
              </a:rPr>
              <a:t>https://github.com/michelucci/dlcourse2018_students</a:t>
            </a:r>
            <a:r>
              <a:rPr lang="de-CH" dirty="0"/>
              <a:t> </a:t>
            </a:r>
          </a:p>
          <a:p>
            <a:pPr marL="0" indent="0" algn="ctr">
              <a:buNone/>
            </a:pPr>
            <a:r>
              <a:rPr lang="de-CH" dirty="0"/>
              <a:t>(or if you </a:t>
            </a:r>
            <a:r>
              <a:rPr lang="de-CH" dirty="0" err="1"/>
              <a:t>want</a:t>
            </a:r>
            <a:r>
              <a:rPr lang="de-CH" dirty="0"/>
              <a:t> to type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https://goo.gl/CgDbUH</a:t>
            </a:r>
            <a:r>
              <a:rPr lang="de-CH" dirty="0"/>
              <a:t>)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github</a:t>
            </a:r>
            <a:r>
              <a:rPr lang="de-CH" dirty="0"/>
              <a:t> you will find all power </a:t>
            </a:r>
            <a:r>
              <a:rPr lang="de-CH" dirty="0" err="1"/>
              <a:t>presentations</a:t>
            </a:r>
            <a:r>
              <a:rPr lang="de-CH" dirty="0"/>
              <a:t>, all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r>
              <a:rPr lang="de-CH" dirty="0"/>
              <a:t> and all </a:t>
            </a:r>
            <a:r>
              <a:rPr lang="de-CH" dirty="0" err="1"/>
              <a:t>datasets</a:t>
            </a:r>
            <a:r>
              <a:rPr lang="de-CH" dirty="0"/>
              <a:t> that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9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A06-D887-4823-8E43-88EE717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8269"/>
            <a:ext cx="3614631" cy="5244531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4000">
                <a:solidFill>
                  <a:schemeClr val="tx1">
                    <a:lumMod val="85000"/>
                    <a:lumOff val="15000"/>
                  </a:schemeClr>
                </a:solidFill>
              </a:rPr>
              <a:t>How to send me errors and requests</a:t>
            </a:r>
            <a:endParaRPr lang="en-CH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092-80CD-4E0F-8AEF-5320A717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648269"/>
            <a:ext cx="6876429" cy="2649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400" dirty="0"/>
              <a:t>I am not </a:t>
            </a:r>
            <a:r>
              <a:rPr lang="de-CH" sz="2400" dirty="0" err="1"/>
              <a:t>perfect</a:t>
            </a:r>
            <a:r>
              <a:rPr lang="de-CH" sz="2400" dirty="0"/>
              <a:t> so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probability</a:t>
            </a:r>
            <a:r>
              <a:rPr lang="de-CH" sz="2400" dirty="0"/>
              <a:t> that you will find </a:t>
            </a:r>
            <a:r>
              <a:rPr lang="de-CH" sz="2400" dirty="0" err="1"/>
              <a:t>errors</a:t>
            </a:r>
            <a:r>
              <a:rPr lang="de-CH" sz="2400" dirty="0"/>
              <a:t>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powerpoint</a:t>
            </a:r>
            <a:r>
              <a:rPr lang="de-CH" sz="2400" dirty="0"/>
              <a:t> </a:t>
            </a:r>
            <a:r>
              <a:rPr lang="de-CH" sz="2400" dirty="0" err="1"/>
              <a:t>presentations</a:t>
            </a:r>
            <a:r>
              <a:rPr lang="de-CH" sz="2400" dirty="0"/>
              <a:t> or (</a:t>
            </a:r>
            <a:r>
              <a:rPr lang="de-CH" sz="2400" dirty="0" err="1"/>
              <a:t>especially</a:t>
            </a:r>
            <a:r>
              <a:rPr lang="de-CH" sz="2400" dirty="0"/>
              <a:t>)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r>
              <a:rPr lang="de-CH" sz="2400" dirty="0"/>
              <a:t> </a:t>
            </a:r>
            <a:r>
              <a:rPr lang="de-CH" sz="2400" dirty="0" err="1"/>
              <a:t>exampels</a:t>
            </a:r>
            <a:r>
              <a:rPr lang="de-CH" sz="2400" dirty="0"/>
              <a:t> (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jupyter</a:t>
            </a:r>
            <a:r>
              <a:rPr lang="de-CH" sz="2400" dirty="0"/>
              <a:t> </a:t>
            </a:r>
            <a:r>
              <a:rPr lang="de-CH" sz="2400" dirty="0" err="1"/>
              <a:t>notebooks</a:t>
            </a:r>
            <a:r>
              <a:rPr lang="de-CH" sz="2400" dirty="0"/>
              <a:t>) is not </a:t>
            </a:r>
            <a:r>
              <a:rPr lang="de-CH" sz="2400" dirty="0" err="1"/>
              <a:t>zero</a:t>
            </a:r>
            <a:r>
              <a:rPr lang="de-CH" sz="2400" dirty="0"/>
              <a:t>. In </a:t>
            </a:r>
            <a:r>
              <a:rPr lang="de-CH" sz="2400" dirty="0" err="1"/>
              <a:t>case</a:t>
            </a:r>
            <a:r>
              <a:rPr lang="de-CH" sz="2400" dirty="0"/>
              <a:t> you do, </a:t>
            </a:r>
            <a:r>
              <a:rPr lang="de-CH" sz="2400" dirty="0" err="1"/>
              <a:t>please</a:t>
            </a:r>
            <a:r>
              <a:rPr lang="de-CH" sz="2400" dirty="0"/>
              <a:t> send </a:t>
            </a:r>
            <a:r>
              <a:rPr lang="de-CH" sz="2400" dirty="0" err="1"/>
              <a:t>me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. To make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bugs</a:t>
            </a:r>
            <a:r>
              <a:rPr lang="de-CH" sz="2400" dirty="0"/>
              <a:t> </a:t>
            </a:r>
            <a:r>
              <a:rPr lang="de-CH" sz="2400" dirty="0" err="1"/>
              <a:t>easier</a:t>
            </a:r>
            <a:r>
              <a:rPr lang="de-CH" sz="2400" dirty="0"/>
              <a:t> to correct (for </a:t>
            </a:r>
            <a:r>
              <a:rPr lang="de-CH" sz="2400" dirty="0" err="1"/>
              <a:t>me</a:t>
            </a:r>
            <a:r>
              <a:rPr lang="de-CH" sz="2400" dirty="0"/>
              <a:t>) and </a:t>
            </a:r>
            <a:r>
              <a:rPr lang="de-CH" sz="2400" dirty="0" err="1"/>
              <a:t>easier</a:t>
            </a:r>
            <a:r>
              <a:rPr lang="de-CH" sz="2400" dirty="0"/>
              <a:t> to check (for you) </a:t>
            </a:r>
            <a:r>
              <a:rPr lang="de-CH" sz="2400" dirty="0" err="1"/>
              <a:t>please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b="1" dirty="0"/>
              <a:t>«New </a:t>
            </a:r>
            <a:r>
              <a:rPr lang="de-CH" sz="2400" b="1" dirty="0" err="1"/>
              <a:t>Issue</a:t>
            </a:r>
            <a:r>
              <a:rPr lang="de-CH" sz="2400" b="1" dirty="0"/>
              <a:t>» </a:t>
            </a:r>
            <a:r>
              <a:rPr lang="de-CH" sz="2400" dirty="0" err="1"/>
              <a:t>functionality</a:t>
            </a:r>
            <a:r>
              <a:rPr lang="de-CH" sz="2400" dirty="0"/>
              <a:t> in </a:t>
            </a:r>
            <a:r>
              <a:rPr lang="de-CH" sz="2400" dirty="0" err="1"/>
              <a:t>github</a:t>
            </a:r>
            <a:r>
              <a:rPr lang="de-CH" sz="2400" dirty="0"/>
              <a:t> (</a:t>
            </a:r>
            <a:r>
              <a:rPr lang="de-CH" sz="2400" dirty="0" err="1"/>
              <a:t>see</a:t>
            </a:r>
            <a:r>
              <a:rPr lang="de-CH" sz="2400" dirty="0"/>
              <a:t> following </a:t>
            </a:r>
            <a:r>
              <a:rPr lang="de-CH" sz="2400" dirty="0" err="1"/>
              <a:t>slides</a:t>
            </a:r>
            <a:r>
              <a:rPr lang="de-CH" sz="2400" dirty="0"/>
              <a:t> to </a:t>
            </a:r>
            <a:r>
              <a:rPr lang="de-CH" sz="2400" dirty="0" err="1"/>
              <a:t>see</a:t>
            </a:r>
            <a:r>
              <a:rPr lang="de-CH" sz="2400" dirty="0"/>
              <a:t> how)</a:t>
            </a:r>
            <a:endParaRPr lang="en-CH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0D31-D186-4CB3-9FE9-11B6A03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45" y="3847650"/>
            <a:ext cx="6221960" cy="188214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0945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3B5EE-D347-47DD-A71D-182D0BEC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create</a:t>
            </a:r>
            <a:r>
              <a:rPr lang="de-CH" sz="5400" dirty="0">
                <a:solidFill>
                  <a:schemeClr val="accent1"/>
                </a:solidFill>
              </a:rPr>
              <a:t> an </a:t>
            </a:r>
            <a:r>
              <a:rPr lang="de-CH" sz="5400" dirty="0" err="1">
                <a:solidFill>
                  <a:schemeClr val="accent1"/>
                </a:solidFill>
              </a:rPr>
              <a:t>issue</a:t>
            </a:r>
            <a:r>
              <a:rPr lang="de-CH" sz="5400" dirty="0">
                <a:solidFill>
                  <a:schemeClr val="accent1"/>
                </a:solidFill>
              </a:rPr>
              <a:t> in </a:t>
            </a:r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F418-8710-4CF6-B2D6-474235B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/>
              <a:t>To </a:t>
            </a:r>
            <a:r>
              <a:rPr lang="de-CH" dirty="0" err="1"/>
              <a:t>learn</a:t>
            </a:r>
            <a:r>
              <a:rPr lang="de-CH" dirty="0"/>
              <a:t> how to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bug</a:t>
            </a:r>
            <a:r>
              <a:rPr lang="de-CH" dirty="0"/>
              <a:t> in </a:t>
            </a:r>
            <a:r>
              <a:rPr lang="de-CH" dirty="0" err="1"/>
              <a:t>github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follow </a:t>
            </a:r>
            <a:r>
              <a:rPr lang="de-CH" dirty="0" err="1"/>
              <a:t>this</a:t>
            </a:r>
            <a:r>
              <a:rPr lang="de-CH" dirty="0"/>
              <a:t> easy </a:t>
            </a:r>
            <a:r>
              <a:rPr lang="de-CH" dirty="0" err="1"/>
              <a:t>guide</a:t>
            </a:r>
            <a:r>
              <a:rPr lang="de-CH" dirty="0"/>
              <a:t> from </a:t>
            </a:r>
            <a:r>
              <a:rPr lang="de-CH" dirty="0" err="1"/>
              <a:t>github</a:t>
            </a:r>
            <a:endParaRPr lang="de-CH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https://help.github.com/articles/creating-an-issue/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(or if you want to type </a:t>
            </a:r>
            <a:r>
              <a:rPr lang="en-GB" dirty="0">
                <a:hlinkClick r:id="rId3"/>
              </a:rPr>
              <a:t>https://goo.gl/294qg4</a:t>
            </a:r>
            <a:r>
              <a:rPr lang="en-GB" dirty="0"/>
              <a:t>) 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5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Neural Networks and Deep Learning for Life Sciences and Health Applications</vt:lpstr>
      <vt:lpstr>Administration</vt:lpstr>
      <vt:lpstr>Meeting times</vt:lpstr>
      <vt:lpstr>Location / Venue </vt:lpstr>
      <vt:lpstr>How to contact me</vt:lpstr>
      <vt:lpstr>Where to find the slides/code examples/material</vt:lpstr>
      <vt:lpstr>github</vt:lpstr>
      <vt:lpstr>How to send me errors and requests</vt:lpstr>
      <vt:lpstr>How to create an issue in github</vt:lpstr>
      <vt:lpstr>How to create an issue in github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1</cp:revision>
  <dcterms:created xsi:type="dcterms:W3CDTF">2018-07-28T21:39:44Z</dcterms:created>
  <dcterms:modified xsi:type="dcterms:W3CDTF">2018-07-28T21:39:52Z</dcterms:modified>
</cp:coreProperties>
</file>