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BD25F-A21F-4332-B60C-B77ADEE2D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08D16-993B-49D4-A99C-0D254FAEA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1859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5440-9F22-4878-9963-CE5BB0A3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CB2D1-3549-4A16-809C-EB3D0F449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5807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CA516-6E39-492B-BA7C-6A3CC84DC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B3865-35FD-4B58-A930-7B794DC5D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84627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2EF5-C434-4C6E-88CD-9AEB9DC2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8226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7B18-ABC7-48CD-A653-B418473C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05C4F-2BC6-4463-AA9D-A8A39ED1C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630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3C20-8CCD-426B-A6C4-5BCD7EFF5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E7598-00E2-469E-98FF-1104EC3AA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066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3FE5-D6AE-4F3D-909A-9CB74722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1D2E-A08A-4E36-87B2-466A3ED04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1FE37-F9AB-479D-BDC1-0CDE3CFEB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4062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BCE7-71BF-4CCD-8B2A-FB3DB634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037C8-EFF9-4413-B18F-820FAF77D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4EF99-30AC-4339-A5DD-7954130E6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54F61-41F6-42B8-ADF4-9B1A4F1E1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C8786-D4C2-4918-AC07-C4AB2097E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9464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0A58-39D7-4B65-852F-6EF948F3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4480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117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864C8-84FF-48AF-A847-2FF7295C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83D52-B916-49FB-A41A-9B9D641E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FA9B0-A35A-4AB1-A0A3-7F9540BF9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072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8D54F-3113-43CB-83CB-B67D8F04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E97376-4780-4E3C-AAB1-18A00E2EF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7570B-179A-4833-AF27-6EB080687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493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E8ECB6-54AB-4F82-8504-1D4ADD24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6D641-E979-4492-B9CC-E894A27D4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C8B5C6-8D0F-4097-940D-912627B9A9DC}"/>
              </a:ext>
            </a:extLst>
          </p:cNvPr>
          <p:cNvSpPr txBox="1"/>
          <p:nvPr userDrawn="1"/>
        </p:nvSpPr>
        <p:spPr>
          <a:xfrm>
            <a:off x="3762895" y="6503270"/>
            <a:ext cx="431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err="1">
                <a:latin typeface="Abadi" panose="020B0604020202020204" pitchFamily="34" charset="0"/>
              </a:rPr>
              <a:t>github</a:t>
            </a:r>
            <a:r>
              <a:rPr lang="en-GB" dirty="0">
                <a:latin typeface="Abadi" panose="020B0604020202020204" pitchFamily="34" charset="0"/>
              </a:rPr>
              <a:t>: https://goo.gl/CgDbUH </a:t>
            </a:r>
            <a:endParaRPr lang="en-CH" dirty="0">
              <a:latin typeface="Abadi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2370AA-7037-4820-9D01-6369FEFEB4AD}"/>
              </a:ext>
            </a:extLst>
          </p:cNvPr>
          <p:cNvSpPr txBox="1"/>
          <p:nvPr userDrawn="1"/>
        </p:nvSpPr>
        <p:spPr>
          <a:xfrm>
            <a:off x="306186" y="6503270"/>
            <a:ext cx="324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NNDL- Fall Course 2018/2019</a:t>
            </a:r>
            <a:endParaRPr lang="en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8BE6C-E4D0-46CA-B9AF-7C8A5E76FDA5}"/>
              </a:ext>
            </a:extLst>
          </p:cNvPr>
          <p:cNvSpPr txBox="1"/>
          <p:nvPr userDrawn="1"/>
        </p:nvSpPr>
        <p:spPr>
          <a:xfrm>
            <a:off x="8296102" y="650327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umberto.michelucci</a:t>
            </a:r>
            <a:r>
              <a:rPr lang="de-CH" dirty="0"/>
              <a:t>@gmail.com - </a:t>
            </a:r>
            <a:fld id="{5E3CF51B-2F72-4BFE-916F-973631934A95}" type="slidenum">
              <a:rPr lang="en-CH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CH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595D74-BF5E-4154-994E-8A88F80D7F6E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78383"/>
            <a:ext cx="12192000" cy="4987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30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GB" sz="4600" b="1" dirty="0"/>
              <a:t>Neural Networks and Deep Learning for</a:t>
            </a:r>
            <a:br>
              <a:rPr lang="en-GB" sz="4600" b="1" dirty="0"/>
            </a:br>
            <a:r>
              <a:rPr lang="en-GB" sz="4600" b="1" dirty="0"/>
              <a:t>Life Sciences and Health Applications</a:t>
            </a:r>
            <a:endParaRPr lang="en-CH" sz="4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8088"/>
            <a:ext cx="9144000" cy="1393711"/>
          </a:xfrm>
        </p:spPr>
        <p:txBody>
          <a:bodyPr>
            <a:normAutofit/>
          </a:bodyPr>
          <a:lstStyle/>
          <a:p>
            <a:r>
              <a:rPr lang="en-GB" b="1"/>
              <a:t>An introductory course about theoretical fundamentals, case studies</a:t>
            </a:r>
            <a:br>
              <a:rPr lang="en-GB" b="1"/>
            </a:br>
            <a:r>
              <a:rPr lang="en-GB" b="1"/>
              <a:t>and implementations in python and tensorflow</a:t>
            </a:r>
          </a:p>
        </p:txBody>
      </p:sp>
    </p:spTree>
    <p:extLst>
      <p:ext uri="{BB962C8B-B14F-4D97-AF65-F5344CB8AC3E}">
        <p14:creationId xmlns:p14="http://schemas.microsoft.com/office/powerpoint/2010/main" val="248655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GB" sz="4600" b="1" dirty="0"/>
              <a:t>WEEK 1</a:t>
            </a:r>
            <a:endParaRPr lang="en-CH" sz="4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8088"/>
            <a:ext cx="9144000" cy="1393711"/>
          </a:xfrm>
        </p:spPr>
        <p:txBody>
          <a:bodyPr>
            <a:normAutofit/>
          </a:bodyPr>
          <a:lstStyle/>
          <a:p>
            <a:r>
              <a:rPr lang="en-GB" b="1" dirty="0"/>
              <a:t>Learning Goals and materials</a:t>
            </a:r>
          </a:p>
        </p:txBody>
      </p:sp>
    </p:spTree>
    <p:extLst>
      <p:ext uri="{BB962C8B-B14F-4D97-AF65-F5344CB8AC3E}">
        <p14:creationId xmlns:p14="http://schemas.microsoft.com/office/powerpoint/2010/main" val="60250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explain</a:t>
            </a:r>
            <a:r>
              <a:rPr lang="de-CH" dirty="0"/>
              <a:t> what is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you </a:t>
            </a:r>
            <a:r>
              <a:rPr lang="de-CH" dirty="0" err="1"/>
              <a:t>can</a:t>
            </a:r>
            <a:r>
              <a:rPr lang="de-CH" dirty="0"/>
              <a:t> perform on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</a:t>
            </a:r>
            <a:r>
              <a:rPr lang="de-CH" dirty="0" err="1"/>
              <a:t>basic</a:t>
            </a:r>
            <a:r>
              <a:rPr lang="de-CH" dirty="0"/>
              <a:t> 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numpy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difference</a:t>
            </a:r>
            <a:r>
              <a:rPr lang="de-CH" dirty="0"/>
              <a:t> in how numpy </a:t>
            </a:r>
            <a:r>
              <a:rPr lang="de-CH" dirty="0" err="1"/>
              <a:t>operates</a:t>
            </a:r>
            <a:r>
              <a:rPr lang="de-CH" dirty="0"/>
              <a:t> on </a:t>
            </a:r>
            <a:r>
              <a:rPr lang="de-CH" dirty="0" err="1"/>
              <a:t>arrays</a:t>
            </a:r>
            <a:endParaRPr lang="de-CH" dirty="0"/>
          </a:p>
          <a:p>
            <a:pPr marL="0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968159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96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Abadi</vt:lpstr>
      <vt:lpstr>Arial</vt:lpstr>
      <vt:lpstr>Calibri</vt:lpstr>
      <vt:lpstr>Calibri Light</vt:lpstr>
      <vt:lpstr>Wingdings</vt:lpstr>
      <vt:lpstr>Office Theme</vt:lpstr>
      <vt:lpstr>Neural Networks and Deep Learning for Life Sciences and Health Applications</vt:lpstr>
      <vt:lpstr>WEEK 1</vt:lpstr>
      <vt:lpstr>Learning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and Deep Learning for Life Sciences and Health Applications</dc:title>
  <dc:creator>Umberto Michelucci</dc:creator>
  <cp:lastModifiedBy>Umberto Michelucci</cp:lastModifiedBy>
  <cp:revision>5</cp:revision>
  <dcterms:created xsi:type="dcterms:W3CDTF">2018-08-29T13:41:28Z</dcterms:created>
  <dcterms:modified xsi:type="dcterms:W3CDTF">2018-08-30T06:02:17Z</dcterms:modified>
</cp:coreProperties>
</file>