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06E37-C531-B284-05C0-2B10EB990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72A45-2EE5-D4CB-9208-C8F99193E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A85C7-1F05-253B-553D-2822F99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05DA0-3CDE-D7C0-F60F-89D13725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2ED3D-AD82-1C42-B209-07F39555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450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BF8F7-4D9C-574F-0BE4-2F7A7817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F305BB-28AB-AD37-764F-3CB1BCC2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DAB69-19B6-AC7C-CB29-707AAF41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173D40-C0C4-88A8-FB36-77949E3B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588CA-C17E-83A9-5B6F-4DD97E67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19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D61B9-9E7D-BECD-C7A7-DD08A9B24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F2A544-9C61-8B64-E612-0D7D34B1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FCB43-147D-3BA1-24D6-600664C7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E9F3E-9AAB-9428-3960-50F36400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0F4F6-0441-E688-E439-A32B30F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4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51F1-D679-B53B-1E43-2480470C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FA075-9443-D178-B789-2535210C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69511-0BFF-2725-CD3A-A3E6ECB7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CAB2D-6234-3B9B-4CBD-5213854D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F2A76-BF37-DB0C-E5D8-9124DDFD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87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62C42-AF0C-84E3-95C0-1DD47372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6D804E-4AA5-8657-EB07-70987142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F53F9-2651-1EE0-0BC4-DC7D0BE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7D62D-432A-B595-4E5B-D3F97250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7CCD6-FEDA-24DE-3BFD-DE4375D3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11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4F2AE-75C0-BDCA-89D7-4458350F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D485A-F8A6-A8B3-55B7-3EA3ECE18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542502-72A4-EF5B-ED72-FF777B77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B4DD4C-4842-3F95-9A95-0DC25E53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DFE81-2E3F-9B31-4045-5C287839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095C9-A2C9-A26A-28D4-049DC0A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2AEE3-7710-C18D-03ED-9A70576A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54496-F9DD-06D4-D5C9-63447EDF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C351FF-91FE-F159-0F42-ACE8893D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492A1B-B2C5-C5CF-16A0-2869098D0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0208FF-DA83-11EF-A685-BD6BE6984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F330DD-4A00-4A82-00A6-82ABD8D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E7EA37-498D-767E-7F7D-CE4CF7E5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0955A8-C92E-B002-DB11-1F3DE27A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19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E974F-AF6C-D8A2-7476-934629E9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702C1D-8ADF-E3FF-098F-79E438A5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E51E3A-7D8D-AD31-50BB-1287300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33EEC3-1168-93E3-45C9-312B8355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4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A46E1C-1317-9B29-DF19-2337D7E7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C54AE3-8315-37F4-8642-5C0F66AF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2B7333-9768-15FC-A863-B8B57C7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93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F1236-63A4-F73B-09AA-CAE48FB7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5A91E-D4D0-592E-1FD2-8BF7681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080CC-CA7E-F47B-A667-268AB1E04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C5FC9-1DE8-7B6D-5264-132411C6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72F011-FEBC-328E-3C95-55FE32B2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059D8-CC10-4930-C636-7A1A097C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01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C967-FE9D-894F-BDA6-9F0C2D0F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CE50BA-74A6-7C75-9A62-81C4A433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A20A6-4DF5-3F5B-2624-9425E9ED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0EBEF-5EE4-AB53-1CDC-EFB0D96B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FC3BDE-AB03-593E-67DF-449D8019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79C1BA-9BFF-C91A-6958-36BBDA7F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70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D88F58-0934-F9BC-00DA-D690C322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B019A4-3054-1F88-6735-CD154031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9D217-235C-6E4A-5AC9-3AD3D1427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BCD8-224E-4961-A02F-73BB02BD50FF}" type="datetimeFigureOut">
              <a:rPr lang="es-CL" smtClean="0"/>
              <a:t>09-01-2024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57632-0E57-D09E-CF0F-DB13F5EB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D7EEEF-99A6-3969-7CB0-F456B01E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D08D-0AD6-424D-AA26-0BDF3E463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55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8C2317-CA41-A865-50ED-8486574A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09" y="354063"/>
            <a:ext cx="2796782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C1D7E5-0AEE-1DB5-688B-74421A78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67" y="350253"/>
            <a:ext cx="2827265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10DB42-D5CA-9B13-CA6A-70CAC1C7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78" y="373115"/>
            <a:ext cx="2819644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DEABAB-02A0-0B19-BAAE-B3EA91F3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09" y="373115"/>
            <a:ext cx="2796782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D9708A-542D-E1B3-898D-B43E73E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98" y="373115"/>
            <a:ext cx="2804403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3E70F3-9539-1741-CC04-19665C62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09" y="350253"/>
            <a:ext cx="2796782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D703DB-1345-D115-2FEC-125FCE9D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988" y="373115"/>
            <a:ext cx="2812024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2979E3-47FE-F9EE-ECB5-EA7D90D1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09" y="373115"/>
            <a:ext cx="2796782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7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Aravena</dc:creator>
  <cp:lastModifiedBy>Daniel Aravena</cp:lastModifiedBy>
  <cp:revision>1</cp:revision>
  <dcterms:created xsi:type="dcterms:W3CDTF">2024-01-09T22:15:05Z</dcterms:created>
  <dcterms:modified xsi:type="dcterms:W3CDTF">2024-01-09T23:03:00Z</dcterms:modified>
</cp:coreProperties>
</file>