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14E93-3FEC-43BE-B320-30CEBD673A8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D0F84D-55F4-466D-92CB-B05B50394E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Degenerative disorder of the central nervous system that mainly affects the motor system</a:t>
          </a:r>
          <a:endParaRPr lang="en-US"/>
        </a:p>
      </dgm:t>
    </dgm:pt>
    <dgm:pt modelId="{69B5B4FA-441F-4C06-9094-CC9271909A6C}" type="parTrans" cxnId="{2810567B-DF45-486D-A992-69A1CE289408}">
      <dgm:prSet/>
      <dgm:spPr/>
      <dgm:t>
        <a:bodyPr/>
        <a:lstStyle/>
        <a:p>
          <a:endParaRPr lang="en-US"/>
        </a:p>
      </dgm:t>
    </dgm:pt>
    <dgm:pt modelId="{983DA1E3-682E-4A8E-BF7F-B5DBB55C0402}" type="sibTrans" cxnId="{2810567B-DF45-486D-A992-69A1CE289408}">
      <dgm:prSet/>
      <dgm:spPr/>
      <dgm:t>
        <a:bodyPr/>
        <a:lstStyle/>
        <a:p>
          <a:endParaRPr lang="en-US"/>
        </a:p>
      </dgm:t>
    </dgm:pt>
    <dgm:pt modelId="{A982FD5B-5183-4F24-8765-641CBA1704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Early symptoms are shakiness, rigidity, and slowness of movement</a:t>
          </a:r>
          <a:endParaRPr lang="en-US"/>
        </a:p>
      </dgm:t>
    </dgm:pt>
    <dgm:pt modelId="{9E8498CF-71F5-4525-96F3-2242E58E27D0}" type="parTrans" cxnId="{746C4D21-4875-4EBA-8B79-ECD86E3E3861}">
      <dgm:prSet/>
      <dgm:spPr/>
      <dgm:t>
        <a:bodyPr/>
        <a:lstStyle/>
        <a:p>
          <a:endParaRPr lang="en-US"/>
        </a:p>
      </dgm:t>
    </dgm:pt>
    <dgm:pt modelId="{FDD7EB33-C20B-47B4-BDC8-3A7D56048811}" type="sibTrans" cxnId="{746C4D21-4875-4EBA-8B79-ECD86E3E3861}">
      <dgm:prSet/>
      <dgm:spPr/>
      <dgm:t>
        <a:bodyPr/>
        <a:lstStyle/>
        <a:p>
          <a:endParaRPr lang="en-US"/>
        </a:p>
      </dgm:t>
    </dgm:pt>
    <dgm:pt modelId="{1BF67DB9-A95A-410F-ADA7-6DD63CA2D4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Affects around 1% of the population over 60 and results in 120,000 annual deaths globally</a:t>
          </a:r>
        </a:p>
      </dgm:t>
    </dgm:pt>
    <dgm:pt modelId="{8E9B8F75-E057-4D1E-A392-57F59D5130A3}" type="parTrans" cxnId="{692B5A43-31F3-4474-A3A1-5C3A6732C8F3}">
      <dgm:prSet/>
      <dgm:spPr/>
      <dgm:t>
        <a:bodyPr/>
        <a:lstStyle/>
        <a:p>
          <a:endParaRPr lang="en-CA"/>
        </a:p>
      </dgm:t>
    </dgm:pt>
    <dgm:pt modelId="{955EF6E1-9A77-4161-B647-DB4478E14AA0}" type="sibTrans" cxnId="{692B5A43-31F3-4474-A3A1-5C3A6732C8F3}">
      <dgm:prSet/>
      <dgm:spPr/>
      <dgm:t>
        <a:bodyPr/>
        <a:lstStyle/>
        <a:p>
          <a:endParaRPr lang="en-CA"/>
        </a:p>
      </dgm:t>
    </dgm:pt>
    <dgm:pt modelId="{985ECFB0-8B7E-48CB-8BB5-EEB35D9813A8}" type="pres">
      <dgm:prSet presAssocID="{E9114E93-3FEC-43BE-B320-30CEBD673A82}" presName="root" presStyleCnt="0">
        <dgm:presLayoutVars>
          <dgm:dir/>
          <dgm:resizeHandles val="exact"/>
        </dgm:presLayoutVars>
      </dgm:prSet>
      <dgm:spPr/>
    </dgm:pt>
    <dgm:pt modelId="{FE71A6B4-6C03-400B-B6CF-EE0CBCE645C8}" type="pres">
      <dgm:prSet presAssocID="{3DD0F84D-55F4-466D-92CB-B05B50394E48}" presName="compNode" presStyleCnt="0"/>
      <dgm:spPr/>
    </dgm:pt>
    <dgm:pt modelId="{2516BCC3-C0D4-430A-90D1-172438A1DCAF}" type="pres">
      <dgm:prSet presAssocID="{3DD0F84D-55F4-466D-92CB-B05B50394E4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E26AD0D-2B96-450E-9D6B-863DC542DB43}" type="pres">
      <dgm:prSet presAssocID="{3DD0F84D-55F4-466D-92CB-B05B50394E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0EF1BCB-5115-4FCB-BFC1-75AA50FFAB62}" type="pres">
      <dgm:prSet presAssocID="{3DD0F84D-55F4-466D-92CB-B05B50394E48}" presName="spaceRect" presStyleCnt="0"/>
      <dgm:spPr/>
    </dgm:pt>
    <dgm:pt modelId="{148642C9-9513-472D-9E78-DCC2F1568D58}" type="pres">
      <dgm:prSet presAssocID="{3DD0F84D-55F4-466D-92CB-B05B50394E48}" presName="textRect" presStyleLbl="revTx" presStyleIdx="0" presStyleCnt="3">
        <dgm:presLayoutVars>
          <dgm:chMax val="1"/>
          <dgm:chPref val="1"/>
        </dgm:presLayoutVars>
      </dgm:prSet>
      <dgm:spPr/>
    </dgm:pt>
    <dgm:pt modelId="{ED26C03C-C2E6-4678-B882-F0316D215A1D}" type="pres">
      <dgm:prSet presAssocID="{983DA1E3-682E-4A8E-BF7F-B5DBB55C0402}" presName="sibTrans" presStyleCnt="0"/>
      <dgm:spPr/>
    </dgm:pt>
    <dgm:pt modelId="{D617B43C-CEEB-46CB-A12C-C48B88CFBDFA}" type="pres">
      <dgm:prSet presAssocID="{A982FD5B-5183-4F24-8765-641CBA170462}" presName="compNode" presStyleCnt="0"/>
      <dgm:spPr/>
    </dgm:pt>
    <dgm:pt modelId="{6166ECC7-6CDD-472F-BF26-3E2B520A6F8D}" type="pres">
      <dgm:prSet presAssocID="{A982FD5B-5183-4F24-8765-641CBA17046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06046F3-607B-4008-9590-EB786E8F32BB}" type="pres">
      <dgm:prSet presAssocID="{A982FD5B-5183-4F24-8765-641CBA1704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9D9F8D5-740A-4FEC-9616-F849E0B6B372}" type="pres">
      <dgm:prSet presAssocID="{A982FD5B-5183-4F24-8765-641CBA170462}" presName="spaceRect" presStyleCnt="0"/>
      <dgm:spPr/>
    </dgm:pt>
    <dgm:pt modelId="{669C18E4-0C71-46A3-9434-497EC97D4C22}" type="pres">
      <dgm:prSet presAssocID="{A982FD5B-5183-4F24-8765-641CBA170462}" presName="textRect" presStyleLbl="revTx" presStyleIdx="1" presStyleCnt="3">
        <dgm:presLayoutVars>
          <dgm:chMax val="1"/>
          <dgm:chPref val="1"/>
        </dgm:presLayoutVars>
      </dgm:prSet>
      <dgm:spPr/>
    </dgm:pt>
    <dgm:pt modelId="{8CB78D40-2FAA-4017-BE5B-A4D7A82B5794}" type="pres">
      <dgm:prSet presAssocID="{FDD7EB33-C20B-47B4-BDC8-3A7D56048811}" presName="sibTrans" presStyleCnt="0"/>
      <dgm:spPr/>
    </dgm:pt>
    <dgm:pt modelId="{6E49C0FE-CF70-43E5-BD19-078AA654FF9C}" type="pres">
      <dgm:prSet presAssocID="{1BF67DB9-A95A-410F-ADA7-6DD63CA2D4D9}" presName="compNode" presStyleCnt="0"/>
      <dgm:spPr/>
    </dgm:pt>
    <dgm:pt modelId="{4617915D-1CE8-480F-9157-5D0DE58C2EE0}" type="pres">
      <dgm:prSet presAssocID="{1BF67DB9-A95A-410F-ADA7-6DD63CA2D4D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35C60D3-FA0A-485B-AF4F-A99AC4788089}" type="pres">
      <dgm:prSet presAssocID="{1BF67DB9-A95A-410F-ADA7-6DD63CA2D4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7286794-0733-42E4-AE9E-F9689CBAF3C8}" type="pres">
      <dgm:prSet presAssocID="{1BF67DB9-A95A-410F-ADA7-6DD63CA2D4D9}" presName="spaceRect" presStyleCnt="0"/>
      <dgm:spPr/>
    </dgm:pt>
    <dgm:pt modelId="{670228A4-C013-462D-901B-CD0EB91D9335}" type="pres">
      <dgm:prSet presAssocID="{1BF67DB9-A95A-410F-ADA7-6DD63CA2D4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6C4D21-4875-4EBA-8B79-ECD86E3E3861}" srcId="{E9114E93-3FEC-43BE-B320-30CEBD673A82}" destId="{A982FD5B-5183-4F24-8765-641CBA170462}" srcOrd="1" destOrd="0" parTransId="{9E8498CF-71F5-4525-96F3-2242E58E27D0}" sibTransId="{FDD7EB33-C20B-47B4-BDC8-3A7D56048811}"/>
    <dgm:cxn modelId="{4AE50831-B510-4269-A01D-9D9B0CB5BA17}" type="presOf" srcId="{3DD0F84D-55F4-466D-92CB-B05B50394E48}" destId="{148642C9-9513-472D-9E78-DCC2F1568D58}" srcOrd="0" destOrd="0" presId="urn:microsoft.com/office/officeart/2018/5/layout/IconLeafLabelList"/>
    <dgm:cxn modelId="{692B5A43-31F3-4474-A3A1-5C3A6732C8F3}" srcId="{E9114E93-3FEC-43BE-B320-30CEBD673A82}" destId="{1BF67DB9-A95A-410F-ADA7-6DD63CA2D4D9}" srcOrd="2" destOrd="0" parTransId="{8E9B8F75-E057-4D1E-A392-57F59D5130A3}" sibTransId="{955EF6E1-9A77-4161-B647-DB4478E14AA0}"/>
    <dgm:cxn modelId="{43822C4A-7550-4657-9C3A-DF6061977D34}" type="presOf" srcId="{A982FD5B-5183-4F24-8765-641CBA170462}" destId="{669C18E4-0C71-46A3-9434-497EC97D4C22}" srcOrd="0" destOrd="0" presId="urn:microsoft.com/office/officeart/2018/5/layout/IconLeafLabelList"/>
    <dgm:cxn modelId="{2810567B-DF45-486D-A992-69A1CE289408}" srcId="{E9114E93-3FEC-43BE-B320-30CEBD673A82}" destId="{3DD0F84D-55F4-466D-92CB-B05B50394E48}" srcOrd="0" destOrd="0" parTransId="{69B5B4FA-441F-4C06-9094-CC9271909A6C}" sibTransId="{983DA1E3-682E-4A8E-BF7F-B5DBB55C0402}"/>
    <dgm:cxn modelId="{B5667FBF-75A0-48EE-96F3-3D37433EFD1B}" type="presOf" srcId="{E9114E93-3FEC-43BE-B320-30CEBD673A82}" destId="{985ECFB0-8B7E-48CB-8BB5-EEB35D9813A8}" srcOrd="0" destOrd="0" presId="urn:microsoft.com/office/officeart/2018/5/layout/IconLeafLabelList"/>
    <dgm:cxn modelId="{57006ACD-EB35-4E78-856E-4C8985404A1F}" type="presOf" srcId="{1BF67DB9-A95A-410F-ADA7-6DD63CA2D4D9}" destId="{670228A4-C013-462D-901B-CD0EB91D9335}" srcOrd="0" destOrd="0" presId="urn:microsoft.com/office/officeart/2018/5/layout/IconLeafLabelList"/>
    <dgm:cxn modelId="{C5F89F88-5D72-4C40-B515-30AB2E6BFACB}" type="presParOf" srcId="{985ECFB0-8B7E-48CB-8BB5-EEB35D9813A8}" destId="{FE71A6B4-6C03-400B-B6CF-EE0CBCE645C8}" srcOrd="0" destOrd="0" presId="urn:microsoft.com/office/officeart/2018/5/layout/IconLeafLabelList"/>
    <dgm:cxn modelId="{74793360-0C45-4E58-9B1B-74CAC6BFD8E3}" type="presParOf" srcId="{FE71A6B4-6C03-400B-B6CF-EE0CBCE645C8}" destId="{2516BCC3-C0D4-430A-90D1-172438A1DCAF}" srcOrd="0" destOrd="0" presId="urn:microsoft.com/office/officeart/2018/5/layout/IconLeafLabelList"/>
    <dgm:cxn modelId="{568B920F-EA92-4C17-BA29-05224EC71902}" type="presParOf" srcId="{FE71A6B4-6C03-400B-B6CF-EE0CBCE645C8}" destId="{0E26AD0D-2B96-450E-9D6B-863DC542DB43}" srcOrd="1" destOrd="0" presId="urn:microsoft.com/office/officeart/2018/5/layout/IconLeafLabelList"/>
    <dgm:cxn modelId="{ED68DF85-DBC5-4F65-A540-9405B17091B9}" type="presParOf" srcId="{FE71A6B4-6C03-400B-B6CF-EE0CBCE645C8}" destId="{10EF1BCB-5115-4FCB-BFC1-75AA50FFAB62}" srcOrd="2" destOrd="0" presId="urn:microsoft.com/office/officeart/2018/5/layout/IconLeafLabelList"/>
    <dgm:cxn modelId="{D1FFA091-66A5-4650-9ED8-03AF9DB1BAE7}" type="presParOf" srcId="{FE71A6B4-6C03-400B-B6CF-EE0CBCE645C8}" destId="{148642C9-9513-472D-9E78-DCC2F1568D58}" srcOrd="3" destOrd="0" presId="urn:microsoft.com/office/officeart/2018/5/layout/IconLeafLabelList"/>
    <dgm:cxn modelId="{532B548C-F19D-4D2E-B939-3449273080EA}" type="presParOf" srcId="{985ECFB0-8B7E-48CB-8BB5-EEB35D9813A8}" destId="{ED26C03C-C2E6-4678-B882-F0316D215A1D}" srcOrd="1" destOrd="0" presId="urn:microsoft.com/office/officeart/2018/5/layout/IconLeafLabelList"/>
    <dgm:cxn modelId="{1BC994EA-54B1-4EF6-8F18-DA5347B1550C}" type="presParOf" srcId="{985ECFB0-8B7E-48CB-8BB5-EEB35D9813A8}" destId="{D617B43C-CEEB-46CB-A12C-C48B88CFBDFA}" srcOrd="2" destOrd="0" presId="urn:microsoft.com/office/officeart/2018/5/layout/IconLeafLabelList"/>
    <dgm:cxn modelId="{C9654E41-8EA1-4B54-9E0F-A8F623258B2A}" type="presParOf" srcId="{D617B43C-CEEB-46CB-A12C-C48B88CFBDFA}" destId="{6166ECC7-6CDD-472F-BF26-3E2B520A6F8D}" srcOrd="0" destOrd="0" presId="urn:microsoft.com/office/officeart/2018/5/layout/IconLeafLabelList"/>
    <dgm:cxn modelId="{E1E7DC56-8CFA-4FCC-90F9-3EBA33624076}" type="presParOf" srcId="{D617B43C-CEEB-46CB-A12C-C48B88CFBDFA}" destId="{D06046F3-607B-4008-9590-EB786E8F32BB}" srcOrd="1" destOrd="0" presId="urn:microsoft.com/office/officeart/2018/5/layout/IconLeafLabelList"/>
    <dgm:cxn modelId="{8C6240B3-0EE9-4ECE-AB99-00EC7B82D25F}" type="presParOf" srcId="{D617B43C-CEEB-46CB-A12C-C48B88CFBDFA}" destId="{D9D9F8D5-740A-4FEC-9616-F849E0B6B372}" srcOrd="2" destOrd="0" presId="urn:microsoft.com/office/officeart/2018/5/layout/IconLeafLabelList"/>
    <dgm:cxn modelId="{6430FFA6-C061-48BE-8E5C-81FC467C3926}" type="presParOf" srcId="{D617B43C-CEEB-46CB-A12C-C48B88CFBDFA}" destId="{669C18E4-0C71-46A3-9434-497EC97D4C22}" srcOrd="3" destOrd="0" presId="urn:microsoft.com/office/officeart/2018/5/layout/IconLeafLabelList"/>
    <dgm:cxn modelId="{5F69CA59-9A8E-42B0-B2FB-12DA9BCE96C3}" type="presParOf" srcId="{985ECFB0-8B7E-48CB-8BB5-EEB35D9813A8}" destId="{8CB78D40-2FAA-4017-BE5B-A4D7A82B5794}" srcOrd="3" destOrd="0" presId="urn:microsoft.com/office/officeart/2018/5/layout/IconLeafLabelList"/>
    <dgm:cxn modelId="{46D84785-FEA5-40E8-976B-A3687351D61F}" type="presParOf" srcId="{985ECFB0-8B7E-48CB-8BB5-EEB35D9813A8}" destId="{6E49C0FE-CF70-43E5-BD19-078AA654FF9C}" srcOrd="4" destOrd="0" presId="urn:microsoft.com/office/officeart/2018/5/layout/IconLeafLabelList"/>
    <dgm:cxn modelId="{0BC05D5A-CBD1-4795-AA9B-0892F5EE2DD0}" type="presParOf" srcId="{6E49C0FE-CF70-43E5-BD19-078AA654FF9C}" destId="{4617915D-1CE8-480F-9157-5D0DE58C2EE0}" srcOrd="0" destOrd="0" presId="urn:microsoft.com/office/officeart/2018/5/layout/IconLeafLabelList"/>
    <dgm:cxn modelId="{B0557EEC-91BC-4E34-A1D4-EC22E4B6883D}" type="presParOf" srcId="{6E49C0FE-CF70-43E5-BD19-078AA654FF9C}" destId="{935C60D3-FA0A-485B-AF4F-A99AC4788089}" srcOrd="1" destOrd="0" presId="urn:microsoft.com/office/officeart/2018/5/layout/IconLeafLabelList"/>
    <dgm:cxn modelId="{2CA593BD-8D12-4B88-B97E-914F286AE0FC}" type="presParOf" srcId="{6E49C0FE-CF70-43E5-BD19-078AA654FF9C}" destId="{97286794-0733-42E4-AE9E-F9689CBAF3C8}" srcOrd="2" destOrd="0" presId="urn:microsoft.com/office/officeart/2018/5/layout/IconLeafLabelList"/>
    <dgm:cxn modelId="{C0E97113-818A-453B-B4A5-435AD7962A78}" type="presParOf" srcId="{6E49C0FE-CF70-43E5-BD19-078AA654FF9C}" destId="{670228A4-C013-462D-901B-CD0EB91D933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E96DCB-A7F4-48DC-8090-9D06C2D96F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81A340-4C49-41FE-ADC0-CB1548EFFE5D}">
      <dgm:prSet/>
      <dgm:spPr/>
      <dgm:t>
        <a:bodyPr/>
        <a:lstStyle/>
        <a:p>
          <a:r>
            <a:rPr lang="en-CA"/>
            <a:t>Extract features using variety of filters</a:t>
          </a:r>
          <a:endParaRPr lang="en-US"/>
        </a:p>
      </dgm:t>
    </dgm:pt>
    <dgm:pt modelId="{C6D2ECD7-14D8-4DB5-B214-5448262B8D32}" type="parTrans" cxnId="{713AC922-296F-4FE5-BE75-733D98CCC16E}">
      <dgm:prSet/>
      <dgm:spPr/>
      <dgm:t>
        <a:bodyPr/>
        <a:lstStyle/>
        <a:p>
          <a:endParaRPr lang="en-US"/>
        </a:p>
      </dgm:t>
    </dgm:pt>
    <dgm:pt modelId="{86E6E413-6FF2-4218-AD90-C01B78B25480}" type="sibTrans" cxnId="{713AC922-296F-4FE5-BE75-733D98CCC16E}">
      <dgm:prSet/>
      <dgm:spPr/>
      <dgm:t>
        <a:bodyPr/>
        <a:lstStyle/>
        <a:p>
          <a:endParaRPr lang="en-US"/>
        </a:p>
      </dgm:t>
    </dgm:pt>
    <dgm:pt modelId="{2C66CB89-038F-4E39-9B6B-A6F0B991975F}">
      <dgm:prSet/>
      <dgm:spPr/>
      <dgm:t>
        <a:bodyPr/>
        <a:lstStyle/>
        <a:p>
          <a:r>
            <a:rPr lang="en-CA"/>
            <a:t>Use features to construct Neural Network, Support Vector Machine, and Random Forest to classify images</a:t>
          </a:r>
          <a:endParaRPr lang="en-US"/>
        </a:p>
      </dgm:t>
    </dgm:pt>
    <dgm:pt modelId="{C19A61DB-4906-44F0-8110-6FA918D41033}" type="parTrans" cxnId="{59FCA486-A55C-4656-8C23-B829537D3085}">
      <dgm:prSet/>
      <dgm:spPr/>
      <dgm:t>
        <a:bodyPr/>
        <a:lstStyle/>
        <a:p>
          <a:endParaRPr lang="en-US"/>
        </a:p>
      </dgm:t>
    </dgm:pt>
    <dgm:pt modelId="{006007ED-DA99-4C99-8219-AAC144688B4C}" type="sibTrans" cxnId="{59FCA486-A55C-4656-8C23-B829537D3085}">
      <dgm:prSet/>
      <dgm:spPr/>
      <dgm:t>
        <a:bodyPr/>
        <a:lstStyle/>
        <a:p>
          <a:endParaRPr lang="en-US"/>
        </a:p>
      </dgm:t>
    </dgm:pt>
    <dgm:pt modelId="{69B66353-1E5B-450F-83B2-CA68F557FC4F}" type="pres">
      <dgm:prSet presAssocID="{77E96DCB-A7F4-48DC-8090-9D06C2D96FC0}" presName="root" presStyleCnt="0">
        <dgm:presLayoutVars>
          <dgm:dir/>
          <dgm:resizeHandles val="exact"/>
        </dgm:presLayoutVars>
      </dgm:prSet>
      <dgm:spPr/>
    </dgm:pt>
    <dgm:pt modelId="{3EF85568-7F78-4482-8240-671CA0F14AD7}" type="pres">
      <dgm:prSet presAssocID="{7081A340-4C49-41FE-ADC0-CB1548EFFE5D}" presName="compNode" presStyleCnt="0"/>
      <dgm:spPr/>
    </dgm:pt>
    <dgm:pt modelId="{1AD0759A-E7DD-49BF-B87D-AD8B9055FEAD}" type="pres">
      <dgm:prSet presAssocID="{7081A340-4C49-41FE-ADC0-CB1548EFFE5D}" presName="bgRect" presStyleLbl="bgShp" presStyleIdx="0" presStyleCnt="2"/>
      <dgm:spPr/>
    </dgm:pt>
    <dgm:pt modelId="{6AB620E6-2C21-4E4E-B431-637720050A3A}" type="pres">
      <dgm:prSet presAssocID="{7081A340-4C49-41FE-ADC0-CB1548EFFE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FD1800A-808E-42C9-8606-61DF2576D404}" type="pres">
      <dgm:prSet presAssocID="{7081A340-4C49-41FE-ADC0-CB1548EFFE5D}" presName="spaceRect" presStyleCnt="0"/>
      <dgm:spPr/>
    </dgm:pt>
    <dgm:pt modelId="{410FFEAE-EE29-42B9-B75A-1F933F98CC6B}" type="pres">
      <dgm:prSet presAssocID="{7081A340-4C49-41FE-ADC0-CB1548EFFE5D}" presName="parTx" presStyleLbl="revTx" presStyleIdx="0" presStyleCnt="2">
        <dgm:presLayoutVars>
          <dgm:chMax val="0"/>
          <dgm:chPref val="0"/>
        </dgm:presLayoutVars>
      </dgm:prSet>
      <dgm:spPr/>
    </dgm:pt>
    <dgm:pt modelId="{A233652D-D85C-481C-AF68-112395DB666F}" type="pres">
      <dgm:prSet presAssocID="{86E6E413-6FF2-4218-AD90-C01B78B25480}" presName="sibTrans" presStyleCnt="0"/>
      <dgm:spPr/>
    </dgm:pt>
    <dgm:pt modelId="{23C658D6-8F21-48AD-9230-268CACF22207}" type="pres">
      <dgm:prSet presAssocID="{2C66CB89-038F-4E39-9B6B-A6F0B991975F}" presName="compNode" presStyleCnt="0"/>
      <dgm:spPr/>
    </dgm:pt>
    <dgm:pt modelId="{A603DA18-5D5B-476F-A640-0F1F3ED9A005}" type="pres">
      <dgm:prSet presAssocID="{2C66CB89-038F-4E39-9B6B-A6F0B991975F}" presName="bgRect" presStyleLbl="bgShp" presStyleIdx="1" presStyleCnt="2"/>
      <dgm:spPr/>
    </dgm:pt>
    <dgm:pt modelId="{A81C8796-24ED-412C-A06C-8F7E41D8AAE2}" type="pres">
      <dgm:prSet presAssocID="{2C66CB89-038F-4E39-9B6B-A6F0B99197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6AD56842-988F-4A01-A199-D25F99C49A63}" type="pres">
      <dgm:prSet presAssocID="{2C66CB89-038F-4E39-9B6B-A6F0B991975F}" presName="spaceRect" presStyleCnt="0"/>
      <dgm:spPr/>
    </dgm:pt>
    <dgm:pt modelId="{3B825FF2-707A-4883-8D9D-029789F6FFD6}" type="pres">
      <dgm:prSet presAssocID="{2C66CB89-038F-4E39-9B6B-A6F0B991975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3AC922-296F-4FE5-BE75-733D98CCC16E}" srcId="{77E96DCB-A7F4-48DC-8090-9D06C2D96FC0}" destId="{7081A340-4C49-41FE-ADC0-CB1548EFFE5D}" srcOrd="0" destOrd="0" parTransId="{C6D2ECD7-14D8-4DB5-B214-5448262B8D32}" sibTransId="{86E6E413-6FF2-4218-AD90-C01B78B25480}"/>
    <dgm:cxn modelId="{59FCA486-A55C-4656-8C23-B829537D3085}" srcId="{77E96DCB-A7F4-48DC-8090-9D06C2D96FC0}" destId="{2C66CB89-038F-4E39-9B6B-A6F0B991975F}" srcOrd="1" destOrd="0" parTransId="{C19A61DB-4906-44F0-8110-6FA918D41033}" sibTransId="{006007ED-DA99-4C99-8219-AAC144688B4C}"/>
    <dgm:cxn modelId="{6E60DFE0-5911-478D-8E8C-D16743793640}" type="presOf" srcId="{77E96DCB-A7F4-48DC-8090-9D06C2D96FC0}" destId="{69B66353-1E5B-450F-83B2-CA68F557FC4F}" srcOrd="0" destOrd="0" presId="urn:microsoft.com/office/officeart/2018/2/layout/IconVerticalSolidList"/>
    <dgm:cxn modelId="{DE8F52E2-EC1B-48D0-9DB0-314DC1545C7B}" type="presOf" srcId="{7081A340-4C49-41FE-ADC0-CB1548EFFE5D}" destId="{410FFEAE-EE29-42B9-B75A-1F933F98CC6B}" srcOrd="0" destOrd="0" presId="urn:microsoft.com/office/officeart/2018/2/layout/IconVerticalSolidList"/>
    <dgm:cxn modelId="{AE4FBBF6-5707-4785-A5EC-3633FD7BE428}" type="presOf" srcId="{2C66CB89-038F-4E39-9B6B-A6F0B991975F}" destId="{3B825FF2-707A-4883-8D9D-029789F6FFD6}" srcOrd="0" destOrd="0" presId="urn:microsoft.com/office/officeart/2018/2/layout/IconVerticalSolidList"/>
    <dgm:cxn modelId="{D325D691-769C-4081-A48C-F8779D054B13}" type="presParOf" srcId="{69B66353-1E5B-450F-83B2-CA68F557FC4F}" destId="{3EF85568-7F78-4482-8240-671CA0F14AD7}" srcOrd="0" destOrd="0" presId="urn:microsoft.com/office/officeart/2018/2/layout/IconVerticalSolidList"/>
    <dgm:cxn modelId="{B439675A-AE13-40DA-BD88-8D2118F0A4B1}" type="presParOf" srcId="{3EF85568-7F78-4482-8240-671CA0F14AD7}" destId="{1AD0759A-E7DD-49BF-B87D-AD8B9055FEAD}" srcOrd="0" destOrd="0" presId="urn:microsoft.com/office/officeart/2018/2/layout/IconVerticalSolidList"/>
    <dgm:cxn modelId="{B860918D-AE91-4641-8E8F-7487CD496FF6}" type="presParOf" srcId="{3EF85568-7F78-4482-8240-671CA0F14AD7}" destId="{6AB620E6-2C21-4E4E-B431-637720050A3A}" srcOrd="1" destOrd="0" presId="urn:microsoft.com/office/officeart/2018/2/layout/IconVerticalSolidList"/>
    <dgm:cxn modelId="{F7150DA1-314A-4698-8080-A9663146916F}" type="presParOf" srcId="{3EF85568-7F78-4482-8240-671CA0F14AD7}" destId="{1FD1800A-808E-42C9-8606-61DF2576D404}" srcOrd="2" destOrd="0" presId="urn:microsoft.com/office/officeart/2018/2/layout/IconVerticalSolidList"/>
    <dgm:cxn modelId="{37600651-2578-49EA-B0F6-B7878B70DE8C}" type="presParOf" srcId="{3EF85568-7F78-4482-8240-671CA0F14AD7}" destId="{410FFEAE-EE29-42B9-B75A-1F933F98CC6B}" srcOrd="3" destOrd="0" presId="urn:microsoft.com/office/officeart/2018/2/layout/IconVerticalSolidList"/>
    <dgm:cxn modelId="{33F9F9D9-719C-49E7-A075-6F474F6F260A}" type="presParOf" srcId="{69B66353-1E5B-450F-83B2-CA68F557FC4F}" destId="{A233652D-D85C-481C-AF68-112395DB666F}" srcOrd="1" destOrd="0" presId="urn:microsoft.com/office/officeart/2018/2/layout/IconVerticalSolidList"/>
    <dgm:cxn modelId="{8678AA09-1487-4921-9207-5411C777BBEE}" type="presParOf" srcId="{69B66353-1E5B-450F-83B2-CA68F557FC4F}" destId="{23C658D6-8F21-48AD-9230-268CACF22207}" srcOrd="2" destOrd="0" presId="urn:microsoft.com/office/officeart/2018/2/layout/IconVerticalSolidList"/>
    <dgm:cxn modelId="{BB927C8D-A78E-40AE-A1CD-3BCF67D3C34B}" type="presParOf" srcId="{23C658D6-8F21-48AD-9230-268CACF22207}" destId="{A603DA18-5D5B-476F-A640-0F1F3ED9A005}" srcOrd="0" destOrd="0" presId="urn:microsoft.com/office/officeart/2018/2/layout/IconVerticalSolidList"/>
    <dgm:cxn modelId="{0EC3B4B3-BEDB-46DE-B09B-1237A4122EED}" type="presParOf" srcId="{23C658D6-8F21-48AD-9230-268CACF22207}" destId="{A81C8796-24ED-412C-A06C-8F7E41D8AAE2}" srcOrd="1" destOrd="0" presId="urn:microsoft.com/office/officeart/2018/2/layout/IconVerticalSolidList"/>
    <dgm:cxn modelId="{A3A97DC9-76CF-4D8B-9A4B-53A164599A5D}" type="presParOf" srcId="{23C658D6-8F21-48AD-9230-268CACF22207}" destId="{6AD56842-988F-4A01-A199-D25F99C49A63}" srcOrd="2" destOrd="0" presId="urn:microsoft.com/office/officeart/2018/2/layout/IconVerticalSolidList"/>
    <dgm:cxn modelId="{C8FA3221-80CC-465A-ACE1-55D163821154}" type="presParOf" srcId="{23C658D6-8F21-48AD-9230-268CACF22207}" destId="{3B825FF2-707A-4883-8D9D-029789F6FF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3E2B63-1A73-4293-9064-5777A49609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FB6136-F3DC-4898-AA6A-BE350AAF92F9}">
      <dgm:prSet/>
      <dgm:spPr/>
      <dgm:t>
        <a:bodyPr/>
        <a:lstStyle/>
        <a:p>
          <a:r>
            <a:rPr lang="en-CA"/>
            <a:t>Confusion matrix</a:t>
          </a:r>
          <a:endParaRPr lang="en-US"/>
        </a:p>
      </dgm:t>
    </dgm:pt>
    <dgm:pt modelId="{CCD393A9-0D8A-4B67-9195-2B22FF4AF8D8}" type="parTrans" cxnId="{9535E7E6-40A3-4862-B40F-63C936D9CC41}">
      <dgm:prSet/>
      <dgm:spPr/>
      <dgm:t>
        <a:bodyPr/>
        <a:lstStyle/>
        <a:p>
          <a:endParaRPr lang="en-US"/>
        </a:p>
      </dgm:t>
    </dgm:pt>
    <dgm:pt modelId="{1218F120-D531-4CE4-8286-D92098DE5CA7}" type="sibTrans" cxnId="{9535E7E6-40A3-4862-B40F-63C936D9CC41}">
      <dgm:prSet/>
      <dgm:spPr/>
      <dgm:t>
        <a:bodyPr/>
        <a:lstStyle/>
        <a:p>
          <a:endParaRPr lang="en-US"/>
        </a:p>
      </dgm:t>
    </dgm:pt>
    <dgm:pt modelId="{9E0B188B-0077-4B91-ADFB-E272BBBAF04A}">
      <dgm:prSet/>
      <dgm:spPr/>
      <dgm:t>
        <a:bodyPr/>
        <a:lstStyle/>
        <a:p>
          <a:r>
            <a:rPr lang="en-CA"/>
            <a:t>Prefer high recall to high accuracy</a:t>
          </a:r>
          <a:endParaRPr lang="en-US"/>
        </a:p>
      </dgm:t>
    </dgm:pt>
    <dgm:pt modelId="{944205B4-307E-47EA-89CC-3441000E480A}" type="parTrans" cxnId="{DB0C5C0E-A179-4702-B256-51317E0C5E55}">
      <dgm:prSet/>
      <dgm:spPr/>
      <dgm:t>
        <a:bodyPr/>
        <a:lstStyle/>
        <a:p>
          <a:endParaRPr lang="en-US"/>
        </a:p>
      </dgm:t>
    </dgm:pt>
    <dgm:pt modelId="{54DFEDA5-FBF8-417E-8D0A-814F12E8CFC3}" type="sibTrans" cxnId="{DB0C5C0E-A179-4702-B256-51317E0C5E55}">
      <dgm:prSet/>
      <dgm:spPr/>
      <dgm:t>
        <a:bodyPr/>
        <a:lstStyle/>
        <a:p>
          <a:endParaRPr lang="en-US"/>
        </a:p>
      </dgm:t>
    </dgm:pt>
    <dgm:pt modelId="{A691A86B-58C8-4AC3-A72D-9B63EF23153A}" type="pres">
      <dgm:prSet presAssocID="{9E3E2B63-1A73-4293-9064-5777A49609A3}" presName="root" presStyleCnt="0">
        <dgm:presLayoutVars>
          <dgm:dir/>
          <dgm:resizeHandles val="exact"/>
        </dgm:presLayoutVars>
      </dgm:prSet>
      <dgm:spPr/>
    </dgm:pt>
    <dgm:pt modelId="{039669AB-BB4D-4461-9D45-3F2F9F32EA1C}" type="pres">
      <dgm:prSet presAssocID="{BDFB6136-F3DC-4898-AA6A-BE350AAF92F9}" presName="compNode" presStyleCnt="0"/>
      <dgm:spPr/>
    </dgm:pt>
    <dgm:pt modelId="{E9E71668-9B9B-4E70-B3CE-0C4931B81975}" type="pres">
      <dgm:prSet presAssocID="{BDFB6136-F3DC-4898-AA6A-BE350AAF92F9}" presName="bgRect" presStyleLbl="bgShp" presStyleIdx="0" presStyleCnt="2"/>
      <dgm:spPr/>
    </dgm:pt>
    <dgm:pt modelId="{2092F388-7675-4556-998B-AA93B59E6B6F}" type="pres">
      <dgm:prSet presAssocID="{BDFB6136-F3DC-4898-AA6A-BE350AAF92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78A5E1-56DB-4CEB-ABB8-53D67B272AF5}" type="pres">
      <dgm:prSet presAssocID="{BDFB6136-F3DC-4898-AA6A-BE350AAF92F9}" presName="spaceRect" presStyleCnt="0"/>
      <dgm:spPr/>
    </dgm:pt>
    <dgm:pt modelId="{11563771-9E6B-47D7-8452-D24A2145AAF6}" type="pres">
      <dgm:prSet presAssocID="{BDFB6136-F3DC-4898-AA6A-BE350AAF92F9}" presName="parTx" presStyleLbl="revTx" presStyleIdx="0" presStyleCnt="2">
        <dgm:presLayoutVars>
          <dgm:chMax val="0"/>
          <dgm:chPref val="0"/>
        </dgm:presLayoutVars>
      </dgm:prSet>
      <dgm:spPr/>
    </dgm:pt>
    <dgm:pt modelId="{4E7E8DEB-4CCF-4B07-A4C7-A62F0B8E0BD5}" type="pres">
      <dgm:prSet presAssocID="{1218F120-D531-4CE4-8286-D92098DE5CA7}" presName="sibTrans" presStyleCnt="0"/>
      <dgm:spPr/>
    </dgm:pt>
    <dgm:pt modelId="{5E317D7A-A35B-4FA6-892D-F13CB20122DA}" type="pres">
      <dgm:prSet presAssocID="{9E0B188B-0077-4B91-ADFB-E272BBBAF04A}" presName="compNode" presStyleCnt="0"/>
      <dgm:spPr/>
    </dgm:pt>
    <dgm:pt modelId="{DFF2CD16-E6F5-400A-8D27-ABA2A847647F}" type="pres">
      <dgm:prSet presAssocID="{9E0B188B-0077-4B91-ADFB-E272BBBAF04A}" presName="bgRect" presStyleLbl="bgShp" presStyleIdx="1" presStyleCnt="2"/>
      <dgm:spPr/>
    </dgm:pt>
    <dgm:pt modelId="{4EE88B57-1B02-44CA-A298-153AC34087C9}" type="pres">
      <dgm:prSet presAssocID="{9E0B188B-0077-4B91-ADFB-E272BBBAF0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1B8E6D1-D37F-4B64-948F-BED0D44FEF68}" type="pres">
      <dgm:prSet presAssocID="{9E0B188B-0077-4B91-ADFB-E272BBBAF04A}" presName="spaceRect" presStyleCnt="0"/>
      <dgm:spPr/>
    </dgm:pt>
    <dgm:pt modelId="{DAD46F88-3A01-4A4D-ACE2-ED9B9499A557}" type="pres">
      <dgm:prSet presAssocID="{9E0B188B-0077-4B91-ADFB-E272BBBAF04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B0C5C0E-A179-4702-B256-51317E0C5E55}" srcId="{9E3E2B63-1A73-4293-9064-5777A49609A3}" destId="{9E0B188B-0077-4B91-ADFB-E272BBBAF04A}" srcOrd="1" destOrd="0" parTransId="{944205B4-307E-47EA-89CC-3441000E480A}" sibTransId="{54DFEDA5-FBF8-417E-8D0A-814F12E8CFC3}"/>
    <dgm:cxn modelId="{28753F3A-017A-4506-BE87-9B69ED7ED398}" type="presOf" srcId="{BDFB6136-F3DC-4898-AA6A-BE350AAF92F9}" destId="{11563771-9E6B-47D7-8452-D24A2145AAF6}" srcOrd="0" destOrd="0" presId="urn:microsoft.com/office/officeart/2018/2/layout/IconVerticalSolidList"/>
    <dgm:cxn modelId="{F9A8ABA4-3E6D-4186-B655-73AD6BC195EA}" type="presOf" srcId="{9E0B188B-0077-4B91-ADFB-E272BBBAF04A}" destId="{DAD46F88-3A01-4A4D-ACE2-ED9B9499A557}" srcOrd="0" destOrd="0" presId="urn:microsoft.com/office/officeart/2018/2/layout/IconVerticalSolidList"/>
    <dgm:cxn modelId="{76471EC6-98EC-45F0-8A23-77E0BEAF89A7}" type="presOf" srcId="{9E3E2B63-1A73-4293-9064-5777A49609A3}" destId="{A691A86B-58C8-4AC3-A72D-9B63EF23153A}" srcOrd="0" destOrd="0" presId="urn:microsoft.com/office/officeart/2018/2/layout/IconVerticalSolidList"/>
    <dgm:cxn modelId="{9535E7E6-40A3-4862-B40F-63C936D9CC41}" srcId="{9E3E2B63-1A73-4293-9064-5777A49609A3}" destId="{BDFB6136-F3DC-4898-AA6A-BE350AAF92F9}" srcOrd="0" destOrd="0" parTransId="{CCD393A9-0D8A-4B67-9195-2B22FF4AF8D8}" sibTransId="{1218F120-D531-4CE4-8286-D92098DE5CA7}"/>
    <dgm:cxn modelId="{83E6091A-A7BF-4214-92C1-84D2E012ADA7}" type="presParOf" srcId="{A691A86B-58C8-4AC3-A72D-9B63EF23153A}" destId="{039669AB-BB4D-4461-9D45-3F2F9F32EA1C}" srcOrd="0" destOrd="0" presId="urn:microsoft.com/office/officeart/2018/2/layout/IconVerticalSolidList"/>
    <dgm:cxn modelId="{373E4AA2-8985-4084-95CC-FCDE243AAF79}" type="presParOf" srcId="{039669AB-BB4D-4461-9D45-3F2F9F32EA1C}" destId="{E9E71668-9B9B-4E70-B3CE-0C4931B81975}" srcOrd="0" destOrd="0" presId="urn:microsoft.com/office/officeart/2018/2/layout/IconVerticalSolidList"/>
    <dgm:cxn modelId="{6A4F1B63-F963-466A-BD4F-76F5C0E66B04}" type="presParOf" srcId="{039669AB-BB4D-4461-9D45-3F2F9F32EA1C}" destId="{2092F388-7675-4556-998B-AA93B59E6B6F}" srcOrd="1" destOrd="0" presId="urn:microsoft.com/office/officeart/2018/2/layout/IconVerticalSolidList"/>
    <dgm:cxn modelId="{8DC91032-19BD-4917-92B0-26D8C511364F}" type="presParOf" srcId="{039669AB-BB4D-4461-9D45-3F2F9F32EA1C}" destId="{6878A5E1-56DB-4CEB-ABB8-53D67B272AF5}" srcOrd="2" destOrd="0" presId="urn:microsoft.com/office/officeart/2018/2/layout/IconVerticalSolidList"/>
    <dgm:cxn modelId="{E6A88C5A-D6AC-4F02-8F64-0CF70666AFC3}" type="presParOf" srcId="{039669AB-BB4D-4461-9D45-3F2F9F32EA1C}" destId="{11563771-9E6B-47D7-8452-D24A2145AAF6}" srcOrd="3" destOrd="0" presId="urn:microsoft.com/office/officeart/2018/2/layout/IconVerticalSolidList"/>
    <dgm:cxn modelId="{1D6DF4CA-D791-49CB-9061-855209F48402}" type="presParOf" srcId="{A691A86B-58C8-4AC3-A72D-9B63EF23153A}" destId="{4E7E8DEB-4CCF-4B07-A4C7-A62F0B8E0BD5}" srcOrd="1" destOrd="0" presId="urn:microsoft.com/office/officeart/2018/2/layout/IconVerticalSolidList"/>
    <dgm:cxn modelId="{2712DCC4-A550-40C7-86B7-C31BEAF13AEA}" type="presParOf" srcId="{A691A86B-58C8-4AC3-A72D-9B63EF23153A}" destId="{5E317D7A-A35B-4FA6-892D-F13CB20122DA}" srcOrd="2" destOrd="0" presId="urn:microsoft.com/office/officeart/2018/2/layout/IconVerticalSolidList"/>
    <dgm:cxn modelId="{4A3FAD4E-E9EE-4147-85C4-354F1AB4C1DE}" type="presParOf" srcId="{5E317D7A-A35B-4FA6-892D-F13CB20122DA}" destId="{DFF2CD16-E6F5-400A-8D27-ABA2A847647F}" srcOrd="0" destOrd="0" presId="urn:microsoft.com/office/officeart/2018/2/layout/IconVerticalSolidList"/>
    <dgm:cxn modelId="{BD211925-5D7A-48D4-9674-BC7F14858C31}" type="presParOf" srcId="{5E317D7A-A35B-4FA6-892D-F13CB20122DA}" destId="{4EE88B57-1B02-44CA-A298-153AC34087C9}" srcOrd="1" destOrd="0" presId="urn:microsoft.com/office/officeart/2018/2/layout/IconVerticalSolidList"/>
    <dgm:cxn modelId="{3FC302CE-EEFB-45C7-A90C-A75F144429DA}" type="presParOf" srcId="{5E317D7A-A35B-4FA6-892D-F13CB20122DA}" destId="{81B8E6D1-D37F-4B64-948F-BED0D44FEF68}" srcOrd="2" destOrd="0" presId="urn:microsoft.com/office/officeart/2018/2/layout/IconVerticalSolidList"/>
    <dgm:cxn modelId="{8F4E7B73-3174-4071-A01E-EB594E546365}" type="presParOf" srcId="{5E317D7A-A35B-4FA6-892D-F13CB20122DA}" destId="{DAD46F88-3A01-4A4D-ACE2-ED9B9499A5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BCC3-C0D4-430A-90D1-172438A1DCAF}">
      <dsp:nvSpPr>
        <dsp:cNvPr id="0" name=""/>
        <dsp:cNvSpPr/>
      </dsp:nvSpPr>
      <dsp:spPr>
        <a:xfrm>
          <a:off x="708495" y="40496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6AD0D-2B96-450E-9D6B-863DC542DB43}">
      <dsp:nvSpPr>
        <dsp:cNvPr id="0" name=""/>
        <dsp:cNvSpPr/>
      </dsp:nvSpPr>
      <dsp:spPr>
        <a:xfrm>
          <a:off x="1125307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642C9-9513-472D-9E78-DCC2F1568D58}">
      <dsp:nvSpPr>
        <dsp:cNvPr id="0" name=""/>
        <dsp:cNvSpPr/>
      </dsp:nvSpPr>
      <dsp:spPr>
        <a:xfrm>
          <a:off x="83276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Degenerative disorder of the central nervous system that mainly affects the motor system</a:t>
          </a:r>
          <a:endParaRPr lang="en-US" sz="1500" kern="1200"/>
        </a:p>
      </dsp:txBody>
      <dsp:txXfrm>
        <a:off x="83276" y="2969961"/>
        <a:ext cx="3206250" cy="720000"/>
      </dsp:txXfrm>
    </dsp:sp>
    <dsp:sp modelId="{6166ECC7-6CDD-472F-BF26-3E2B520A6F8D}">
      <dsp:nvSpPr>
        <dsp:cNvPr id="0" name=""/>
        <dsp:cNvSpPr/>
      </dsp:nvSpPr>
      <dsp:spPr>
        <a:xfrm>
          <a:off x="4475838" y="40496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046F3-607B-4008-9590-EB786E8F32BB}">
      <dsp:nvSpPr>
        <dsp:cNvPr id="0" name=""/>
        <dsp:cNvSpPr/>
      </dsp:nvSpPr>
      <dsp:spPr>
        <a:xfrm>
          <a:off x="4892651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C18E4-0C71-46A3-9434-497EC97D4C22}">
      <dsp:nvSpPr>
        <dsp:cNvPr id="0" name=""/>
        <dsp:cNvSpPr/>
      </dsp:nvSpPr>
      <dsp:spPr>
        <a:xfrm>
          <a:off x="3850620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500" kern="1200"/>
            <a:t>Early symptoms are shakiness, rigidity, and slowness of movement</a:t>
          </a:r>
          <a:endParaRPr lang="en-US" sz="1500" kern="1200"/>
        </a:p>
      </dsp:txBody>
      <dsp:txXfrm>
        <a:off x="3850620" y="2969961"/>
        <a:ext cx="3206250" cy="720000"/>
      </dsp:txXfrm>
    </dsp:sp>
    <dsp:sp modelId="{4617915D-1CE8-480F-9157-5D0DE58C2EE0}">
      <dsp:nvSpPr>
        <dsp:cNvPr id="0" name=""/>
        <dsp:cNvSpPr/>
      </dsp:nvSpPr>
      <dsp:spPr>
        <a:xfrm>
          <a:off x="8243182" y="40496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C60D3-FA0A-485B-AF4F-A99AC4788089}">
      <dsp:nvSpPr>
        <dsp:cNvPr id="0" name=""/>
        <dsp:cNvSpPr/>
      </dsp:nvSpPr>
      <dsp:spPr>
        <a:xfrm>
          <a:off x="8659995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228A4-C013-462D-901B-CD0EB91D9335}">
      <dsp:nvSpPr>
        <dsp:cNvPr id="0" name=""/>
        <dsp:cNvSpPr/>
      </dsp:nvSpPr>
      <dsp:spPr>
        <a:xfrm>
          <a:off x="7617963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Affects around 1% of the population over 60 and results in 120,000 annual deaths globally</a:t>
          </a:r>
        </a:p>
      </dsp:txBody>
      <dsp:txXfrm>
        <a:off x="7617963" y="2969961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0759A-E7DD-49BF-B87D-AD8B9055FEAD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620E6-2C21-4E4E-B431-637720050A3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FFEAE-EE29-42B9-B75A-1F933F98CC6B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Extract features using variety of filters</a:t>
          </a:r>
          <a:endParaRPr lang="en-US" sz="2400" kern="1200"/>
        </a:p>
      </dsp:txBody>
      <dsp:txXfrm>
        <a:off x="2039300" y="956381"/>
        <a:ext cx="4474303" cy="1765627"/>
      </dsp:txXfrm>
    </dsp:sp>
    <dsp:sp modelId="{A603DA18-5D5B-476F-A640-0F1F3ED9A00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C8796-24ED-412C-A06C-8F7E41D8AAE2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25FF2-707A-4883-8D9D-029789F6FFD6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Use features to construct Neural Network, Support Vector Machine, and Random Forest to classify images</a:t>
          </a:r>
          <a:endParaRPr lang="en-US" sz="2400" kern="1200"/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71668-9B9B-4E70-B3CE-0C4931B8197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2F388-7675-4556-998B-AA93B59E6B6F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63771-9E6B-47D7-8452-D24A2145AAF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Confusion matrix</a:t>
          </a:r>
          <a:endParaRPr lang="en-US" sz="2500" kern="1200"/>
        </a:p>
      </dsp:txBody>
      <dsp:txXfrm>
        <a:off x="2039300" y="956381"/>
        <a:ext cx="4474303" cy="1765627"/>
      </dsp:txXfrm>
    </dsp:sp>
    <dsp:sp modelId="{DFF2CD16-E6F5-400A-8D27-ABA2A847647F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88B57-1B02-44CA-A298-153AC34087C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46F88-3A01-4A4D-ACE2-ED9B9499A557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Prefer high recall to high accuracy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E750-6E56-435B-9B59-0271C2968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2D467-81BD-43D3-B761-18EA817F3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41C9B-ACD7-435D-927A-923BFD8F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8AEE-1E28-4BCB-AFB0-0403DF190CF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8AD4-2060-4119-A165-9CCD51A0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840C2-9AEA-436D-8BD4-9D1CDB77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EB4F-AD63-4BBC-B5B8-E9D14F57C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C578-838E-40EF-B612-5066599C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12888-F510-4777-B85C-7EB0457D3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5841-CA53-4F53-B68C-5E515807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8AEE-1E28-4BCB-AFB0-0403DF190CF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8C92-C537-4263-AE94-5DAF2075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3F1A-349D-4E8B-883F-84CE187F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EB4F-AD63-4BBC-B5B8-E9D14F57C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1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77031-983D-4284-BD14-91F99843E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7FA9E-EE7F-48DB-8E16-63F18E918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CAE8-74DD-46DE-BD77-7B3A259F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8AEE-1E28-4BCB-AFB0-0403DF190CF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B9FD-09BB-4E47-9A80-5CB12035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EFB3D-35CE-4C77-AC48-D94158B6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EB4F-AD63-4BBC-B5B8-E9D14F57C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6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8461-496A-4A56-93C4-3BB26B83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1E50-A829-46B7-AC85-92A5DD5C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57367-2AEF-437E-AFA8-F8729BF0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8AEE-1E28-4BCB-AFB0-0403DF190CF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643B-86B5-44D6-A982-0C3873EA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F64A-97E7-4084-89E9-568C3FED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EB4F-AD63-4BBC-B5B8-E9D14F57C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21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D6BD-7CBF-4B44-A1DD-145C79E7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15B7A-A119-47D5-9387-F9E574CA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DA1E-B43F-4015-8228-28029EB4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8AEE-1E28-4BCB-AFB0-0403DF190CF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D097-A9E9-4E06-8886-28DE655E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1114-F233-445C-9A23-0634D964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EB4F-AD63-4BBC-B5B8-E9D14F57C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30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65A4-AEA6-4D9D-A207-89DB52F0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4ACC-C4E3-4BE4-BEA2-7B7CC43E4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7520-6055-4BF1-A24D-B38EA620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B0252-C4F2-4F17-A687-10D8A566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8AEE-1E28-4BCB-AFB0-0403DF190CF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A79DB-5F56-4C68-A71E-31F271D8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79C5B-25E1-4DEE-B06B-E9B3FF46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EB4F-AD63-4BBC-B5B8-E9D14F57C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29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7756-9E7D-430B-B50E-E75CDBC5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9EBA0-61E7-4D26-93AA-D4FECF4F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0F057-4DB8-41D5-BC30-5657823E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D7BA0-47A3-4796-A6A9-1F8F97CC8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9C563-1CAC-4492-960B-3249FF14E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2A8EF-CFCE-4698-A9E9-D3364C2A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8AEE-1E28-4BCB-AFB0-0403DF190CF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9B3A7-24DF-4CD3-B55A-15E54AD2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01CEC-31FE-43D8-8A8A-E075850C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EB4F-AD63-4BBC-B5B8-E9D14F57C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25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AA30-3C5B-48F1-B32B-99A2D7D5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2C2CB-FB94-4862-B508-CA0B5EDF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8AEE-1E28-4BCB-AFB0-0403DF190CF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36B2A-6BB4-4BE6-808A-E5AC4020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CF3EA-6AAB-4525-8F09-A2D21E28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EB4F-AD63-4BBC-B5B8-E9D14F57C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66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A5193-3EC1-4ADE-A5AE-0D5590B6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8AEE-1E28-4BCB-AFB0-0403DF190CF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2ABF1-5F74-4447-8F45-95FB1F8A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3CC9C-8C80-4CA8-814E-0F2D19C7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EB4F-AD63-4BBC-B5B8-E9D14F57C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00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EEC2-399C-428F-B68B-3E65DE62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E901-4EF6-4666-8643-76298EC3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41A40-52E7-4F45-8663-B9353627D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C364D-F8A3-459D-9BAC-862FD02F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8AEE-1E28-4BCB-AFB0-0403DF190CF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BCFBE-A152-4727-BFE1-CD20D07A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FD559-093D-4133-AAE6-52B20009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EB4F-AD63-4BBC-B5B8-E9D14F57C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47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D565-59C6-49C8-9FAA-E78F66A1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67180-5AF2-4EDA-B12E-39ECE4BB8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6A173-83ED-4F97-859C-592768249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F94CF-969A-49D1-8BFD-5C879D93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8AEE-1E28-4BCB-AFB0-0403DF190CF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CFD80-B05D-4181-8882-7935F4E3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8FB9-8AF8-4924-881C-56344B56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EB4F-AD63-4BBC-B5B8-E9D14F57C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45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71A02-6AEE-498D-B3AB-5C8A47A6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C7DA-90D8-461F-A7E9-81031ED9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840F2-895F-400C-A8BC-FBAEBB7D1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28AEE-1E28-4BCB-AFB0-0403DF190CFF}" type="datetimeFigureOut">
              <a:rPr lang="en-CA" smtClean="0"/>
              <a:t>2020-02-28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17E4-6EB1-4102-B36B-33ECA998A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17A33-3251-4350-8D63-1CBBEB2E0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EB4F-AD63-4BBC-B5B8-E9D14F57C3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54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26C524-76D4-4D0D-8006-A85844304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CA" sz="5100">
                <a:solidFill>
                  <a:srgbClr val="FFFFFF"/>
                </a:solidFill>
              </a:rPr>
              <a:t>Diagnosing Parkinson’s disease from drawings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8CF23-6729-4B6D-8D1F-D0C673FC7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 machine learning approach to early diagnosis</a:t>
            </a:r>
          </a:p>
        </p:txBody>
      </p:sp>
    </p:spTree>
    <p:extLst>
      <p:ext uri="{BB962C8B-B14F-4D97-AF65-F5344CB8AC3E}">
        <p14:creationId xmlns:p14="http://schemas.microsoft.com/office/powerpoint/2010/main" val="211041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D3A67-0599-4412-9F0A-62CD196F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CA"/>
              <a:t>Parkinson’s Disease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3EAABB-D961-4F04-8BA2-712E11A07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578701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58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80B2-880A-4515-9009-72CA91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</a:t>
            </a:r>
          </a:p>
        </p:txBody>
      </p:sp>
      <p:pic>
        <p:nvPicPr>
          <p:cNvPr id="11" name="Picture 10" descr="A picture containing sheep, looking, snow, field&#10;&#10;Description automatically generated">
            <a:extLst>
              <a:ext uri="{FF2B5EF4-FFF2-40B4-BE49-F238E27FC236}">
                <a16:creationId xmlns:a16="http://schemas.microsoft.com/office/drawing/2014/main" id="{04D2E68F-A14F-48FC-AFBA-95104E4E6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625907"/>
            <a:ext cx="2438400" cy="2438400"/>
          </a:xfrm>
          <a:prstGeom prst="rect">
            <a:avLst/>
          </a:prstGeom>
        </p:spPr>
      </p:pic>
      <p:pic>
        <p:nvPicPr>
          <p:cNvPr id="14" name="Picture 13" descr="A picture containing outdoor, kite, water, necklace&#10;&#10;Description automatically generated">
            <a:extLst>
              <a:ext uri="{FF2B5EF4-FFF2-40B4-BE49-F238E27FC236}">
                <a16:creationId xmlns:a16="http://schemas.microsoft.com/office/drawing/2014/main" id="{11F62A05-21B0-4FE5-9BBC-F6738B71A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44167"/>
            <a:ext cx="4876800" cy="1600200"/>
          </a:xfrm>
          <a:prstGeom prst="rect">
            <a:avLst/>
          </a:prstGeom>
        </p:spPr>
      </p:pic>
      <p:pic>
        <p:nvPicPr>
          <p:cNvPr id="16" name="Picture 15" descr="A picture containing outdoor, map, drawing, flying&#10;&#10;Description automatically generated">
            <a:extLst>
              <a:ext uri="{FF2B5EF4-FFF2-40B4-BE49-F238E27FC236}">
                <a16:creationId xmlns:a16="http://schemas.microsoft.com/office/drawing/2014/main" id="{A0F25681-A438-46DC-8C5E-98171F11D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399694"/>
            <a:ext cx="4876800" cy="16646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C029C1-F343-4BC4-B1A1-2560DEF0752C}"/>
              </a:ext>
            </a:extLst>
          </p:cNvPr>
          <p:cNvSpPr txBox="1"/>
          <p:nvPr/>
        </p:nvSpPr>
        <p:spPr>
          <a:xfrm>
            <a:off x="7830105" y="834501"/>
            <a:ext cx="294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HEALTHY PATIENT DRAWINGS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C45F9-4478-480E-8905-D62A9E552DB3}"/>
              </a:ext>
            </a:extLst>
          </p:cNvPr>
          <p:cNvSpPr txBox="1"/>
          <p:nvPr/>
        </p:nvSpPr>
        <p:spPr>
          <a:xfrm>
            <a:off x="7830105" y="3913634"/>
            <a:ext cx="336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PARKINSON’S PATIENT DRAWINGS</a:t>
            </a:r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D8F14F94-8E62-4C2D-B18A-C3C5A6669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242" y="505967"/>
            <a:ext cx="2438400" cy="2438400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3E68710-EC96-4E4B-A500-86214D34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4760" cy="4351338"/>
          </a:xfrm>
        </p:spPr>
        <p:txBody>
          <a:bodyPr>
            <a:normAutofit/>
          </a:bodyPr>
          <a:lstStyle/>
          <a:p>
            <a:r>
              <a:rPr lang="en-CA" dirty="0"/>
              <a:t>43 Spiral and Wave drawings by Parkinson’s patients</a:t>
            </a:r>
          </a:p>
          <a:p>
            <a:r>
              <a:rPr lang="en-CA" dirty="0"/>
              <a:t>43 Spiral and Wave drawings by age matched healthy individuals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196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14F0-C1B8-4447-81ED-3CE52C25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0648-B29A-4CDD-8045-3650FC4E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Currently requires an expert to subjectively judge drawings which acts as a bottleneck in early diagnosis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30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CB1D-F4BD-4E06-85E7-4D68BED1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F5FB-DC36-4F00-8AA0-7435635B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Distinguishing Different Stages of Parkinson’s Disease Using Composite Index of Speed and Pen-Pressure of Sketching a Spiral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419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DD026-D8FA-40CC-9AE1-EC00B928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80E9CE-150B-438B-9872-2D95FCA41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6256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80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E868D-D6FC-49F7-8857-97F2DB08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81B7DB-56AB-46FB-BECE-9301B2467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3557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0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Diagnosing Parkinson’s disease from drawings</vt:lpstr>
      <vt:lpstr>Parkinson’s Disease</vt:lpstr>
      <vt:lpstr>Dataset</vt:lpstr>
      <vt:lpstr>Motivation</vt:lpstr>
      <vt:lpstr>Related work</vt:lpstr>
      <vt:lpstr>Approach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Diagnosing Parkinson’s disease from drawings</dc:title>
  <dc:creator>Daniel Audy</dc:creator>
  <cp:lastModifiedBy>Daniel Audy</cp:lastModifiedBy>
  <cp:revision>2</cp:revision>
  <dcterms:created xsi:type="dcterms:W3CDTF">2020-02-28T18:48:44Z</dcterms:created>
  <dcterms:modified xsi:type="dcterms:W3CDTF">2020-02-28T18:55:19Z</dcterms:modified>
</cp:coreProperties>
</file>