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C2741-162F-4179-AA41-8B360C92EFB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93A651-AF5C-4988-81DE-D5DD04D7CBB6}">
      <dgm:prSet phldrT="[Текст]" custT="1"/>
      <dgm:spPr/>
      <dgm:t>
        <a:bodyPr/>
        <a:lstStyle/>
        <a:p>
          <a:pPr algn="l"/>
          <a:r>
            <a:rPr lang="ru-RU" sz="2000" dirty="0"/>
            <a:t>Ввод осуществлялся поворачиванием поводков. Число вводилось поразрядно начиная с младшего.</a:t>
          </a:r>
        </a:p>
      </dgm:t>
    </dgm:pt>
    <dgm:pt modelId="{669271F9-D0CD-46CB-8661-6E36F2F1AEFF}" type="parTrans" cxnId="{B0C6E1AC-2EAC-4CE6-B14E-355C8E016DF9}">
      <dgm:prSet/>
      <dgm:spPr/>
      <dgm:t>
        <a:bodyPr/>
        <a:lstStyle/>
        <a:p>
          <a:endParaRPr lang="ru-RU"/>
        </a:p>
      </dgm:t>
    </dgm:pt>
    <dgm:pt modelId="{9FFB7F80-4D53-42F5-A1A8-1FED82925542}" type="sibTrans" cxnId="{B0C6E1AC-2EAC-4CE6-B14E-355C8E016DF9}">
      <dgm:prSet/>
      <dgm:spPr/>
      <dgm:t>
        <a:bodyPr/>
        <a:lstStyle/>
        <a:p>
          <a:endParaRPr lang="ru-RU"/>
        </a:p>
      </dgm:t>
    </dgm:pt>
    <dgm:pt modelId="{27586B53-6FDB-4DE8-A757-35CBEBC0FCCB}">
      <dgm:prSet phldrT="[Текст]"/>
      <dgm:spPr/>
      <dgm:t>
        <a:bodyPr/>
        <a:lstStyle/>
        <a:p>
          <a:endParaRPr lang="ru-RU" dirty="0"/>
        </a:p>
      </dgm:t>
    </dgm:pt>
    <dgm:pt modelId="{3B4AD725-E319-4E06-8CC6-7395B0D5BBB6}" type="parTrans" cxnId="{BCFAA820-EE0A-4AFE-8B3D-FBB73E328C67}">
      <dgm:prSet/>
      <dgm:spPr/>
      <dgm:t>
        <a:bodyPr/>
        <a:lstStyle/>
        <a:p>
          <a:endParaRPr lang="ru-RU"/>
        </a:p>
      </dgm:t>
    </dgm:pt>
    <dgm:pt modelId="{3D26F6E8-DAEA-46D4-A112-8087DCA45510}" type="sibTrans" cxnId="{BCFAA820-EE0A-4AFE-8B3D-FBB73E328C67}">
      <dgm:prSet/>
      <dgm:spPr/>
      <dgm:t>
        <a:bodyPr/>
        <a:lstStyle/>
        <a:p>
          <a:endParaRPr lang="ru-RU"/>
        </a:p>
      </dgm:t>
    </dgm:pt>
    <dgm:pt modelId="{096EE972-4792-4B28-8651-BF4F5EC7BA43}">
      <dgm:prSet phldrT="[Текст]"/>
      <dgm:spPr/>
      <dgm:t>
        <a:bodyPr/>
        <a:lstStyle/>
        <a:p>
          <a:pPr algn="l"/>
          <a:r>
            <a:rPr lang="ru-RU" dirty="0"/>
            <a:t>Ряд для ввода проворачивал шестерни ряда результата. При переполнении разряда шестерня с одним большим зубцом проворачивала старший разряд.</a:t>
          </a:r>
        </a:p>
      </dgm:t>
    </dgm:pt>
    <dgm:pt modelId="{8619DEDF-E2EE-4643-BEAB-85D12E159190}" type="parTrans" cxnId="{2CE4FCB1-FF66-4DDC-B37B-0F0B1A709F15}">
      <dgm:prSet/>
      <dgm:spPr/>
      <dgm:t>
        <a:bodyPr/>
        <a:lstStyle/>
        <a:p>
          <a:endParaRPr lang="ru-RU"/>
        </a:p>
      </dgm:t>
    </dgm:pt>
    <dgm:pt modelId="{DC33887C-DDF1-4949-AD3D-9FDEDF6017F5}" type="sibTrans" cxnId="{2CE4FCB1-FF66-4DDC-B37B-0F0B1A709F15}">
      <dgm:prSet/>
      <dgm:spPr/>
      <dgm:t>
        <a:bodyPr/>
        <a:lstStyle/>
        <a:p>
          <a:endParaRPr lang="ru-RU"/>
        </a:p>
      </dgm:t>
    </dgm:pt>
    <dgm:pt modelId="{F8F90A07-4752-455E-BB40-0542566A7C2B}">
      <dgm:prSet phldrT="[Текст]"/>
      <dgm:spPr/>
      <dgm:t>
        <a:bodyPr/>
        <a:lstStyle/>
        <a:p>
          <a:endParaRPr lang="ru-RU" dirty="0"/>
        </a:p>
      </dgm:t>
    </dgm:pt>
    <dgm:pt modelId="{25F51480-120A-467F-9A9C-7ACA4BD357D5}" type="parTrans" cxnId="{A1DE180C-7AB1-4365-B9FC-BFD3B4FF7884}">
      <dgm:prSet/>
      <dgm:spPr/>
      <dgm:t>
        <a:bodyPr/>
        <a:lstStyle/>
        <a:p>
          <a:endParaRPr lang="ru-RU"/>
        </a:p>
      </dgm:t>
    </dgm:pt>
    <dgm:pt modelId="{57E59463-0A0A-4F6A-9E69-EBF6A5A09A19}" type="sibTrans" cxnId="{A1DE180C-7AB1-4365-B9FC-BFD3B4FF7884}">
      <dgm:prSet/>
      <dgm:spPr/>
      <dgm:t>
        <a:bodyPr/>
        <a:lstStyle/>
        <a:p>
          <a:endParaRPr lang="ru-RU"/>
        </a:p>
      </dgm:t>
    </dgm:pt>
    <dgm:pt modelId="{554B2533-8FC4-46C2-B921-FA62DDFD4D82}">
      <dgm:prSet phldrT="[Текст]"/>
      <dgm:spPr/>
      <dgm:t>
        <a:bodyPr/>
        <a:lstStyle/>
        <a:p>
          <a:pPr algn="l"/>
          <a:r>
            <a:rPr lang="ru-RU" dirty="0"/>
            <a:t>Результат был виден в окошках над поводками разрядов. Имелись дополнительные поводки, с помощью которых все ячейки обнулялись.</a:t>
          </a:r>
        </a:p>
      </dgm:t>
    </dgm:pt>
    <dgm:pt modelId="{360ABE19-DB8D-4CA7-AEE7-304A87B1E82C}" type="parTrans" cxnId="{A3896039-F1A1-4716-BC67-644A800E90B6}">
      <dgm:prSet/>
      <dgm:spPr/>
      <dgm:t>
        <a:bodyPr/>
        <a:lstStyle/>
        <a:p>
          <a:endParaRPr lang="ru-RU"/>
        </a:p>
      </dgm:t>
    </dgm:pt>
    <dgm:pt modelId="{EDCB7F5D-5152-4F5A-9BCD-1F50CD81C744}" type="sibTrans" cxnId="{A3896039-F1A1-4716-BC67-644A800E90B6}">
      <dgm:prSet/>
      <dgm:spPr/>
      <dgm:t>
        <a:bodyPr/>
        <a:lstStyle/>
        <a:p>
          <a:endParaRPr lang="ru-RU"/>
        </a:p>
      </dgm:t>
    </dgm:pt>
    <dgm:pt modelId="{6836B6FB-9EEB-4857-9BD5-9D927C58BAA1}">
      <dgm:prSet phldrT="[Текст]"/>
      <dgm:spPr/>
      <dgm:t>
        <a:bodyPr/>
        <a:lstStyle/>
        <a:p>
          <a:endParaRPr lang="ru-RU" dirty="0"/>
        </a:p>
      </dgm:t>
    </dgm:pt>
    <dgm:pt modelId="{654BEB5A-11F5-415F-9F65-C9F8CDA7CB70}" type="parTrans" cxnId="{9F1219BF-CCEF-4A1C-BE2D-9F15D8030FDF}">
      <dgm:prSet/>
      <dgm:spPr/>
      <dgm:t>
        <a:bodyPr/>
        <a:lstStyle/>
        <a:p>
          <a:endParaRPr lang="ru-RU"/>
        </a:p>
      </dgm:t>
    </dgm:pt>
    <dgm:pt modelId="{2B8EDC6B-ADB9-48A8-8777-B7AFCF24D058}" type="sibTrans" cxnId="{9F1219BF-CCEF-4A1C-BE2D-9F15D8030FDF}">
      <dgm:prSet/>
      <dgm:spPr/>
      <dgm:t>
        <a:bodyPr/>
        <a:lstStyle/>
        <a:p>
          <a:endParaRPr lang="ru-RU"/>
        </a:p>
      </dgm:t>
    </dgm:pt>
    <dgm:pt modelId="{520C61A4-A09D-4112-A8AF-F85B8F594798}" type="pres">
      <dgm:prSet presAssocID="{CD7C2741-162F-4179-AA41-8B360C92EFB7}" presName="rootnode" presStyleCnt="0">
        <dgm:presLayoutVars>
          <dgm:chMax/>
          <dgm:chPref/>
          <dgm:dir/>
          <dgm:animLvl val="lvl"/>
        </dgm:presLayoutVars>
      </dgm:prSet>
      <dgm:spPr/>
    </dgm:pt>
    <dgm:pt modelId="{147C23E9-C499-4963-AC83-933DE110EEBA}" type="pres">
      <dgm:prSet presAssocID="{BA93A651-AF5C-4988-81DE-D5DD04D7CBB6}" presName="composite" presStyleCnt="0"/>
      <dgm:spPr/>
    </dgm:pt>
    <dgm:pt modelId="{18009050-5D60-4E6A-A1C7-FAEE57ADAC79}" type="pres">
      <dgm:prSet presAssocID="{BA93A651-AF5C-4988-81DE-D5DD04D7CBB6}" presName="bentUpArrow1" presStyleLbl="alignImgPlace1" presStyleIdx="0" presStyleCnt="2" custScaleX="41458" custLinFactNeighborX="1360"/>
      <dgm:spPr/>
    </dgm:pt>
    <dgm:pt modelId="{D78FC70F-7C57-44DD-BCFE-17755915CC7A}" type="pres">
      <dgm:prSet presAssocID="{BA93A651-AF5C-4988-81DE-D5DD04D7CBB6}" presName="ParentText" presStyleLbl="node1" presStyleIdx="0" presStyleCnt="3" custScaleX="188394">
        <dgm:presLayoutVars>
          <dgm:chMax val="1"/>
          <dgm:chPref val="1"/>
          <dgm:bulletEnabled val="1"/>
        </dgm:presLayoutVars>
      </dgm:prSet>
      <dgm:spPr/>
    </dgm:pt>
    <dgm:pt modelId="{ABE7D8D9-0EC9-44DB-A954-23FEF8468C28}" type="pres">
      <dgm:prSet presAssocID="{BA93A651-AF5C-4988-81DE-D5DD04D7CBB6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2E3DD6A-D598-48E9-B975-DF9DC36160D9}" type="pres">
      <dgm:prSet presAssocID="{9FFB7F80-4D53-42F5-A1A8-1FED82925542}" presName="sibTrans" presStyleCnt="0"/>
      <dgm:spPr/>
    </dgm:pt>
    <dgm:pt modelId="{BEA8D9EC-E1EF-4B94-BB82-4E56457977DD}" type="pres">
      <dgm:prSet presAssocID="{096EE972-4792-4B28-8651-BF4F5EC7BA43}" presName="composite" presStyleCnt="0"/>
      <dgm:spPr/>
    </dgm:pt>
    <dgm:pt modelId="{307C5BC3-DA28-477E-9C79-4A5AAFDC12F3}" type="pres">
      <dgm:prSet presAssocID="{096EE972-4792-4B28-8651-BF4F5EC7BA43}" presName="bentUpArrow1" presStyleLbl="alignImgPlace1" presStyleIdx="1" presStyleCnt="2" custScaleX="39947" custLinFactNeighborX="-7481" custLinFactNeighborY="-1550"/>
      <dgm:spPr/>
    </dgm:pt>
    <dgm:pt modelId="{CC34FA5E-F6C7-43D0-9EFF-5C7BED7D8219}" type="pres">
      <dgm:prSet presAssocID="{096EE972-4792-4B28-8651-BF4F5EC7BA43}" presName="ParentText" presStyleLbl="node1" presStyleIdx="1" presStyleCnt="3" custScaleX="202037">
        <dgm:presLayoutVars>
          <dgm:chMax val="1"/>
          <dgm:chPref val="1"/>
          <dgm:bulletEnabled val="1"/>
        </dgm:presLayoutVars>
      </dgm:prSet>
      <dgm:spPr/>
    </dgm:pt>
    <dgm:pt modelId="{E45F3EE0-498E-41E3-B985-217548A529C8}" type="pres">
      <dgm:prSet presAssocID="{096EE972-4792-4B28-8651-BF4F5EC7BA43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232EEEB-829B-4D0E-9C3F-29BC21020E91}" type="pres">
      <dgm:prSet presAssocID="{DC33887C-DDF1-4949-AD3D-9FDEDF6017F5}" presName="sibTrans" presStyleCnt="0"/>
      <dgm:spPr/>
    </dgm:pt>
    <dgm:pt modelId="{BF507A1D-5799-4C47-A9FB-FEAC7925B78F}" type="pres">
      <dgm:prSet presAssocID="{554B2533-8FC4-46C2-B921-FA62DDFD4D82}" presName="composite" presStyleCnt="0"/>
      <dgm:spPr/>
    </dgm:pt>
    <dgm:pt modelId="{2531F59E-BB06-4208-A695-91C0DF27F58C}" type="pres">
      <dgm:prSet presAssocID="{554B2533-8FC4-46C2-B921-FA62DDFD4D82}" presName="ParentText" presStyleLbl="node1" presStyleIdx="2" presStyleCnt="3" custScaleX="199019">
        <dgm:presLayoutVars>
          <dgm:chMax val="1"/>
          <dgm:chPref val="1"/>
          <dgm:bulletEnabled val="1"/>
        </dgm:presLayoutVars>
      </dgm:prSet>
      <dgm:spPr/>
    </dgm:pt>
    <dgm:pt modelId="{B741F831-1DF9-4CC1-80CF-7FF21E60FA13}" type="pres">
      <dgm:prSet presAssocID="{554B2533-8FC4-46C2-B921-FA62DDFD4D82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1DE180C-7AB1-4365-B9FC-BFD3B4FF7884}" srcId="{096EE972-4792-4B28-8651-BF4F5EC7BA43}" destId="{F8F90A07-4752-455E-BB40-0542566A7C2B}" srcOrd="0" destOrd="0" parTransId="{25F51480-120A-467F-9A9C-7ACA4BD357D5}" sibTransId="{57E59463-0A0A-4F6A-9E69-EBF6A5A09A19}"/>
    <dgm:cxn modelId="{BCFAA820-EE0A-4AFE-8B3D-FBB73E328C67}" srcId="{BA93A651-AF5C-4988-81DE-D5DD04D7CBB6}" destId="{27586B53-6FDB-4DE8-A757-35CBEBC0FCCB}" srcOrd="0" destOrd="0" parTransId="{3B4AD725-E319-4E06-8CC6-7395B0D5BBB6}" sibTransId="{3D26F6E8-DAEA-46D4-A112-8087DCA45510}"/>
    <dgm:cxn modelId="{A3896039-F1A1-4716-BC67-644A800E90B6}" srcId="{CD7C2741-162F-4179-AA41-8B360C92EFB7}" destId="{554B2533-8FC4-46C2-B921-FA62DDFD4D82}" srcOrd="2" destOrd="0" parTransId="{360ABE19-DB8D-4CA7-AEE7-304A87B1E82C}" sibTransId="{EDCB7F5D-5152-4F5A-9BCD-1F50CD81C744}"/>
    <dgm:cxn modelId="{323C6C60-8105-478B-8F1D-5EA942D4F3BF}" type="presOf" srcId="{BA93A651-AF5C-4988-81DE-D5DD04D7CBB6}" destId="{D78FC70F-7C57-44DD-BCFE-17755915CC7A}" srcOrd="0" destOrd="0" presId="urn:microsoft.com/office/officeart/2005/8/layout/StepDownProcess"/>
    <dgm:cxn modelId="{EFD1AB50-B0E1-404E-8A24-8D84A73D0A5D}" type="presOf" srcId="{CD7C2741-162F-4179-AA41-8B360C92EFB7}" destId="{520C61A4-A09D-4112-A8AF-F85B8F594798}" srcOrd="0" destOrd="0" presId="urn:microsoft.com/office/officeart/2005/8/layout/StepDownProcess"/>
    <dgm:cxn modelId="{A6EAB771-620E-40FF-BC27-424BFEE00895}" type="presOf" srcId="{6836B6FB-9EEB-4857-9BD5-9D927C58BAA1}" destId="{B741F831-1DF9-4CC1-80CF-7FF21E60FA13}" srcOrd="0" destOrd="0" presId="urn:microsoft.com/office/officeart/2005/8/layout/StepDownProcess"/>
    <dgm:cxn modelId="{D9433580-C3D7-43CD-A131-7E2EF1D34B1A}" type="presOf" srcId="{554B2533-8FC4-46C2-B921-FA62DDFD4D82}" destId="{2531F59E-BB06-4208-A695-91C0DF27F58C}" srcOrd="0" destOrd="0" presId="urn:microsoft.com/office/officeart/2005/8/layout/StepDownProcess"/>
    <dgm:cxn modelId="{B6FD0889-7DB7-411D-88C4-F37851087932}" type="presOf" srcId="{096EE972-4792-4B28-8651-BF4F5EC7BA43}" destId="{CC34FA5E-F6C7-43D0-9EFF-5C7BED7D8219}" srcOrd="0" destOrd="0" presId="urn:microsoft.com/office/officeart/2005/8/layout/StepDownProcess"/>
    <dgm:cxn modelId="{20B1E1AC-131A-4893-865A-4EBEE560CA70}" type="presOf" srcId="{F8F90A07-4752-455E-BB40-0542566A7C2B}" destId="{E45F3EE0-498E-41E3-B985-217548A529C8}" srcOrd="0" destOrd="0" presId="urn:microsoft.com/office/officeart/2005/8/layout/StepDownProcess"/>
    <dgm:cxn modelId="{B0C6E1AC-2EAC-4CE6-B14E-355C8E016DF9}" srcId="{CD7C2741-162F-4179-AA41-8B360C92EFB7}" destId="{BA93A651-AF5C-4988-81DE-D5DD04D7CBB6}" srcOrd="0" destOrd="0" parTransId="{669271F9-D0CD-46CB-8661-6E36F2F1AEFF}" sibTransId="{9FFB7F80-4D53-42F5-A1A8-1FED82925542}"/>
    <dgm:cxn modelId="{2CE4FCB1-FF66-4DDC-B37B-0F0B1A709F15}" srcId="{CD7C2741-162F-4179-AA41-8B360C92EFB7}" destId="{096EE972-4792-4B28-8651-BF4F5EC7BA43}" srcOrd="1" destOrd="0" parTransId="{8619DEDF-E2EE-4643-BEAB-85D12E159190}" sibTransId="{DC33887C-DDF1-4949-AD3D-9FDEDF6017F5}"/>
    <dgm:cxn modelId="{9F1219BF-CCEF-4A1C-BE2D-9F15D8030FDF}" srcId="{554B2533-8FC4-46C2-B921-FA62DDFD4D82}" destId="{6836B6FB-9EEB-4857-9BD5-9D927C58BAA1}" srcOrd="0" destOrd="0" parTransId="{654BEB5A-11F5-415F-9F65-C9F8CDA7CB70}" sibTransId="{2B8EDC6B-ADB9-48A8-8777-B7AFCF24D058}"/>
    <dgm:cxn modelId="{E051B5D8-F053-45D1-8834-7CFF9A50126F}" type="presOf" srcId="{27586B53-6FDB-4DE8-A757-35CBEBC0FCCB}" destId="{ABE7D8D9-0EC9-44DB-A954-23FEF8468C28}" srcOrd="0" destOrd="0" presId="urn:microsoft.com/office/officeart/2005/8/layout/StepDownProcess"/>
    <dgm:cxn modelId="{7916347C-756F-4BF0-A4A2-B0BB2C24ACD7}" type="presParOf" srcId="{520C61A4-A09D-4112-A8AF-F85B8F594798}" destId="{147C23E9-C499-4963-AC83-933DE110EEBA}" srcOrd="0" destOrd="0" presId="urn:microsoft.com/office/officeart/2005/8/layout/StepDownProcess"/>
    <dgm:cxn modelId="{CD14CD85-FFA7-45F9-9C3E-31FE013ABE37}" type="presParOf" srcId="{147C23E9-C499-4963-AC83-933DE110EEBA}" destId="{18009050-5D60-4E6A-A1C7-FAEE57ADAC79}" srcOrd="0" destOrd="0" presId="urn:microsoft.com/office/officeart/2005/8/layout/StepDownProcess"/>
    <dgm:cxn modelId="{11736566-09E6-42A2-AEE1-1867239B3AAB}" type="presParOf" srcId="{147C23E9-C499-4963-AC83-933DE110EEBA}" destId="{D78FC70F-7C57-44DD-BCFE-17755915CC7A}" srcOrd="1" destOrd="0" presId="urn:microsoft.com/office/officeart/2005/8/layout/StepDownProcess"/>
    <dgm:cxn modelId="{702EF932-26E8-4A86-AFAC-40B8BF4728EB}" type="presParOf" srcId="{147C23E9-C499-4963-AC83-933DE110EEBA}" destId="{ABE7D8D9-0EC9-44DB-A954-23FEF8468C28}" srcOrd="2" destOrd="0" presId="urn:microsoft.com/office/officeart/2005/8/layout/StepDownProcess"/>
    <dgm:cxn modelId="{597D1121-352D-4774-84FF-5658928D2611}" type="presParOf" srcId="{520C61A4-A09D-4112-A8AF-F85B8F594798}" destId="{E2E3DD6A-D598-48E9-B975-DF9DC36160D9}" srcOrd="1" destOrd="0" presId="urn:microsoft.com/office/officeart/2005/8/layout/StepDownProcess"/>
    <dgm:cxn modelId="{7290B503-B389-4A06-A960-65FF553786B6}" type="presParOf" srcId="{520C61A4-A09D-4112-A8AF-F85B8F594798}" destId="{BEA8D9EC-E1EF-4B94-BB82-4E56457977DD}" srcOrd="2" destOrd="0" presId="urn:microsoft.com/office/officeart/2005/8/layout/StepDownProcess"/>
    <dgm:cxn modelId="{6B0E91E3-8F8D-48E1-8148-8FF274E89732}" type="presParOf" srcId="{BEA8D9EC-E1EF-4B94-BB82-4E56457977DD}" destId="{307C5BC3-DA28-477E-9C79-4A5AAFDC12F3}" srcOrd="0" destOrd="0" presId="urn:microsoft.com/office/officeart/2005/8/layout/StepDownProcess"/>
    <dgm:cxn modelId="{890F7DD2-06C7-425F-90E8-B8EE67C66A9A}" type="presParOf" srcId="{BEA8D9EC-E1EF-4B94-BB82-4E56457977DD}" destId="{CC34FA5E-F6C7-43D0-9EFF-5C7BED7D8219}" srcOrd="1" destOrd="0" presId="urn:microsoft.com/office/officeart/2005/8/layout/StepDownProcess"/>
    <dgm:cxn modelId="{F9B1703D-70ED-4106-8C7A-C9FAC97D4B45}" type="presParOf" srcId="{BEA8D9EC-E1EF-4B94-BB82-4E56457977DD}" destId="{E45F3EE0-498E-41E3-B985-217548A529C8}" srcOrd="2" destOrd="0" presId="urn:microsoft.com/office/officeart/2005/8/layout/StepDownProcess"/>
    <dgm:cxn modelId="{03DC449D-0932-4A9F-AFCC-92D32EE12821}" type="presParOf" srcId="{520C61A4-A09D-4112-A8AF-F85B8F594798}" destId="{9232EEEB-829B-4D0E-9C3F-29BC21020E91}" srcOrd="3" destOrd="0" presId="urn:microsoft.com/office/officeart/2005/8/layout/StepDownProcess"/>
    <dgm:cxn modelId="{14F65BA3-95E0-48B8-BAB6-475050ED4AA0}" type="presParOf" srcId="{520C61A4-A09D-4112-A8AF-F85B8F594798}" destId="{BF507A1D-5799-4C47-A9FB-FEAC7925B78F}" srcOrd="4" destOrd="0" presId="urn:microsoft.com/office/officeart/2005/8/layout/StepDownProcess"/>
    <dgm:cxn modelId="{89D6B606-43B9-4969-9971-3ACE1494FF62}" type="presParOf" srcId="{BF507A1D-5799-4C47-A9FB-FEAC7925B78F}" destId="{2531F59E-BB06-4208-A695-91C0DF27F58C}" srcOrd="0" destOrd="0" presId="urn:microsoft.com/office/officeart/2005/8/layout/StepDownProcess"/>
    <dgm:cxn modelId="{C16DD709-47D9-4188-BE3B-B4B953C3E8A6}" type="presParOf" srcId="{BF507A1D-5799-4C47-A9FB-FEAC7925B78F}" destId="{B741F831-1DF9-4CC1-80CF-7FF21E60FA1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09050-5D60-4E6A-A1C7-FAEE57ADAC79}">
      <dsp:nvSpPr>
        <dsp:cNvPr id="0" name=""/>
        <dsp:cNvSpPr/>
      </dsp:nvSpPr>
      <dsp:spPr>
        <a:xfrm rot="5400000">
          <a:off x="2235090" y="1745500"/>
          <a:ext cx="1192336" cy="5627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FC70F-7C57-44DD-BCFE-17755915CC7A}">
      <dsp:nvSpPr>
        <dsp:cNvPr id="0" name=""/>
        <dsp:cNvSpPr/>
      </dsp:nvSpPr>
      <dsp:spPr>
        <a:xfrm>
          <a:off x="1013614" y="26436"/>
          <a:ext cx="3781430" cy="140496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Ввод осуществлялся поворачиванием поводков. Число вводилось поразрядно начиная с младшего.</a:t>
          </a:r>
        </a:p>
      </dsp:txBody>
      <dsp:txXfrm>
        <a:off x="1082211" y="95033"/>
        <a:ext cx="3644236" cy="1267775"/>
      </dsp:txXfrm>
    </dsp:sp>
    <dsp:sp modelId="{ABE7D8D9-0EC9-44DB-A954-23FEF8468C28}">
      <dsp:nvSpPr>
        <dsp:cNvPr id="0" name=""/>
        <dsp:cNvSpPr/>
      </dsp:nvSpPr>
      <dsp:spPr>
        <a:xfrm>
          <a:off x="3907925" y="160432"/>
          <a:ext cx="1459840" cy="1135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300" kern="1200" dirty="0"/>
        </a:p>
      </dsp:txBody>
      <dsp:txXfrm>
        <a:off x="3907925" y="160432"/>
        <a:ext cx="1459840" cy="1135558"/>
      </dsp:txXfrm>
    </dsp:sp>
    <dsp:sp modelId="{307C5BC3-DA28-477E-9C79-4A5AAFDC12F3}">
      <dsp:nvSpPr>
        <dsp:cNvPr id="0" name=""/>
        <dsp:cNvSpPr/>
      </dsp:nvSpPr>
      <dsp:spPr>
        <a:xfrm rot="5400000">
          <a:off x="4341994" y="3315518"/>
          <a:ext cx="1192336" cy="5422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34FA5E-F6C7-43D0-9EFF-5C7BED7D8219}">
      <dsp:nvSpPr>
        <dsp:cNvPr id="0" name=""/>
        <dsp:cNvSpPr/>
      </dsp:nvSpPr>
      <dsp:spPr>
        <a:xfrm>
          <a:off x="3103607" y="1604681"/>
          <a:ext cx="4055271" cy="140496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Ряд для ввода проворачивал шестерни ряда результата. При переполнении разряда шестерня с одним большим зубцом проворачивала старший разряд.</a:t>
          </a:r>
        </a:p>
      </dsp:txBody>
      <dsp:txXfrm>
        <a:off x="3172204" y="1673278"/>
        <a:ext cx="3918077" cy="1267775"/>
      </dsp:txXfrm>
    </dsp:sp>
    <dsp:sp modelId="{E45F3EE0-498E-41E3-B985-217548A529C8}">
      <dsp:nvSpPr>
        <dsp:cNvPr id="0" name=""/>
        <dsp:cNvSpPr/>
      </dsp:nvSpPr>
      <dsp:spPr>
        <a:xfrm>
          <a:off x="6134839" y="1738677"/>
          <a:ext cx="1459840" cy="1135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300" kern="1200" dirty="0"/>
        </a:p>
      </dsp:txBody>
      <dsp:txXfrm>
        <a:off x="6134839" y="1738677"/>
        <a:ext cx="1459840" cy="1135558"/>
      </dsp:txXfrm>
    </dsp:sp>
    <dsp:sp modelId="{2531F59E-BB06-4208-A695-91C0DF27F58C}">
      <dsp:nvSpPr>
        <dsp:cNvPr id="0" name=""/>
        <dsp:cNvSpPr/>
      </dsp:nvSpPr>
      <dsp:spPr>
        <a:xfrm>
          <a:off x="5193600" y="3182926"/>
          <a:ext cx="3994694" cy="140496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Результат был виден в окошках над поводками разрядов. Имелись дополнительные поводки, с помощью которых все ячейки обнулялись.</a:t>
          </a:r>
        </a:p>
      </dsp:txBody>
      <dsp:txXfrm>
        <a:off x="5262197" y="3251523"/>
        <a:ext cx="3857500" cy="1267775"/>
      </dsp:txXfrm>
    </dsp:sp>
    <dsp:sp modelId="{B741F831-1DF9-4CC1-80CF-7FF21E60FA13}">
      <dsp:nvSpPr>
        <dsp:cNvPr id="0" name=""/>
        <dsp:cNvSpPr/>
      </dsp:nvSpPr>
      <dsp:spPr>
        <a:xfrm>
          <a:off x="8194544" y="3316922"/>
          <a:ext cx="1459840" cy="1135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2800" kern="1200" dirty="0"/>
        </a:p>
      </dsp:txBody>
      <dsp:txXfrm>
        <a:off x="8194544" y="3316922"/>
        <a:ext cx="1459840" cy="1135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EB833-39A1-41D3-981B-2FD231CA59E5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2AFB7-B523-4FDD-B940-24EFE4C84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153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2AFB7-B523-4FDD-B940-24EFE4C8401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2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E1BD-6ECB-44CB-A8C1-527AA96C71EC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EDD-8FF5-4B20-A3DA-4B8CCC365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43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E1BD-6ECB-44CB-A8C1-527AA96C71EC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EDD-8FF5-4B20-A3DA-4B8CCC365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82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E1BD-6ECB-44CB-A8C1-527AA96C71EC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EDD-8FF5-4B20-A3DA-4B8CCC365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02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E1BD-6ECB-44CB-A8C1-527AA96C71EC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EDD-8FF5-4B20-A3DA-4B8CCC365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16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E1BD-6ECB-44CB-A8C1-527AA96C71EC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EDD-8FF5-4B20-A3DA-4B8CCC365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84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E1BD-6ECB-44CB-A8C1-527AA96C71EC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EDD-8FF5-4B20-A3DA-4B8CCC365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24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E1BD-6ECB-44CB-A8C1-527AA96C71EC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EDD-8FF5-4B20-A3DA-4B8CCC365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27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E1BD-6ECB-44CB-A8C1-527AA96C71EC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EDD-8FF5-4B20-A3DA-4B8CCC365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64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E1BD-6ECB-44CB-A8C1-527AA96C71EC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EDD-8FF5-4B20-A3DA-4B8CCC365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23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E1BD-6ECB-44CB-A8C1-527AA96C71EC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EDD-8FF5-4B20-A3DA-4B8CCC365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33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E1BD-6ECB-44CB-A8C1-527AA96C71EC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4EDD-8FF5-4B20-A3DA-4B8CCC365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06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6E1BD-6ECB-44CB-A8C1-527AA96C71EC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A4EDD-8FF5-4B20-A3DA-4B8CCC365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4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png" 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 /><Relationship Id="rId3" Type="http://schemas.openxmlformats.org/officeDocument/2006/relationships/notesSlide" Target="../notesSlides/notesSlide1.xml" /><Relationship Id="rId7" Type="http://schemas.openxmlformats.org/officeDocument/2006/relationships/diagramColors" Target="../diagrams/colors1.xml" /><Relationship Id="rId2" Type="http://schemas.openxmlformats.org/officeDocument/2006/relationships/slideLayout" Target="../slideLayouts/slideLayout2.xml" /><Relationship Id="rId1" Type="http://schemas.openxmlformats.org/officeDocument/2006/relationships/themeOverride" Target="../theme/themeOverride1.xml" /><Relationship Id="rId6" Type="http://schemas.openxmlformats.org/officeDocument/2006/relationships/diagramQuickStyle" Target="../diagrams/quickStyle1.xml" /><Relationship Id="rId5" Type="http://schemas.openxmlformats.org/officeDocument/2006/relationships/diagramLayout" Target="../diagrams/layout1.xml" /><Relationship Id="rId4" Type="http://schemas.openxmlformats.org/officeDocument/2006/relationships/diagramData" Target="../diagrams/data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2727" y="2980656"/>
            <a:ext cx="6160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Счетная машина Якобсона была создана в середине </a:t>
            </a:r>
            <a:r>
              <a:rPr lang="en-US" sz="2000" dirty="0"/>
              <a:t>XVIII</a:t>
            </a:r>
            <a:r>
              <a:rPr lang="ru-RU" sz="2000" dirty="0"/>
              <a:t> веке (примерно 1740 – 1770 год), судя по орнаментам и надписям на крышке устройства.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22254" y="591128"/>
            <a:ext cx="5400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/>
              <a:t>Счетная машина Якобсона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727" y="1605832"/>
            <a:ext cx="6160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Создатель – </a:t>
            </a:r>
            <a:r>
              <a:rPr lang="ru-RU" sz="2000" dirty="0" err="1"/>
              <a:t>Евна</a:t>
            </a:r>
            <a:r>
              <a:rPr lang="ru-RU" sz="2000" dirty="0"/>
              <a:t> Якобсон, изобретатель, часовой мастер и механик.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2727" y="4663257"/>
            <a:ext cx="95965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Использовалась гетьманом Михаилом Казимиром и его финансистами.</a:t>
            </a:r>
            <a:r>
              <a:rPr lang="en-US" sz="2000" dirty="0"/>
              <a:t> </a:t>
            </a:r>
            <a:r>
              <a:rPr lang="ru-RU" sz="2000" dirty="0"/>
              <a:t>Продемонстрировала надежность в работе и служила не только практически, но и была достопримечательностью города. Она привлекала купцов и ученых в город, где была создана.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863" y="1639048"/>
            <a:ext cx="3515592" cy="249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3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latin typeface="+mn-lt"/>
              </a:rPr>
              <a:t>Модель и схема работы машины Якобсона 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CE12D8A-DE09-4C49-98B9-5EF7B3A86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859" y="1935863"/>
            <a:ext cx="2916555" cy="298627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CE4EDB1-020D-461D-953D-A0B8D1133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371" y="1813050"/>
            <a:ext cx="4093257" cy="323189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DEFA749-4FF7-407E-88B8-27DE74A3C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85" y="1935863"/>
            <a:ext cx="2916554" cy="298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7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0255" y="655781"/>
            <a:ext cx="3799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Принципы работы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148999572"/>
              </p:ext>
            </p:extLst>
          </p:nvPr>
        </p:nvGraphicFramePr>
        <p:xfrm>
          <a:off x="785091" y="1524000"/>
          <a:ext cx="10667999" cy="4614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16917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latin typeface="+mn-lt"/>
              </a:rPr>
              <a:t>Процесс управления и полезные детали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0E7EA-D252-45E7-B5E5-951A59E911A9}"/>
              </a:ext>
            </a:extLst>
          </p:cNvPr>
          <p:cNvSpPr txBox="1"/>
          <p:nvPr/>
        </p:nvSpPr>
        <p:spPr>
          <a:xfrm>
            <a:off x="692727" y="1605832"/>
            <a:ext cx="10661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Ввод</a:t>
            </a:r>
            <a:r>
              <a:rPr lang="en-US" sz="2000" dirty="0"/>
              <a:t>:</a:t>
            </a:r>
            <a:r>
              <a:rPr lang="ru-RU" sz="2000" dirty="0"/>
              <a:t> взаимодействие с машиной происходило через специальные ключи, которые поворачивали диски и соответствующие шестерни, тем самым производя расчёты.  Кручение производилось против часовой стрелки для суммирования</a:t>
            </a:r>
            <a:r>
              <a:rPr lang="en-US" sz="2000" dirty="0"/>
              <a:t>/</a:t>
            </a:r>
            <a:r>
              <a:rPr lang="ru-RU" sz="2000" dirty="0"/>
              <a:t>умножения и по часовой для вычитания</a:t>
            </a:r>
            <a:r>
              <a:rPr lang="en-US" sz="2000" dirty="0"/>
              <a:t>/</a:t>
            </a:r>
            <a:r>
              <a:rPr lang="ru-RU" sz="2000" dirty="0"/>
              <a:t>деления.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CC1A6-81CC-4A62-BFA3-F23CE34AFF71}"/>
              </a:ext>
            </a:extLst>
          </p:cNvPr>
          <p:cNvSpPr txBox="1"/>
          <p:nvPr/>
        </p:nvSpPr>
        <p:spPr>
          <a:xfrm>
            <a:off x="692727" y="3125857"/>
            <a:ext cx="10661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Вывод</a:t>
            </a:r>
            <a:r>
              <a:rPr lang="en-US" sz="2000" dirty="0"/>
              <a:t>:</a:t>
            </a:r>
            <a:r>
              <a:rPr lang="ru-RU" sz="2000" dirty="0"/>
              <a:t> на крышке были сквозные отверстия так называемые окошки, через которые были видны нанесённые на диски цифры от 0 до 9, составляющие числа.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0371D-76F8-4E35-9337-12829DE3452B}"/>
              </a:ext>
            </a:extLst>
          </p:cNvPr>
          <p:cNvSpPr txBox="1"/>
          <p:nvPr/>
        </p:nvSpPr>
        <p:spPr>
          <a:xfrm>
            <a:off x="692726" y="4024382"/>
            <a:ext cx="10661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Обнуление</a:t>
            </a:r>
            <a:r>
              <a:rPr lang="en-US" sz="2000" dirty="0"/>
              <a:t>:</a:t>
            </a:r>
            <a:r>
              <a:rPr lang="ru-RU" sz="2000" dirty="0"/>
              <a:t> был дополнительный ряд поводков, которые нужно было повернуть до получения цифр 0 на каждом из дисков.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47E96B-D23D-48B3-9085-64DD9D87B722}"/>
              </a:ext>
            </a:extLst>
          </p:cNvPr>
          <p:cNvSpPr txBox="1"/>
          <p:nvPr/>
        </p:nvSpPr>
        <p:spPr>
          <a:xfrm>
            <a:off x="692726" y="4922907"/>
            <a:ext cx="106610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Дополнительные удобства</a:t>
            </a:r>
            <a:r>
              <a:rPr lang="en-US" sz="2000" dirty="0"/>
              <a:t>:</a:t>
            </a:r>
            <a:r>
              <a:rPr lang="ru-RU" sz="2000" dirty="0"/>
              <a:t> </a:t>
            </a:r>
          </a:p>
          <a:p>
            <a:pPr marL="457200" indent="-457200" algn="just">
              <a:buAutoNum type="arabicPeriod"/>
            </a:pPr>
            <a:r>
              <a:rPr lang="ru-RU" sz="2000" dirty="0"/>
              <a:t>Ряд поводков в верхней части устройства выполнял запоминающую роль для промежуточных результатов вычислений. </a:t>
            </a:r>
          </a:p>
          <a:p>
            <a:pPr marL="457200" indent="-457200" algn="just">
              <a:buAutoNum type="arabicPeriod"/>
            </a:pPr>
            <a:r>
              <a:rPr lang="ru-RU" sz="2000" dirty="0"/>
              <a:t>Дуги над вводным рядом содержали награвированные таблицы умножения для чисел от 0 до 9.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52F8310-3AD9-4525-9988-7373C597250E}"/>
              </a:ext>
            </a:extLst>
          </p:cNvPr>
          <p:cNvCxnSpPr>
            <a:cxnSpLocks/>
          </p:cNvCxnSpPr>
          <p:nvPr/>
        </p:nvCxnSpPr>
        <p:spPr>
          <a:xfrm>
            <a:off x="583146" y="4819754"/>
            <a:ext cx="23981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1FA3FD8-4437-49BC-892D-061E93290E7B}"/>
              </a:ext>
            </a:extLst>
          </p:cNvPr>
          <p:cNvCxnSpPr>
            <a:cxnSpLocks/>
          </p:cNvCxnSpPr>
          <p:nvPr/>
        </p:nvCxnSpPr>
        <p:spPr>
          <a:xfrm>
            <a:off x="583146" y="3933342"/>
            <a:ext cx="23981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B01D2F5-EF92-420F-90A0-367BAB7C1A90}"/>
              </a:ext>
            </a:extLst>
          </p:cNvPr>
          <p:cNvCxnSpPr>
            <a:cxnSpLocks/>
          </p:cNvCxnSpPr>
          <p:nvPr/>
        </p:nvCxnSpPr>
        <p:spPr>
          <a:xfrm>
            <a:off x="583146" y="3043168"/>
            <a:ext cx="23981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45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1B049CD3-B407-344B-BF47-165227DCC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331" y="842212"/>
            <a:ext cx="9171338" cy="517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60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260</Words>
  <Application>Microsoft Office PowerPoint</Application>
  <PresentationFormat>Широкоэкранный</PresentationFormat>
  <Paragraphs>17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Модель и схема работы машины Якобсона </vt:lpstr>
      <vt:lpstr>Презентация PowerPoint</vt:lpstr>
      <vt:lpstr>Процесс управления и полезные детали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Даниил.::WolfDan::. Даниил.::WolfDan::.</cp:lastModifiedBy>
  <cp:revision>22</cp:revision>
  <dcterms:created xsi:type="dcterms:W3CDTF">2021-02-28T13:37:19Z</dcterms:created>
  <dcterms:modified xsi:type="dcterms:W3CDTF">2021-03-03T08:06:00Z</dcterms:modified>
</cp:coreProperties>
</file>