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58" r:id="rId3"/>
    <p:sldId id="261" r:id="rId4"/>
    <p:sldId id="324" r:id="rId5"/>
    <p:sldId id="264" r:id="rId6"/>
    <p:sldId id="294" r:id="rId7"/>
    <p:sldId id="325" r:id="rId8"/>
    <p:sldId id="306" r:id="rId9"/>
    <p:sldId id="281" r:id="rId10"/>
    <p:sldId id="299" r:id="rId11"/>
    <p:sldId id="310" r:id="rId12"/>
    <p:sldId id="311" r:id="rId13"/>
    <p:sldId id="326" r:id="rId14"/>
    <p:sldId id="290" r:id="rId15"/>
    <p:sldId id="320" r:id="rId16"/>
    <p:sldId id="316" r:id="rId17"/>
    <p:sldId id="317" r:id="rId18"/>
    <p:sldId id="318" r:id="rId19"/>
    <p:sldId id="321" r:id="rId20"/>
    <p:sldId id="327" r:id="rId21"/>
    <p:sldId id="323" r:id="rId22"/>
    <p:sldId id="328" r:id="rId23"/>
    <p:sldId id="329" r:id="rId24"/>
    <p:sldId id="332" r:id="rId25"/>
    <p:sldId id="333" r:id="rId26"/>
    <p:sldId id="331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E4EF"/>
    <a:srgbClr val="FF6384"/>
    <a:srgbClr val="0E58C4"/>
    <a:srgbClr val="D9D9D9"/>
    <a:srgbClr val="242852"/>
    <a:srgbClr val="76A5AF"/>
    <a:srgbClr val="D89FEB"/>
    <a:srgbClr val="36A2EB"/>
    <a:srgbClr val="CCCCCC"/>
    <a:srgbClr val="516F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2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2" d="100"/>
          <a:sy n="112" d="100"/>
        </p:scale>
        <p:origin x="448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B615B41-0165-BB4F-884E-B27F611DB0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870E73-3361-BD4D-A9DC-EBEEA5980E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8100-D919-8F43-9302-B92794EAA2D6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B663D6-B0ED-8646-BFE7-770257D289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BA8717-5B17-4D45-B3C9-D324692ECE1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A1CE2-4D68-674B-A6B1-769EE12DC6E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0022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61F4E-0A09-074B-B659-F72B4EE7D7AC}" type="datetimeFigureOut">
              <a:rPr kumimoji="1" lang="ko-Kore-KR" altLang="en-US" smtClean="0"/>
              <a:t>2022. 7. 11.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8C2CF-3491-104F-84FC-4870CE7FF30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464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4276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46960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8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2898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825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74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552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8C2CF-3491-104F-84FC-4870CE7FF304}" type="slidenum">
              <a:rPr kumimoji="1" lang="ko-Kore-KR" altLang="en-US" smtClean="0"/>
              <a:t>22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658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 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9;p51">
            <a:extLst>
              <a:ext uri="{FF2B5EF4-FFF2-40B4-BE49-F238E27FC236}">
                <a16:creationId xmlns:a16="http://schemas.microsoft.com/office/drawing/2014/main" id="{DE4052E6-8743-E44D-A7DC-D3056F576522}"/>
              </a:ext>
            </a:extLst>
          </p:cNvPr>
          <p:cNvSpPr/>
          <p:nvPr userDrawn="1"/>
        </p:nvSpPr>
        <p:spPr>
          <a:xfrm>
            <a:off x="0" y="0"/>
            <a:ext cx="12192000" cy="26447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5" name="Google Shape;40;p51">
            <a:extLst>
              <a:ext uri="{FF2B5EF4-FFF2-40B4-BE49-F238E27FC236}">
                <a16:creationId xmlns:a16="http://schemas.microsoft.com/office/drawing/2014/main" id="{B5D8C919-6F28-1342-B940-4C67BD900549}"/>
              </a:ext>
            </a:extLst>
          </p:cNvPr>
          <p:cNvSpPr txBox="1"/>
          <p:nvPr userDrawn="1"/>
        </p:nvSpPr>
        <p:spPr>
          <a:xfrm>
            <a:off x="-44450" y="45562"/>
            <a:ext cx="9303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None/>
            </a:pPr>
            <a:r>
              <a:rPr lang="ko-KR" sz="900" b="0" i="0" u="none" strike="noStrike" cap="none">
                <a:solidFill>
                  <a:srgbClr val="000000"/>
                </a:solidFill>
                <a:latin typeface="+mn-ea"/>
                <a:ea typeface="+mn-ea"/>
                <a:cs typeface="Arial"/>
                <a:sym typeface="Arial"/>
              </a:rPr>
              <a:t>대표화면 No</a:t>
            </a:r>
            <a:endParaRPr sz="2187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6" name="Google Shape;41;p51">
            <a:extLst>
              <a:ext uri="{FF2B5EF4-FFF2-40B4-BE49-F238E27FC236}">
                <a16:creationId xmlns:a16="http://schemas.microsoft.com/office/drawing/2014/main" id="{3646365F-EF45-A442-B23E-CD8C2EECE601}"/>
              </a:ext>
            </a:extLst>
          </p:cNvPr>
          <p:cNvSpPr txBox="1"/>
          <p:nvPr userDrawn="1"/>
        </p:nvSpPr>
        <p:spPr>
          <a:xfrm>
            <a:off x="-55563" y="312527"/>
            <a:ext cx="11208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None/>
            </a:pPr>
            <a:r>
              <a:rPr lang="ko-KR" sz="900" b="0" i="0" u="none" strike="noStrike" cap="none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세부화면/기능 No</a:t>
            </a:r>
            <a:endParaRPr sz="900" b="0" i="0" u="none" strike="noStrike" cap="none">
              <a:solidFill>
                <a:srgbClr val="000000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8" name="Google Shape;43;p51">
            <a:extLst>
              <a:ext uri="{FF2B5EF4-FFF2-40B4-BE49-F238E27FC236}">
                <a16:creationId xmlns:a16="http://schemas.microsoft.com/office/drawing/2014/main" id="{B0AD4593-6EAA-CE4C-9C8F-7E1432499AB9}"/>
              </a:ext>
            </a:extLst>
          </p:cNvPr>
          <p:cNvCxnSpPr/>
          <p:nvPr userDrawn="1"/>
        </p:nvCxnSpPr>
        <p:spPr>
          <a:xfrm rot="10800000" flipH="1">
            <a:off x="0" y="561614"/>
            <a:ext cx="12192000" cy="150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44;p51">
            <a:extLst>
              <a:ext uri="{FF2B5EF4-FFF2-40B4-BE49-F238E27FC236}">
                <a16:creationId xmlns:a16="http://schemas.microsoft.com/office/drawing/2014/main" id="{D1669B67-21F0-5040-BCCC-003BC1F534E1}"/>
              </a:ext>
            </a:extLst>
          </p:cNvPr>
          <p:cNvCxnSpPr/>
          <p:nvPr userDrawn="1"/>
        </p:nvCxnSpPr>
        <p:spPr>
          <a:xfrm rot="10800000" flipH="1">
            <a:off x="0" y="269993"/>
            <a:ext cx="12192000" cy="150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45;p51">
            <a:extLst>
              <a:ext uri="{FF2B5EF4-FFF2-40B4-BE49-F238E27FC236}">
                <a16:creationId xmlns:a16="http://schemas.microsoft.com/office/drawing/2014/main" id="{4EF689D7-3E8C-DA46-AE64-03064723F7B5}"/>
              </a:ext>
            </a:extLst>
          </p:cNvPr>
          <p:cNvCxnSpPr>
            <a:cxnSpLocks/>
          </p:cNvCxnSpPr>
          <p:nvPr userDrawn="1"/>
        </p:nvCxnSpPr>
        <p:spPr>
          <a:xfrm>
            <a:off x="969963" y="69136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46;p51">
            <a:extLst>
              <a:ext uri="{FF2B5EF4-FFF2-40B4-BE49-F238E27FC236}">
                <a16:creationId xmlns:a16="http://schemas.microsoft.com/office/drawing/2014/main" id="{7DA51056-AB57-5A4B-9E6D-DB37FFF78553}"/>
              </a:ext>
            </a:extLst>
          </p:cNvPr>
          <p:cNvCxnSpPr>
            <a:cxnSpLocks/>
          </p:cNvCxnSpPr>
          <p:nvPr userDrawn="1"/>
        </p:nvCxnSpPr>
        <p:spPr>
          <a:xfrm>
            <a:off x="969963" y="352214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47;p51">
            <a:extLst>
              <a:ext uri="{FF2B5EF4-FFF2-40B4-BE49-F238E27FC236}">
                <a16:creationId xmlns:a16="http://schemas.microsoft.com/office/drawing/2014/main" id="{BC5C278A-FE8F-9C40-A25D-4363B6ED7726}"/>
              </a:ext>
            </a:extLst>
          </p:cNvPr>
          <p:cNvCxnSpPr>
            <a:cxnSpLocks/>
          </p:cNvCxnSpPr>
          <p:nvPr userDrawn="1"/>
        </p:nvCxnSpPr>
        <p:spPr>
          <a:xfrm>
            <a:off x="4560888" y="352214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53;p51">
            <a:extLst>
              <a:ext uri="{FF2B5EF4-FFF2-40B4-BE49-F238E27FC236}">
                <a16:creationId xmlns:a16="http://schemas.microsoft.com/office/drawing/2014/main" id="{11C5FF36-7187-194F-B12A-24855D12325C}"/>
              </a:ext>
            </a:extLst>
          </p:cNvPr>
          <p:cNvSpPr/>
          <p:nvPr userDrawn="1"/>
        </p:nvSpPr>
        <p:spPr>
          <a:xfrm>
            <a:off x="64009" y="628964"/>
            <a:ext cx="12060935" cy="6159748"/>
          </a:xfrm>
          <a:prstGeom prst="rect">
            <a:avLst/>
          </a:prstGeom>
          <a:noFill/>
          <a:ln w="190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00" tIns="45700" rIns="914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8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28" name="Google Shape;42;p51">
            <a:extLst>
              <a:ext uri="{FF2B5EF4-FFF2-40B4-BE49-F238E27FC236}">
                <a16:creationId xmlns:a16="http://schemas.microsoft.com/office/drawing/2014/main" id="{309EBE55-B5B4-5444-B16E-8A08BD2F9C66}"/>
              </a:ext>
            </a:extLst>
          </p:cNvPr>
          <p:cNvCxnSpPr>
            <a:cxnSpLocks/>
          </p:cNvCxnSpPr>
          <p:nvPr userDrawn="1"/>
        </p:nvCxnSpPr>
        <p:spPr>
          <a:xfrm>
            <a:off x="11821986" y="32560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슬라이드 번호 개체 틀 5">
            <a:extLst>
              <a:ext uri="{FF2B5EF4-FFF2-40B4-BE49-F238E27FC236}">
                <a16:creationId xmlns:a16="http://schemas.microsoft.com/office/drawing/2014/main" id="{0902CDB3-D630-914A-B568-81F9FD83F426}"/>
              </a:ext>
            </a:extLst>
          </p:cNvPr>
          <p:cNvSpPr txBox="1">
            <a:spLocks/>
          </p:cNvSpPr>
          <p:nvPr userDrawn="1"/>
        </p:nvSpPr>
        <p:spPr>
          <a:xfrm>
            <a:off x="11785410" y="-71204"/>
            <a:ext cx="40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D7EF4E-EE71-DB49-BAF9-331A3C39C100}" type="slidenum">
              <a:rPr kumimoji="1" lang="ko-Kore-KR" altLang="en-US" sz="1100" smtClean="0">
                <a:latin typeface="+mn-ea"/>
                <a:ea typeface="+mn-ea"/>
              </a:rPr>
              <a:pPr algn="ctr"/>
              <a:t>‹#›</a:t>
            </a:fld>
            <a:endParaRPr kumimoji="1" lang="ko-Kore-KR" altLang="en-US" sz="1100" dirty="0">
              <a:latin typeface="+mn-ea"/>
              <a:ea typeface="+mn-ea"/>
            </a:endParaRPr>
          </a:p>
        </p:txBody>
      </p:sp>
      <p:sp>
        <p:nvSpPr>
          <p:cNvPr id="31" name="내용 개체 틀 30">
            <a:extLst>
              <a:ext uri="{FF2B5EF4-FFF2-40B4-BE49-F238E27FC236}">
                <a16:creationId xmlns:a16="http://schemas.microsoft.com/office/drawing/2014/main" id="{316A1013-B8C3-D04C-BF33-832251D0D0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65213" y="5906"/>
            <a:ext cx="6269037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2" name="내용 개체 틀 30">
            <a:extLst>
              <a:ext uri="{FF2B5EF4-FFF2-40B4-BE49-F238E27FC236}">
                <a16:creationId xmlns:a16="http://schemas.microsoft.com/office/drawing/2014/main" id="{8B00DB06-BC58-FB40-8E30-28D7DA6F43C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62166" y="304610"/>
            <a:ext cx="3498722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3" name="내용 개체 틀 30">
            <a:extLst>
              <a:ext uri="{FF2B5EF4-FFF2-40B4-BE49-F238E27FC236}">
                <a16:creationId xmlns:a16="http://schemas.microsoft.com/office/drawing/2014/main" id="{DC2A67A6-0C09-AE41-8C74-C20CE79978F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55757" y="304610"/>
            <a:ext cx="5997001" cy="254000"/>
          </a:xfrm>
        </p:spPr>
        <p:txBody>
          <a:bodyPr anchor="b">
            <a:normAutofit/>
          </a:bodyPr>
          <a:lstStyle>
            <a:lvl1pPr marL="0" indent="0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텍스트를 입력하세요</a:t>
            </a:r>
            <a:endParaRPr kumimoji="1" lang="ko-Kore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724EF-FFEE-B648-9ED6-87758756B22E}"/>
              </a:ext>
            </a:extLst>
          </p:cNvPr>
          <p:cNvSpPr txBox="1"/>
          <p:nvPr userDrawn="1"/>
        </p:nvSpPr>
        <p:spPr>
          <a:xfrm>
            <a:off x="10753956" y="45562"/>
            <a:ext cx="1115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ko-Kore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바닐라메타</a:t>
            </a:r>
            <a:r>
              <a:rPr kumimoji="1"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</a:rPr>
              <a:t>v1.1.0</a:t>
            </a:r>
            <a:endParaRPr kumimoji="1" lang="ko-Kore-KR" altLang="en-US" sz="9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9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4;p49">
            <a:extLst>
              <a:ext uri="{FF2B5EF4-FFF2-40B4-BE49-F238E27FC236}">
                <a16:creationId xmlns:a16="http://schemas.microsoft.com/office/drawing/2014/main" id="{F02E0EC1-CC25-4F42-AF10-5980CBE4935A}"/>
              </a:ext>
            </a:extLst>
          </p:cNvPr>
          <p:cNvSpPr/>
          <p:nvPr userDrawn="1"/>
        </p:nvSpPr>
        <p:spPr>
          <a:xfrm>
            <a:off x="0" y="0"/>
            <a:ext cx="12192000" cy="40750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13" name="Google Shape;42;p51">
            <a:extLst>
              <a:ext uri="{FF2B5EF4-FFF2-40B4-BE49-F238E27FC236}">
                <a16:creationId xmlns:a16="http://schemas.microsoft.com/office/drawing/2014/main" id="{A1FE58E1-C964-D14C-88A3-866927212A1F}"/>
              </a:ext>
            </a:extLst>
          </p:cNvPr>
          <p:cNvCxnSpPr>
            <a:cxnSpLocks/>
          </p:cNvCxnSpPr>
          <p:nvPr userDrawn="1"/>
        </p:nvCxnSpPr>
        <p:spPr>
          <a:xfrm>
            <a:off x="11785410" y="124000"/>
            <a:ext cx="0" cy="157599"/>
          </a:xfrm>
          <a:prstGeom prst="straightConnector1">
            <a:avLst/>
          </a:prstGeom>
          <a:noFill/>
          <a:ln w="9525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슬라이드 번호 개체 틀 5">
            <a:extLst>
              <a:ext uri="{FF2B5EF4-FFF2-40B4-BE49-F238E27FC236}">
                <a16:creationId xmlns:a16="http://schemas.microsoft.com/office/drawing/2014/main" id="{CEFDAE7D-29E8-0345-8066-8EF8028FBBBF}"/>
              </a:ext>
            </a:extLst>
          </p:cNvPr>
          <p:cNvSpPr txBox="1">
            <a:spLocks/>
          </p:cNvSpPr>
          <p:nvPr userDrawn="1"/>
        </p:nvSpPr>
        <p:spPr>
          <a:xfrm>
            <a:off x="11785410" y="1948"/>
            <a:ext cx="4065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2D7EF4E-EE71-DB49-BAF9-331A3C39C100}" type="slidenum">
              <a:rPr kumimoji="1" lang="ko-Kore-KR" altLang="en-US" sz="1100" smtClean="0">
                <a:latin typeface="+mn-ea"/>
                <a:ea typeface="+mn-ea"/>
              </a:rPr>
              <a:pPr algn="ctr"/>
              <a:t>‹#›</a:t>
            </a:fld>
            <a:endParaRPr kumimoji="1" lang="ko-Kore-KR" altLang="en-US" sz="1100" dirty="0">
              <a:latin typeface="+mn-ea"/>
              <a:ea typeface="+mn-ea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E6E18C88-FDEC-044A-ADFE-618AB18D0F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0982325" cy="407988"/>
          </a:xfrm>
        </p:spPr>
        <p:txBody>
          <a:bodyPr lIns="180000" anchor="ctr">
            <a:no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 algn="l">
              <a:defRPr sz="1800"/>
            </a:lvl2pPr>
            <a:lvl3pPr algn="l">
              <a:defRPr sz="1800"/>
            </a:lvl3pPr>
            <a:lvl4pPr algn="l">
              <a:defRPr sz="1800"/>
            </a:lvl4pPr>
            <a:lvl5pPr algn="l">
              <a:defRPr sz="1800"/>
            </a:lvl5pPr>
          </a:lstStyle>
          <a:p>
            <a:pPr lvl="0"/>
            <a:r>
              <a:rPr kumimoji="1" lang="ko-KR" altLang="en-US" dirty="0"/>
              <a:t>제목을 입력하세요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390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6;p50">
            <a:extLst>
              <a:ext uri="{FF2B5EF4-FFF2-40B4-BE49-F238E27FC236}">
                <a16:creationId xmlns:a16="http://schemas.microsoft.com/office/drawing/2014/main" id="{768F9FE4-D2C8-DD45-B27E-66B14C04FABE}"/>
              </a:ext>
            </a:extLst>
          </p:cNvPr>
          <p:cNvCxnSpPr/>
          <p:nvPr userDrawn="1"/>
        </p:nvCxnSpPr>
        <p:spPr>
          <a:xfrm>
            <a:off x="3043997" y="3141732"/>
            <a:ext cx="0" cy="241300"/>
          </a:xfrm>
          <a:prstGeom prst="straightConnector1">
            <a:avLst/>
          </a:prstGeom>
          <a:noFill/>
          <a:ln w="9525" cap="flat" cmpd="sng">
            <a:solidFill>
              <a:srgbClr val="96969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797376D6-BBE7-3945-A02F-4019DB2850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72814" y="2753032"/>
            <a:ext cx="716552" cy="716552"/>
          </a:xfrm>
          <a:prstGeom prst="rect">
            <a:avLst/>
          </a:prstGeom>
        </p:spPr>
      </p:pic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EBBA208-39C0-9140-BB16-FF77849ABF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0386" y="2821550"/>
            <a:ext cx="2708634" cy="2413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kumimoji="1" lang="en-US" altLang="ko-Kore-KR" dirty="0"/>
              <a:t>code</a:t>
            </a:r>
            <a:endParaRPr kumimoji="1" lang="ko-Kore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2E7C3AC-ED61-3740-8ECD-974B351B68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86" y="3087049"/>
            <a:ext cx="5949181" cy="333375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2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ko-Kore-KR" altLang="en-US" dirty="0"/>
              <a:t>텍스트를</a:t>
            </a:r>
            <a:r>
              <a:rPr kumimoji="1" lang="ko-KR" altLang="en-US" dirty="0"/>
              <a:t> 입력하세요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8426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56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4D004-E9A7-5847-B56B-2002BA73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042" y="1137264"/>
            <a:ext cx="2534478" cy="806520"/>
          </a:xfrm>
        </p:spPr>
        <p:txBody>
          <a:bodyPr anchor="ctr">
            <a:normAutofit/>
          </a:bodyPr>
          <a:lstStyle>
            <a:lvl1pPr algn="r">
              <a:defRPr sz="2670" b="1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66B8E7-F7DE-BA4B-883C-DFE219A92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5288" y="1137262"/>
            <a:ext cx="4873488" cy="806521"/>
          </a:xfrm>
        </p:spPr>
        <p:txBody>
          <a:bodyPr anchor="ctr">
            <a:normAutofit/>
          </a:bodyPr>
          <a:lstStyle>
            <a:lvl1pPr marL="0" indent="0" algn="l">
              <a:buNone/>
              <a:defRPr sz="2500" b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DF9565-C176-374F-8E0E-C6A872F6638E}"/>
              </a:ext>
            </a:extLst>
          </p:cNvPr>
          <p:cNvSpPr/>
          <p:nvPr userDrawn="1"/>
        </p:nvSpPr>
        <p:spPr>
          <a:xfrm>
            <a:off x="3790121" y="1285228"/>
            <a:ext cx="28800" cy="475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96B645-7881-8D4E-8134-2DA3F553C927}"/>
              </a:ext>
            </a:extLst>
          </p:cNvPr>
          <p:cNvSpPr/>
          <p:nvPr userDrawn="1"/>
        </p:nvSpPr>
        <p:spPr>
          <a:xfrm rot="16200000">
            <a:off x="8417391" y="4046013"/>
            <a:ext cx="108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0C5F1-6BB0-544F-BCCB-8FC3A61CDAF5}"/>
              </a:ext>
            </a:extLst>
          </p:cNvPr>
          <p:cNvSpPr txBox="1"/>
          <p:nvPr userDrawn="1"/>
        </p:nvSpPr>
        <p:spPr>
          <a:xfrm>
            <a:off x="8243511" y="4210130"/>
            <a:ext cx="603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Date</a:t>
            </a:r>
            <a:endParaRPr kumimoji="1" lang="ko-Kore-KR" altLang="en-US" sz="15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3F896820-D33A-AA41-99EB-9029F8ACC3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66175" y="4266189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2022.06.24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63D93F-5A76-E54F-8B05-3816FBB820DD}"/>
              </a:ext>
            </a:extLst>
          </p:cNvPr>
          <p:cNvSpPr txBox="1"/>
          <p:nvPr userDrawn="1"/>
        </p:nvSpPr>
        <p:spPr>
          <a:xfrm>
            <a:off x="8243511" y="4749626"/>
            <a:ext cx="11272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Created by</a:t>
            </a:r>
            <a:endParaRPr kumimoji="1" lang="ko-Kore-KR" altLang="en-US" sz="15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9" name="텍스트 개체 틀 12">
            <a:extLst>
              <a:ext uri="{FF2B5EF4-FFF2-40B4-BE49-F238E27FC236}">
                <a16:creationId xmlns:a16="http://schemas.microsoft.com/office/drawing/2014/main" id="{B6548050-767E-E54F-B1E6-F2369257A1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60535" y="4805685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ko-KR" altLang="en-US" dirty="0"/>
              <a:t>홍길동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50CCF6-6635-D740-B4B4-63288F2A58B7}"/>
              </a:ext>
            </a:extLst>
          </p:cNvPr>
          <p:cNvSpPr/>
          <p:nvPr userDrawn="1"/>
        </p:nvSpPr>
        <p:spPr>
          <a:xfrm>
            <a:off x="9732235" y="4301831"/>
            <a:ext cx="7200" cy="18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64904-A067-3145-914B-481B2CD6EFF4}"/>
              </a:ext>
            </a:extLst>
          </p:cNvPr>
          <p:cNvSpPr txBox="1"/>
          <p:nvPr userDrawn="1"/>
        </p:nvSpPr>
        <p:spPr>
          <a:xfrm>
            <a:off x="9852855" y="4210130"/>
            <a:ext cx="8280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b="0" dirty="0">
                <a:solidFill>
                  <a:schemeClr val="accent1"/>
                </a:solidFill>
                <a:latin typeface="+mn-ea"/>
                <a:ea typeface="+mn-ea"/>
              </a:rPr>
              <a:t>Version</a:t>
            </a:r>
            <a:endParaRPr kumimoji="1" lang="ko-Kore-KR" altLang="en-US" sz="1500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22" name="텍스트 개체 틀 12">
            <a:extLst>
              <a:ext uri="{FF2B5EF4-FFF2-40B4-BE49-F238E27FC236}">
                <a16:creationId xmlns:a16="http://schemas.microsoft.com/office/drawing/2014/main" id="{51152DAC-3E6F-8D4A-8B03-0A2C332444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594975" y="4266189"/>
            <a:ext cx="1036193" cy="32316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ko-KR" dirty="0"/>
              <a:t>0.0.1</a:t>
            </a:r>
            <a:endParaRPr kumimoji="1"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294954-EC48-014A-A59B-B92644348C7C}"/>
              </a:ext>
            </a:extLst>
          </p:cNvPr>
          <p:cNvSpPr/>
          <p:nvPr userDrawn="1"/>
        </p:nvSpPr>
        <p:spPr>
          <a:xfrm rot="16200000">
            <a:off x="8645991" y="4046013"/>
            <a:ext cx="10800" cy="28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77F215-A99F-C748-9F87-0F850E30E6C4}"/>
              </a:ext>
            </a:extLst>
          </p:cNvPr>
          <p:cNvSpPr/>
          <p:nvPr userDrawn="1"/>
        </p:nvSpPr>
        <p:spPr>
          <a:xfrm rot="16200000">
            <a:off x="8417391" y="4612941"/>
            <a:ext cx="10800" cy="28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BE9AABA-CC93-3C4C-A032-70471456EEFB}"/>
              </a:ext>
            </a:extLst>
          </p:cNvPr>
          <p:cNvSpPr/>
          <p:nvPr userDrawn="1"/>
        </p:nvSpPr>
        <p:spPr>
          <a:xfrm rot="16200000">
            <a:off x="8645991" y="4612941"/>
            <a:ext cx="10800" cy="28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+mn-ea"/>
              <a:ea typeface="+mn-ea"/>
            </a:endParaRPr>
          </a:p>
        </p:txBody>
      </p:sp>
      <p:pic>
        <p:nvPicPr>
          <p:cNvPr id="17" name="Google Shape;28;p52">
            <a:extLst>
              <a:ext uri="{FF2B5EF4-FFF2-40B4-BE49-F238E27FC236}">
                <a16:creationId xmlns:a16="http://schemas.microsoft.com/office/drawing/2014/main" id="{669F1DBD-4A3B-5340-BC30-5240EC6E260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82102" y="6046996"/>
            <a:ext cx="1747079" cy="5284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552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0" y="0"/>
            <a:ext cx="12192000" cy="40750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3100" tIns="46550" rIns="93100" bIns="4655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9"/>
          <p:cNvSpPr txBox="1">
            <a:spLocks noGrp="1"/>
          </p:cNvSpPr>
          <p:nvPr>
            <p:ph type="body" idx="1"/>
          </p:nvPr>
        </p:nvSpPr>
        <p:spPr>
          <a:xfrm>
            <a:off x="258416" y="40033"/>
            <a:ext cx="1161884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36" name="Google Shape;36;p49"/>
          <p:cNvSpPr txBox="1">
            <a:spLocks noGrp="1"/>
          </p:cNvSpPr>
          <p:nvPr>
            <p:ph type="sldNum" idx="12"/>
          </p:nvPr>
        </p:nvSpPr>
        <p:spPr>
          <a:xfrm>
            <a:off x="11793196" y="6494307"/>
            <a:ext cx="398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ct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705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24826-A2DA-604E-A2D7-EB908DE5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275A5-4750-164B-8F13-6E4F32FFD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72264-5A4B-A74C-8914-947D3C1F3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2D7EF4E-EE71-DB49-BAF9-331A3C39C100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8048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7" r:id="rId3"/>
    <p:sldLayoutId id="2147483656" r:id="rId4"/>
    <p:sldLayoutId id="2147483649" r:id="rId5"/>
    <p:sldLayoutId id="214748365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ui.com/material-ui/react-stepper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6" Type="http://schemas.openxmlformats.org/officeDocument/2006/relationships/image" Target="../media/image28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image" Target="../media/image25.png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1.png"/><Relationship Id="rId2" Type="http://schemas.openxmlformats.org/officeDocument/2006/relationships/tags" Target="../tags/tag11.xml"/><Relationship Id="rId16" Type="http://schemas.openxmlformats.org/officeDocument/2006/relationships/image" Target="../media/image28.svg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notesSlide" Target="../notesSlides/notesSlide8.xml"/><Relationship Id="rId5" Type="http://schemas.openxmlformats.org/officeDocument/2006/relationships/tags" Target="../tags/tag14.xml"/><Relationship Id="rId15" Type="http://schemas.openxmlformats.org/officeDocument/2006/relationships/image" Target="../media/image27.png"/><Relationship Id="rId10" Type="http://schemas.openxmlformats.org/officeDocument/2006/relationships/slideLayout" Target="../slideLayouts/slideLayout1.xml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6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0C638-A613-9148-83BB-6D6493C5B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바닐라메타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F34A6F-52BB-1D4D-8859-0086EDFE6E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ore-KR" altLang="en-US" dirty="0"/>
              <a:t>화면설계서</a:t>
            </a:r>
            <a:r>
              <a:rPr kumimoji="1" lang="ko-KR" altLang="en-US" dirty="0"/>
              <a:t> </a:t>
            </a:r>
            <a:r>
              <a:rPr kumimoji="1" lang="en-US" altLang="ko-KR" dirty="0"/>
              <a:t>v1.1.0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E5C16-EE4F-0C4D-B14E-222BFC44B6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2022.0</a:t>
            </a:r>
            <a:r>
              <a:rPr kumimoji="1" lang="en-US" altLang="ko-KR" dirty="0"/>
              <a:t>7</a:t>
            </a:r>
            <a:r>
              <a:rPr kumimoji="1" lang="en-US" altLang="ko-Kore-KR" dirty="0"/>
              <a:t>.</a:t>
            </a:r>
            <a:r>
              <a:rPr kumimoji="1" lang="en-US" altLang="ko-KR" dirty="0"/>
              <a:t>11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002AC1-ECE5-3C47-9E73-FF8C1F51F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ore-KR" altLang="en-US" dirty="0"/>
              <a:t>윤희선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945154F-7DEC-4D41-AE40-C675CFEE7F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1.1.0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06652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9FC98-6DAC-814D-86B8-CEA1774EA495}"/>
              </a:ext>
            </a:extLst>
          </p:cNvPr>
          <p:cNvSpPr/>
          <p:nvPr/>
        </p:nvSpPr>
        <p:spPr>
          <a:xfrm>
            <a:off x="95052" y="65481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07858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 모드 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입력된 데이터가 존재하지 않을 경우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361350"/>
              </p:ext>
            </p:extLst>
          </p:nvPr>
        </p:nvGraphicFramePr>
        <p:xfrm>
          <a:off x="9201565" y="1616809"/>
          <a:ext cx="2891617" cy="50687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편집의 경우 페이지 전체를 채워서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이용하여 대시보드명을 편집할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2byte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이상의 텍스트를 입력해야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입력된 대시보드명이 없을 경우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보여줘야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대시보드명을 입력해주세요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레이아웃 수정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React-Grid-Layout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이용해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편집 툴을 제공한다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대시보드에 위젯을 추가할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.(DASHBOARD-3-3)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82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수정내용을 저장하지 않고 나갈 것인지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dialog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확인해줘야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저장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validate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처리를 해줘야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위젯이 하나도 존재하지 않을 경우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대시보드명이 입력되지 않은 경우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 저장을 완료하면 대시보드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조회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(DASHBOARD-2)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137748"/>
            <a:ext cx="492623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대시보드명을 입력해주세요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편집 </a:t>
            </a:r>
            <a:r>
              <a:rPr lang="en-US" altLang="ko-KR" dirty="0"/>
              <a:t>–</a:t>
            </a:r>
            <a:r>
              <a:rPr lang="ko-KR" altLang="en-US" dirty="0"/>
              <a:t> 대시보드 생성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DASHBOARD-3-1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510955"/>
            <a:ext cx="8869380" cy="5128384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137573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26" name="모서리가 둥근 직사각형 244">
            <a:extLst>
              <a:ext uri="{FF2B5EF4-FFF2-40B4-BE49-F238E27FC236}">
                <a16:creationId xmlns:a16="http://schemas.microsoft.com/office/drawing/2014/main" id="{63CFC1F5-F604-2D40-8FE7-CEFE69096226}"/>
              </a:ext>
            </a:extLst>
          </p:cNvPr>
          <p:cNvSpPr/>
          <p:nvPr/>
        </p:nvSpPr>
        <p:spPr>
          <a:xfrm>
            <a:off x="7864792" y="706672"/>
            <a:ext cx="1127448" cy="27700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28" name="모서리가 둥근 직사각형 244">
            <a:extLst>
              <a:ext uri="{FF2B5EF4-FFF2-40B4-BE49-F238E27FC236}">
                <a16:creationId xmlns:a16="http://schemas.microsoft.com/office/drawing/2014/main" id="{0D696057-8618-EA46-A917-FD1E5A5BF0E4}"/>
              </a:ext>
            </a:extLst>
          </p:cNvPr>
          <p:cNvSpPr/>
          <p:nvPr/>
        </p:nvSpPr>
        <p:spPr>
          <a:xfrm>
            <a:off x="6970268" y="716609"/>
            <a:ext cx="73982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4A72E78-E4C1-86F5-C9E1-4964A46FCD08}"/>
              </a:ext>
            </a:extLst>
          </p:cNvPr>
          <p:cNvSpPr/>
          <p:nvPr/>
        </p:nvSpPr>
        <p:spPr>
          <a:xfrm>
            <a:off x="67402" y="103499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DD690-3F70-D242-B98E-EE5249BFF5F8}"/>
              </a:ext>
            </a:extLst>
          </p:cNvPr>
          <p:cNvSpPr txBox="1"/>
          <p:nvPr/>
        </p:nvSpPr>
        <p:spPr>
          <a:xfrm>
            <a:off x="67402" y="790480"/>
            <a:ext cx="134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대시보드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편집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C0832C-2E38-7B4E-B160-C3EACAE961A9}"/>
              </a:ext>
            </a:extLst>
          </p:cNvPr>
          <p:cNvSpPr/>
          <p:nvPr/>
        </p:nvSpPr>
        <p:spPr>
          <a:xfrm>
            <a:off x="54282" y="613136"/>
            <a:ext cx="9080791" cy="60985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F92EF1B0-3E05-1C4A-A5F0-3CEB12266DF8}"/>
              </a:ext>
            </a:extLst>
          </p:cNvPr>
          <p:cNvSpPr/>
          <p:nvPr/>
        </p:nvSpPr>
        <p:spPr>
          <a:xfrm>
            <a:off x="67402" y="146238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4058CB3-DB61-7792-358D-1B18652E0ECA}"/>
              </a:ext>
            </a:extLst>
          </p:cNvPr>
          <p:cNvSpPr/>
          <p:nvPr/>
        </p:nvSpPr>
        <p:spPr>
          <a:xfrm>
            <a:off x="-19357" y="50550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04FFFE-3727-6C46-AF7F-4E2C72361EDE}"/>
              </a:ext>
            </a:extLst>
          </p:cNvPr>
          <p:cNvSpPr/>
          <p:nvPr/>
        </p:nvSpPr>
        <p:spPr>
          <a:xfrm>
            <a:off x="8239123" y="103123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C60AEE9-598F-914A-985F-0B9EA2FA07B9}"/>
              </a:ext>
            </a:extLst>
          </p:cNvPr>
          <p:cNvSpPr/>
          <p:nvPr/>
        </p:nvSpPr>
        <p:spPr>
          <a:xfrm>
            <a:off x="6889563" y="64856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7952B9-7B44-1942-888B-BB022A7D085A}"/>
              </a:ext>
            </a:extLst>
          </p:cNvPr>
          <p:cNvSpPr/>
          <p:nvPr/>
        </p:nvSpPr>
        <p:spPr>
          <a:xfrm>
            <a:off x="7783631" y="64856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86A1C66-1AD8-CC48-99E4-B879AAF56650}"/>
              </a:ext>
            </a:extLst>
          </p:cNvPr>
          <p:cNvGrpSpPr/>
          <p:nvPr/>
        </p:nvGrpSpPr>
        <p:grpSpPr>
          <a:xfrm>
            <a:off x="9740645" y="4463221"/>
            <a:ext cx="2201802" cy="945050"/>
            <a:chOff x="3103766" y="2502809"/>
            <a:chExt cx="2201802" cy="945050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BB665E7-382A-9F48-92A8-8D05ACD81981}"/>
                </a:ext>
              </a:extLst>
            </p:cNvPr>
            <p:cNvSpPr/>
            <p:nvPr/>
          </p:nvSpPr>
          <p:spPr>
            <a:xfrm>
              <a:off x="3103766" y="2502809"/>
              <a:ext cx="2201802" cy="9450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C497294-0D48-4047-9884-CA09A15D33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40" name="직선 연결선[R] 39">
                <a:extLst>
                  <a:ext uri="{FF2B5EF4-FFF2-40B4-BE49-F238E27FC236}">
                    <a16:creationId xmlns:a16="http://schemas.microsoft.com/office/drawing/2014/main" id="{FD42F580-BEF8-1147-955E-B177F66F5A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D9F09300-A5E1-ED45-96F3-3718B959C99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D9FF44-F053-764C-8904-067CCD0CA778}"/>
                </a:ext>
              </a:extLst>
            </p:cNvPr>
            <p:cNvSpPr txBox="1"/>
            <p:nvPr/>
          </p:nvSpPr>
          <p:spPr>
            <a:xfrm>
              <a:off x="3543966" y="2689976"/>
              <a:ext cx="13837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/>
                <a:t>변경사항을 저장하지 않고 </a:t>
              </a:r>
              <a:endParaRPr kumimoji="1" lang="en-US" altLang="ko-KR" sz="800" dirty="0"/>
            </a:p>
            <a:p>
              <a:r>
                <a:rPr kumimoji="1" lang="ko-Kore-KR" altLang="en-US" sz="800" dirty="0"/>
                <a:t>작업을</a:t>
              </a:r>
              <a:r>
                <a:rPr kumimoji="1" lang="ko-KR" altLang="en-US" sz="800" dirty="0"/>
                <a:t> 취소하시겠습니까</a:t>
              </a:r>
              <a:r>
                <a:rPr kumimoji="1" lang="en-US" altLang="ko-KR" sz="800" dirty="0"/>
                <a:t>?</a:t>
              </a:r>
              <a:endParaRPr kumimoji="1" lang="ko-Kore-KR" altLang="en-US" sz="800" dirty="0"/>
            </a:p>
          </p:txBody>
        </p:sp>
        <p:sp>
          <p:nvSpPr>
            <p:cNvPr id="32" name="모서리가 둥근 직사각형 244">
              <a:extLst>
                <a:ext uri="{FF2B5EF4-FFF2-40B4-BE49-F238E27FC236}">
                  <a16:creationId xmlns:a16="http://schemas.microsoft.com/office/drawing/2014/main" id="{AC6111D7-02CD-454F-ABC8-0B9F26B2F8A4}"/>
                </a:ext>
              </a:extLst>
            </p:cNvPr>
            <p:cNvSpPr/>
            <p:nvPr/>
          </p:nvSpPr>
          <p:spPr>
            <a:xfrm>
              <a:off x="3693324" y="3086985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39" name="모서리가 둥근 직사각형 244">
              <a:extLst>
                <a:ext uri="{FF2B5EF4-FFF2-40B4-BE49-F238E27FC236}">
                  <a16:creationId xmlns:a16="http://schemas.microsoft.com/office/drawing/2014/main" id="{191314C4-B067-784A-8EC0-9CED98880E13}"/>
                </a:ext>
              </a:extLst>
            </p:cNvPr>
            <p:cNvSpPr/>
            <p:nvPr/>
          </p:nvSpPr>
          <p:spPr>
            <a:xfrm>
              <a:off x="4253515" y="3086985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99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9FC98-6DAC-814D-86B8-CEA1774EA495}"/>
              </a:ext>
            </a:extLst>
          </p:cNvPr>
          <p:cNvSpPr/>
          <p:nvPr/>
        </p:nvSpPr>
        <p:spPr>
          <a:xfrm>
            <a:off x="95052" y="65481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593682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 모드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배치된 위젯이 존재할 경우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079161"/>
              </p:ext>
            </p:extLst>
          </p:nvPr>
        </p:nvGraphicFramePr>
        <p:xfrm>
          <a:off x="9201565" y="1616809"/>
          <a:ext cx="2891617" cy="4950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편집의 경우 페이지 전체를 채워서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이용하여 대시보드명을 편집할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최소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2byte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이상의 텍스트를 입력해야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입력된 대시보드명이 없을 경우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보여줘야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대시보드명을 입력해주세요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’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레이아웃 수정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React-Grid-Layout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이용해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편집 툴을 제공한다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대시보드에 위젯을 추가할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.(DASHBOARD-3-3)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137748"/>
            <a:ext cx="492623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 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test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편집 </a:t>
            </a:r>
            <a:r>
              <a:rPr lang="en-US" altLang="ko-KR" dirty="0"/>
              <a:t>–</a:t>
            </a:r>
            <a:r>
              <a:rPr lang="ko-KR" altLang="en-US" dirty="0"/>
              <a:t> 대시보드 수정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DASHBOARD-3-2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510955"/>
            <a:ext cx="8869380" cy="5128384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137573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DD690-3F70-D242-B98E-EE5249BFF5F8}"/>
              </a:ext>
            </a:extLst>
          </p:cNvPr>
          <p:cNvSpPr txBox="1"/>
          <p:nvPr/>
        </p:nvSpPr>
        <p:spPr>
          <a:xfrm>
            <a:off x="67402" y="790480"/>
            <a:ext cx="134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대시보드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편집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304FFFE-3727-6C46-AF7F-4E2C72361EDE}"/>
              </a:ext>
            </a:extLst>
          </p:cNvPr>
          <p:cNvSpPr/>
          <p:nvPr/>
        </p:nvSpPr>
        <p:spPr>
          <a:xfrm>
            <a:off x="8239123" y="103123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7FCDB5-0D97-1C4C-9CAD-D16C792D3DF2}"/>
              </a:ext>
            </a:extLst>
          </p:cNvPr>
          <p:cNvGrpSpPr/>
          <p:nvPr/>
        </p:nvGrpSpPr>
        <p:grpSpPr>
          <a:xfrm>
            <a:off x="1963895" y="1566885"/>
            <a:ext cx="4734224" cy="2315057"/>
            <a:chOff x="163368" y="2352952"/>
            <a:chExt cx="4734224" cy="231505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38A182E-BBFA-C94B-B576-D66E66B17A3C}"/>
                </a:ext>
              </a:extLst>
            </p:cNvPr>
            <p:cNvGrpSpPr/>
            <p:nvPr/>
          </p:nvGrpSpPr>
          <p:grpSpPr>
            <a:xfrm>
              <a:off x="163368" y="2368816"/>
              <a:ext cx="4718127" cy="2299193"/>
              <a:chOff x="1364397" y="2841536"/>
              <a:chExt cx="6239759" cy="2718601"/>
            </a:xfrm>
            <a:noFill/>
          </p:grpSpPr>
          <p:sp>
            <p:nvSpPr>
              <p:cNvPr id="25" name="Google Shape;2970;p25">
                <a:extLst>
                  <a:ext uri="{FF2B5EF4-FFF2-40B4-BE49-F238E27FC236}">
                    <a16:creationId xmlns:a16="http://schemas.microsoft.com/office/drawing/2014/main" id="{2DE98FFC-880E-2848-8270-BFA922405208}"/>
                  </a:ext>
                </a:extLst>
              </p:cNvPr>
              <p:cNvSpPr/>
              <p:nvPr/>
            </p:nvSpPr>
            <p:spPr>
              <a:xfrm>
                <a:off x="1364397" y="2841536"/>
                <a:ext cx="6239759" cy="2718601"/>
              </a:xfrm>
              <a:prstGeom prst="roundRect">
                <a:avLst>
                  <a:gd name="adj" fmla="val 278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C1B4656-0722-0D4D-A08A-BB412D84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722" y="2879657"/>
                <a:ext cx="5935834" cy="2551074"/>
              </a:xfrm>
              <a:prstGeom prst="rect">
                <a:avLst/>
              </a:prstGeom>
              <a:grpFill/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033BC-E448-694D-AD92-6075E394EC44}"/>
                </a:ext>
              </a:extLst>
            </p:cNvPr>
            <p:cNvSpPr txBox="1"/>
            <p:nvPr/>
          </p:nvSpPr>
          <p:spPr>
            <a:xfrm>
              <a:off x="4653614" y="2352952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L 도형 23">
              <a:extLst>
                <a:ext uri="{FF2B5EF4-FFF2-40B4-BE49-F238E27FC236}">
                  <a16:creationId xmlns:a16="http://schemas.microsoft.com/office/drawing/2014/main" id="{656E0B1F-2EF2-0E4E-8516-7CFD7B4377C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1376" y="45909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3DFBF06-7187-1545-8825-AB308302685C}"/>
              </a:ext>
            </a:extLst>
          </p:cNvPr>
          <p:cNvGrpSpPr/>
          <p:nvPr/>
        </p:nvGrpSpPr>
        <p:grpSpPr>
          <a:xfrm>
            <a:off x="342209" y="1545266"/>
            <a:ext cx="1472999" cy="739828"/>
            <a:chOff x="162604" y="1576344"/>
            <a:chExt cx="1472999" cy="739828"/>
          </a:xfrm>
        </p:grpSpPr>
        <p:sp>
          <p:nvSpPr>
            <p:cNvPr id="37" name="Google Shape;2970;p25">
              <a:extLst>
                <a:ext uri="{FF2B5EF4-FFF2-40B4-BE49-F238E27FC236}">
                  <a16:creationId xmlns:a16="http://schemas.microsoft.com/office/drawing/2014/main" id="{1E14DD92-2478-814B-BBAD-65848EE47047}"/>
                </a:ext>
              </a:extLst>
            </p:cNvPr>
            <p:cNvSpPr/>
            <p:nvPr/>
          </p:nvSpPr>
          <p:spPr>
            <a:xfrm>
              <a:off x="162604" y="1616809"/>
              <a:ext cx="1425928" cy="699363"/>
            </a:xfrm>
            <a:prstGeom prst="roundRect">
              <a:avLst>
                <a:gd name="adj" fmla="val 5771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rPr>
                <a:t>3,253 rows</a:t>
              </a:r>
              <a:endParaRPr sz="1600" b="0" i="0" u="none" strike="noStrike" cap="none" dirty="0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EDC198-E018-E746-A699-7048164FF432}"/>
                </a:ext>
              </a:extLst>
            </p:cNvPr>
            <p:cNvSpPr txBox="1"/>
            <p:nvPr/>
          </p:nvSpPr>
          <p:spPr>
            <a:xfrm>
              <a:off x="1391625" y="1576344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" name="L 도형 39">
              <a:extLst>
                <a:ext uri="{FF2B5EF4-FFF2-40B4-BE49-F238E27FC236}">
                  <a16:creationId xmlns:a16="http://schemas.microsoft.com/office/drawing/2014/main" id="{F8494A09-7F4A-694A-8E0A-8A2B9548D9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509040" y="22414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1" name="타원 40">
            <a:extLst>
              <a:ext uri="{FF2B5EF4-FFF2-40B4-BE49-F238E27FC236}">
                <a16:creationId xmlns:a16="http://schemas.microsoft.com/office/drawing/2014/main" id="{00DEAD17-E514-274B-9CDF-8E5CBF36E4D1}"/>
              </a:ext>
            </a:extLst>
          </p:cNvPr>
          <p:cNvSpPr/>
          <p:nvPr/>
        </p:nvSpPr>
        <p:spPr>
          <a:xfrm>
            <a:off x="1899116" y="150554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B2565AD-AE4A-3642-9DA1-208D3C0C375C}"/>
              </a:ext>
            </a:extLst>
          </p:cNvPr>
          <p:cNvSpPr/>
          <p:nvPr/>
        </p:nvSpPr>
        <p:spPr>
          <a:xfrm>
            <a:off x="8949669" y="1520991"/>
            <a:ext cx="76444" cy="511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5DC5C8D-0C66-8145-B408-E1FD3125E1E5}"/>
              </a:ext>
            </a:extLst>
          </p:cNvPr>
          <p:cNvSpPr/>
          <p:nvPr/>
        </p:nvSpPr>
        <p:spPr>
          <a:xfrm>
            <a:off x="8949669" y="1715272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32FD1850-5398-974F-9140-06DA1EEC0384}"/>
              </a:ext>
            </a:extLst>
          </p:cNvPr>
          <p:cNvSpPr/>
          <p:nvPr/>
        </p:nvSpPr>
        <p:spPr>
          <a:xfrm>
            <a:off x="8754944" y="14318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244">
            <a:extLst>
              <a:ext uri="{FF2B5EF4-FFF2-40B4-BE49-F238E27FC236}">
                <a16:creationId xmlns:a16="http://schemas.microsoft.com/office/drawing/2014/main" id="{F40161B9-FD1B-4F41-8CEB-E5C7362F62E9}"/>
              </a:ext>
            </a:extLst>
          </p:cNvPr>
          <p:cNvSpPr/>
          <p:nvPr/>
        </p:nvSpPr>
        <p:spPr>
          <a:xfrm>
            <a:off x="7864792" y="706672"/>
            <a:ext cx="1127448" cy="27700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32" name="모서리가 둥근 직사각형 244">
            <a:extLst>
              <a:ext uri="{FF2B5EF4-FFF2-40B4-BE49-F238E27FC236}">
                <a16:creationId xmlns:a16="http://schemas.microsoft.com/office/drawing/2014/main" id="{7E76372E-9D1E-BE4F-AA54-BB8338C9F7C3}"/>
              </a:ext>
            </a:extLst>
          </p:cNvPr>
          <p:cNvSpPr/>
          <p:nvPr/>
        </p:nvSpPr>
        <p:spPr>
          <a:xfrm>
            <a:off x="6970268" y="716609"/>
            <a:ext cx="73982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213213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9FC98-6DAC-814D-86B8-CEA1774EA495}"/>
              </a:ext>
            </a:extLst>
          </p:cNvPr>
          <p:cNvSpPr/>
          <p:nvPr/>
        </p:nvSpPr>
        <p:spPr>
          <a:xfrm>
            <a:off x="95052" y="65481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338955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편집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추가 팝업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314123"/>
              </p:ext>
            </p:extLst>
          </p:nvPr>
        </p:nvGraphicFramePr>
        <p:xfrm>
          <a:off x="9201565" y="1616809"/>
          <a:ext cx="2891617" cy="44070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팝업 제목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생성되어 있는 위젯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다중 선택 불가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 위젯의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selected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상태가 시각적으로 표현되어야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각 위젯의 타입을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icon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으로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확인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페이지에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개씩 노출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개이상의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위젯이 존재할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이용하여 조회할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위젯추가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위젯이 존재하지 않을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 버튼을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disabled.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상태로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불가능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추가 버튼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팝업을 닫고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편집페이지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(DASHBOARD-3-2)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의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최하단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좌측에 선택된 위젯을 위치시킨다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162604" y="1137748"/>
            <a:ext cx="4926232" cy="27699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대시보드 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test</a:t>
            </a:r>
            <a:endParaRPr kumimoji="1" lang="ko-Kore-KR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/>
              <a:t>대시보드 편집 </a:t>
            </a:r>
            <a:r>
              <a:rPr lang="en-US" altLang="ko-KR" dirty="0"/>
              <a:t>–</a:t>
            </a:r>
            <a:r>
              <a:rPr lang="ko-KR" altLang="en-US" dirty="0"/>
              <a:t> 위젯 추가</a:t>
            </a:r>
            <a:endParaRPr lang="ko-Kore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DASHBOARD-3-3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4CD733-AE77-F849-BBFB-6F2212C06E89}"/>
              </a:ext>
            </a:extLst>
          </p:cNvPr>
          <p:cNvSpPr/>
          <p:nvPr/>
        </p:nvSpPr>
        <p:spPr>
          <a:xfrm>
            <a:off x="162605" y="1510955"/>
            <a:ext cx="8869380" cy="5128384"/>
          </a:xfrm>
          <a:prstGeom prst="rect">
            <a:avLst/>
          </a:prstGeom>
          <a:pattFill prst="lgGri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F7D566A-B2D2-0F41-A3FC-DBC5A00E8EA6}"/>
              </a:ext>
            </a:extLst>
          </p:cNvPr>
          <p:cNvSpPr/>
          <p:nvPr/>
        </p:nvSpPr>
        <p:spPr>
          <a:xfrm>
            <a:off x="8314562" y="1137573"/>
            <a:ext cx="717423" cy="2571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200" dirty="0"/>
              <a:t>위젯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+</a:t>
            </a:r>
            <a:endParaRPr kumimoji="1" lang="ko-Kore-KR" altLang="en-US" sz="12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7F20B246-42D7-DB49-A228-5C182F1BB0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DD690-3F70-D242-B98E-EE5249BFF5F8}"/>
              </a:ext>
            </a:extLst>
          </p:cNvPr>
          <p:cNvSpPr txBox="1"/>
          <p:nvPr/>
        </p:nvSpPr>
        <p:spPr>
          <a:xfrm>
            <a:off x="67402" y="790480"/>
            <a:ext cx="1343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대시보드</a:t>
            </a:r>
            <a:r>
              <a:rPr kumimoji="1" lang="en-US" altLang="ko-KR" sz="900" dirty="0">
                <a:latin typeface="+mn-ea"/>
              </a:rPr>
              <a:t> </a:t>
            </a:r>
            <a:r>
              <a:rPr kumimoji="1" lang="ko-KR" altLang="en-US" sz="900" dirty="0">
                <a:latin typeface="+mn-ea"/>
              </a:rPr>
              <a:t>편집</a:t>
            </a:r>
            <a:endParaRPr kumimoji="1" lang="en-US" altLang="ko-KR" sz="900" dirty="0">
              <a:latin typeface="+mn-ea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87FCDB5-0D97-1C4C-9CAD-D16C792D3DF2}"/>
              </a:ext>
            </a:extLst>
          </p:cNvPr>
          <p:cNvGrpSpPr/>
          <p:nvPr/>
        </p:nvGrpSpPr>
        <p:grpSpPr>
          <a:xfrm>
            <a:off x="1963895" y="1566885"/>
            <a:ext cx="4734224" cy="2315057"/>
            <a:chOff x="163368" y="2352952"/>
            <a:chExt cx="4734224" cy="231505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38A182E-BBFA-C94B-B576-D66E66B17A3C}"/>
                </a:ext>
              </a:extLst>
            </p:cNvPr>
            <p:cNvGrpSpPr/>
            <p:nvPr/>
          </p:nvGrpSpPr>
          <p:grpSpPr>
            <a:xfrm>
              <a:off x="163368" y="2368816"/>
              <a:ext cx="4718127" cy="2299193"/>
              <a:chOff x="1364397" y="2841536"/>
              <a:chExt cx="6239759" cy="2718601"/>
            </a:xfrm>
            <a:noFill/>
          </p:grpSpPr>
          <p:sp>
            <p:nvSpPr>
              <p:cNvPr id="25" name="Google Shape;2970;p25">
                <a:extLst>
                  <a:ext uri="{FF2B5EF4-FFF2-40B4-BE49-F238E27FC236}">
                    <a16:creationId xmlns:a16="http://schemas.microsoft.com/office/drawing/2014/main" id="{2DE98FFC-880E-2848-8270-BFA922405208}"/>
                  </a:ext>
                </a:extLst>
              </p:cNvPr>
              <p:cNvSpPr/>
              <p:nvPr/>
            </p:nvSpPr>
            <p:spPr>
              <a:xfrm>
                <a:off x="1364397" y="2841536"/>
                <a:ext cx="6239759" cy="2718601"/>
              </a:xfrm>
              <a:prstGeom prst="roundRect">
                <a:avLst>
                  <a:gd name="adj" fmla="val 2787"/>
                </a:avLst>
              </a:prstGeom>
              <a:solidFill>
                <a:schemeClr val="bg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0C1B4656-0722-0D4D-A08A-BB412D844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82722" y="2879657"/>
                <a:ext cx="5935834" cy="2551074"/>
              </a:xfrm>
              <a:prstGeom prst="rect">
                <a:avLst/>
              </a:prstGeom>
              <a:grpFill/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9033BC-E448-694D-AD92-6075E394EC44}"/>
                </a:ext>
              </a:extLst>
            </p:cNvPr>
            <p:cNvSpPr txBox="1"/>
            <p:nvPr/>
          </p:nvSpPr>
          <p:spPr>
            <a:xfrm>
              <a:off x="4653614" y="2352952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24" name="L 도형 23">
              <a:extLst>
                <a:ext uri="{FF2B5EF4-FFF2-40B4-BE49-F238E27FC236}">
                  <a16:creationId xmlns:a16="http://schemas.microsoft.com/office/drawing/2014/main" id="{656E0B1F-2EF2-0E4E-8516-7CFD7B4377C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791376" y="45909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3DFBF06-7187-1545-8825-AB308302685C}"/>
              </a:ext>
            </a:extLst>
          </p:cNvPr>
          <p:cNvGrpSpPr/>
          <p:nvPr/>
        </p:nvGrpSpPr>
        <p:grpSpPr>
          <a:xfrm>
            <a:off x="342209" y="1545266"/>
            <a:ext cx="1472999" cy="739828"/>
            <a:chOff x="162604" y="1576344"/>
            <a:chExt cx="1472999" cy="739828"/>
          </a:xfrm>
        </p:grpSpPr>
        <p:sp>
          <p:nvSpPr>
            <p:cNvPr id="37" name="Google Shape;2970;p25">
              <a:extLst>
                <a:ext uri="{FF2B5EF4-FFF2-40B4-BE49-F238E27FC236}">
                  <a16:creationId xmlns:a16="http://schemas.microsoft.com/office/drawing/2014/main" id="{1E14DD92-2478-814B-BBAD-65848EE47047}"/>
                </a:ext>
              </a:extLst>
            </p:cNvPr>
            <p:cNvSpPr/>
            <p:nvPr/>
          </p:nvSpPr>
          <p:spPr>
            <a:xfrm>
              <a:off x="162604" y="1616809"/>
              <a:ext cx="1425928" cy="699363"/>
            </a:xfrm>
            <a:prstGeom prst="roundRect">
              <a:avLst>
                <a:gd name="adj" fmla="val 5771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latin typeface="+mn-ea"/>
                  <a:cs typeface="Arial"/>
                  <a:sym typeface="Arial"/>
                </a:rPr>
                <a:t>3,253 rows</a:t>
              </a:r>
              <a:endParaRPr sz="1600" b="0" i="0" u="none" strike="noStrike" cap="none" dirty="0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EDC198-E018-E746-A699-7048164FF432}"/>
                </a:ext>
              </a:extLst>
            </p:cNvPr>
            <p:cNvSpPr txBox="1"/>
            <p:nvPr/>
          </p:nvSpPr>
          <p:spPr>
            <a:xfrm>
              <a:off x="1391625" y="1576344"/>
              <a:ext cx="2439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b="1" dirty="0">
                  <a:solidFill>
                    <a:schemeClr val="tx2">
                      <a:lumMod val="75000"/>
                    </a:schemeClr>
                  </a:solidFill>
                </a:rPr>
                <a:t>x</a:t>
              </a:r>
              <a:endParaRPr kumimoji="1" lang="ko-Kore-KR" altLang="en-US" sz="10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0" name="L 도형 39">
              <a:extLst>
                <a:ext uri="{FF2B5EF4-FFF2-40B4-BE49-F238E27FC236}">
                  <a16:creationId xmlns:a16="http://schemas.microsoft.com/office/drawing/2014/main" id="{F8494A09-7F4A-694A-8E0A-8A2B9548D95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509040" y="2241431"/>
              <a:ext cx="72000" cy="72000"/>
            </a:xfrm>
            <a:prstGeom prst="corner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B2565AD-AE4A-3642-9DA1-208D3C0C375C}"/>
              </a:ext>
            </a:extLst>
          </p:cNvPr>
          <p:cNvSpPr/>
          <p:nvPr/>
        </p:nvSpPr>
        <p:spPr>
          <a:xfrm>
            <a:off x="8949669" y="1520991"/>
            <a:ext cx="76444" cy="5112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5DC5C8D-0C66-8145-B408-E1FD3125E1E5}"/>
              </a:ext>
            </a:extLst>
          </p:cNvPr>
          <p:cNvSpPr/>
          <p:nvPr/>
        </p:nvSpPr>
        <p:spPr>
          <a:xfrm>
            <a:off x="8949669" y="1715272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F4B8AA78-90E7-944D-B89F-157374C192FC}"/>
              </a:ext>
            </a:extLst>
          </p:cNvPr>
          <p:cNvGrpSpPr/>
          <p:nvPr/>
        </p:nvGrpSpPr>
        <p:grpSpPr>
          <a:xfrm>
            <a:off x="3942001" y="4195351"/>
            <a:ext cx="1392660" cy="307777"/>
            <a:chOff x="659063" y="4750744"/>
            <a:chExt cx="934317" cy="307777"/>
          </a:xfrm>
        </p:grpSpPr>
        <p:sp>
          <p:nvSpPr>
            <p:cNvPr id="59" name="모서리가 둥근 직사각형 244">
              <a:extLst>
                <a:ext uri="{FF2B5EF4-FFF2-40B4-BE49-F238E27FC236}">
                  <a16:creationId xmlns:a16="http://schemas.microsoft.com/office/drawing/2014/main" id="{3DEAAE36-949A-A245-8DA1-F1905A6E5E4A}"/>
                </a:ext>
              </a:extLst>
            </p:cNvPr>
            <p:cNvSpPr/>
            <p:nvPr/>
          </p:nvSpPr>
          <p:spPr>
            <a:xfrm>
              <a:off x="659063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모서리가 둥근 직사각형 244">
              <a:extLst>
                <a:ext uri="{FF2B5EF4-FFF2-40B4-BE49-F238E27FC236}">
                  <a16:creationId xmlns:a16="http://schemas.microsoft.com/office/drawing/2014/main" id="{0F80BBD1-19F0-E54D-888D-A5D31A3A116B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5BEFFC-7AA8-FB49-B568-A489D9EC7474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  <p:sp>
        <p:nvSpPr>
          <p:cNvPr id="66" name="모서리가 둥근 직사각형 244">
            <a:extLst>
              <a:ext uri="{FF2B5EF4-FFF2-40B4-BE49-F238E27FC236}">
                <a16:creationId xmlns:a16="http://schemas.microsoft.com/office/drawing/2014/main" id="{3EAC9C3D-633B-E843-BD5E-F57A86C728C0}"/>
              </a:ext>
            </a:extLst>
          </p:cNvPr>
          <p:cNvSpPr/>
          <p:nvPr/>
        </p:nvSpPr>
        <p:spPr>
          <a:xfrm>
            <a:off x="7864792" y="706672"/>
            <a:ext cx="1127448" cy="27700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저장</a:t>
            </a:r>
          </a:p>
        </p:txBody>
      </p:sp>
      <p:sp>
        <p:nvSpPr>
          <p:cNvPr id="67" name="모서리가 둥근 직사각형 244">
            <a:extLst>
              <a:ext uri="{FF2B5EF4-FFF2-40B4-BE49-F238E27FC236}">
                <a16:creationId xmlns:a16="http://schemas.microsoft.com/office/drawing/2014/main" id="{FEDBFB29-345A-4F4F-B811-A59C69A39066}"/>
              </a:ext>
            </a:extLst>
          </p:cNvPr>
          <p:cNvSpPr/>
          <p:nvPr/>
        </p:nvSpPr>
        <p:spPr>
          <a:xfrm>
            <a:off x="6970268" y="716609"/>
            <a:ext cx="73982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89812B5-BF14-4444-8BA8-B1F15EE56195}"/>
              </a:ext>
            </a:extLst>
          </p:cNvPr>
          <p:cNvSpPr/>
          <p:nvPr/>
        </p:nvSpPr>
        <p:spPr>
          <a:xfrm>
            <a:off x="95052" y="654817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877AFF-D570-1547-807A-E5A7EC4B24CE}"/>
              </a:ext>
            </a:extLst>
          </p:cNvPr>
          <p:cNvGrpSpPr/>
          <p:nvPr/>
        </p:nvGrpSpPr>
        <p:grpSpPr>
          <a:xfrm>
            <a:off x="2810943" y="1993696"/>
            <a:ext cx="3852960" cy="3051199"/>
            <a:chOff x="2810943" y="1993696"/>
            <a:chExt cx="3852960" cy="3051199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7DC483B-5E60-A04E-B9C9-8B96D8638502}"/>
                </a:ext>
              </a:extLst>
            </p:cNvPr>
            <p:cNvGrpSpPr/>
            <p:nvPr/>
          </p:nvGrpSpPr>
          <p:grpSpPr>
            <a:xfrm>
              <a:off x="2810943" y="1993696"/>
              <a:ext cx="3852960" cy="3051199"/>
              <a:chOff x="2857591" y="2228368"/>
              <a:chExt cx="3852960" cy="3051199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A7E21E5B-97DA-E445-A02D-960D7A1B9658}"/>
                  </a:ext>
                </a:extLst>
              </p:cNvPr>
              <p:cNvGrpSpPr/>
              <p:nvPr/>
            </p:nvGrpSpPr>
            <p:grpSpPr>
              <a:xfrm>
                <a:off x="2857591" y="2228368"/>
                <a:ext cx="3852960" cy="3051199"/>
                <a:chOff x="2243040" y="1168745"/>
                <a:chExt cx="3852960" cy="3051199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F1895ED1-974F-6147-8548-3D4BD6873171}"/>
                    </a:ext>
                  </a:extLst>
                </p:cNvPr>
                <p:cNvSpPr/>
                <p:nvPr/>
              </p:nvSpPr>
              <p:spPr>
                <a:xfrm>
                  <a:off x="2243040" y="1168745"/>
                  <a:ext cx="3852960" cy="29102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kumimoji="1"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992E4660-2CA5-9C41-93F4-490ACF24713B}"/>
                    </a:ext>
                  </a:extLst>
                </p:cNvPr>
                <p:cNvSpPr/>
                <p:nvPr/>
              </p:nvSpPr>
              <p:spPr>
                <a:xfrm>
                  <a:off x="2243040" y="1443185"/>
                  <a:ext cx="3852960" cy="2776759"/>
                </a:xfrm>
                <a:prstGeom prst="rect">
                  <a:avLst/>
                </a:prstGeom>
                <a:solidFill>
                  <a:schemeClr val="bg1"/>
                </a:solidFill>
                <a:ln w="31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endParaRPr kumimoji="1" lang="ko-KR" altLang="en-US" sz="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64EF1C40-F097-7446-84ED-0BD1F63DB9D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925732" y="1231032"/>
                  <a:ext cx="108000" cy="108000"/>
                  <a:chOff x="4786411" y="2017986"/>
                  <a:chExt cx="296392" cy="296392"/>
                </a:xfrm>
              </p:grpSpPr>
              <p:cxnSp>
                <p:nvCxnSpPr>
                  <p:cNvPr id="55" name="직선 연결선[R] 54">
                    <a:extLst>
                      <a:ext uri="{FF2B5EF4-FFF2-40B4-BE49-F238E27FC236}">
                        <a16:creationId xmlns:a16="http://schemas.microsoft.com/office/drawing/2014/main" id="{86E403A5-0F67-D44B-BD6B-D812DD75A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6411" y="2017986"/>
                    <a:ext cx="283779" cy="296392"/>
                  </a:xfrm>
                  <a:prstGeom prst="line">
                    <a:avLst/>
                  </a:prstGeom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직선 연결선[R] 55">
                    <a:extLst>
                      <a:ext uri="{FF2B5EF4-FFF2-40B4-BE49-F238E27FC236}">
                        <a16:creationId xmlns:a16="http://schemas.microsoft.com/office/drawing/2014/main" id="{4CC279A8-DE9F-254D-A0D2-B068A46505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4792717" y="2017986"/>
                    <a:ext cx="283779" cy="296392"/>
                  </a:xfrm>
                  <a:prstGeom prst="line">
                    <a:avLst/>
                  </a:prstGeom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7325DD3-FC9F-A741-BA87-778DA2C00AC2}"/>
                    </a:ext>
                  </a:extLst>
                </p:cNvPr>
                <p:cNvSpPr txBox="1"/>
                <p:nvPr/>
              </p:nvSpPr>
              <p:spPr>
                <a:xfrm>
                  <a:off x="2272526" y="1204593"/>
                  <a:ext cx="6719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R" altLang="en-US" sz="900" dirty="0"/>
                    <a:t>위젯 추가</a:t>
                  </a:r>
                  <a:endParaRPr kumimoji="1" lang="en-US" altLang="ko-KR" sz="900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89CF77-5FD9-EF4E-A8D8-C03DBA82C935}"/>
                    </a:ext>
                  </a:extLst>
                </p:cNvPr>
                <p:cNvSpPr txBox="1"/>
                <p:nvPr/>
              </p:nvSpPr>
              <p:spPr>
                <a:xfrm>
                  <a:off x="2467569" y="1631323"/>
                  <a:ext cx="181331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ko-Kore-KR" altLang="en-US" sz="1000" dirty="0"/>
                    <a:t>추가할</a:t>
                  </a:r>
                  <a:r>
                    <a:rPr kumimoji="1" lang="ko-KR" altLang="en-US" sz="1000" dirty="0"/>
                    <a:t> 위젯을 선택해주세요</a:t>
                  </a:r>
                  <a:r>
                    <a:rPr kumimoji="1" lang="en-US" altLang="ko-KR" sz="1000" dirty="0"/>
                    <a:t>.</a:t>
                  </a:r>
                  <a:endParaRPr kumimoji="1" lang="ko-Kore-KR" altLang="en-US" sz="1000" dirty="0"/>
                </a:p>
              </p:txBody>
            </p:sp>
            <p:sp>
              <p:nvSpPr>
                <p:cNvPr id="51" name="Google Shape;2970;p25">
                  <a:extLst>
                    <a:ext uri="{FF2B5EF4-FFF2-40B4-BE49-F238E27FC236}">
                      <a16:creationId xmlns:a16="http://schemas.microsoft.com/office/drawing/2014/main" id="{EB5D82BB-0826-0147-B9F2-24C65B97B17F}"/>
                    </a:ext>
                  </a:extLst>
                </p:cNvPr>
                <p:cNvSpPr/>
                <p:nvPr/>
              </p:nvSpPr>
              <p:spPr>
                <a:xfrm>
                  <a:off x="2467568" y="1958753"/>
                  <a:ext cx="3288079" cy="277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tx2">
                    <a:lumMod val="20000"/>
                    <a:lumOff val="80000"/>
                    <a:alpha val="56000"/>
                  </a:schemeClr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ko-KR" altLang="en-US"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위젯</a:t>
                  </a:r>
                  <a:r>
                    <a:rPr lang="en-US" altLang="ko-KR"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" name="Google Shape;2970;p25">
                  <a:extLst>
                    <a:ext uri="{FF2B5EF4-FFF2-40B4-BE49-F238E27FC236}">
                      <a16:creationId xmlns:a16="http://schemas.microsoft.com/office/drawing/2014/main" id="{DDEC6267-025B-3349-9AA8-7260113CF054}"/>
                    </a:ext>
                  </a:extLst>
                </p:cNvPr>
                <p:cNvSpPr/>
                <p:nvPr/>
              </p:nvSpPr>
              <p:spPr>
                <a:xfrm>
                  <a:off x="2467568" y="2310257"/>
                  <a:ext cx="3288079" cy="2770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ko-KR" altLang="en-US"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위젯</a:t>
                  </a:r>
                  <a:r>
                    <a:rPr lang="en-US" altLang="ko-KR"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" name="Google Shape;2970;p25">
                  <a:extLst>
                    <a:ext uri="{FF2B5EF4-FFF2-40B4-BE49-F238E27FC236}">
                      <a16:creationId xmlns:a16="http://schemas.microsoft.com/office/drawing/2014/main" id="{B82F5198-6FF3-DF41-AB2E-A97511793282}"/>
                    </a:ext>
                  </a:extLst>
                </p:cNvPr>
                <p:cNvSpPr/>
                <p:nvPr/>
              </p:nvSpPr>
              <p:spPr>
                <a:xfrm>
                  <a:off x="2467568" y="2656844"/>
                  <a:ext cx="3288079" cy="2770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ko-KR" altLang="en-US"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위젯 </a:t>
                  </a:r>
                  <a:r>
                    <a:rPr lang="en-US" altLang="ko-KR" sz="10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test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" name="Google Shape;2970;p25">
                  <a:extLst>
                    <a:ext uri="{FF2B5EF4-FFF2-40B4-BE49-F238E27FC236}">
                      <a16:creationId xmlns:a16="http://schemas.microsoft.com/office/drawing/2014/main" id="{486FEEC9-3CF6-0D42-BFEF-925A40F8D34D}"/>
                    </a:ext>
                  </a:extLst>
                </p:cNvPr>
                <p:cNvSpPr/>
                <p:nvPr/>
              </p:nvSpPr>
              <p:spPr>
                <a:xfrm>
                  <a:off x="2467568" y="3008348"/>
                  <a:ext cx="3288079" cy="2770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ko-KR" altLang="en-US" sz="1000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   위젯 </a:t>
                  </a:r>
                  <a:r>
                    <a:rPr lang="ko-KR" altLang="en-US" sz="1000" dirty="0" err="1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ㅅㄷㄴㅅ</a:t>
                  </a:r>
                  <a:endParaRPr sz="10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" name="모서리가 둥근 직사각형 244">
                <a:extLst>
                  <a:ext uri="{FF2B5EF4-FFF2-40B4-BE49-F238E27FC236}">
                    <a16:creationId xmlns:a16="http://schemas.microsoft.com/office/drawing/2014/main" id="{CE060C3B-6AC7-934C-AD38-A5E9FAD48FD4}"/>
                  </a:ext>
                </a:extLst>
              </p:cNvPr>
              <p:cNvSpPr/>
              <p:nvPr/>
            </p:nvSpPr>
            <p:spPr>
              <a:xfrm>
                <a:off x="4051134" y="4902352"/>
                <a:ext cx="743417" cy="251661"/>
              </a:xfrm>
              <a:prstGeom prst="roundRect">
                <a:avLst>
                  <a:gd name="adj" fmla="val 57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위젯 추가</a:t>
                </a:r>
              </a:p>
            </p:txBody>
          </p:sp>
          <p:sp>
            <p:nvSpPr>
              <p:cNvPr id="45" name="모서리가 둥근 직사각형 244">
                <a:extLst>
                  <a:ext uri="{FF2B5EF4-FFF2-40B4-BE49-F238E27FC236}">
                    <a16:creationId xmlns:a16="http://schemas.microsoft.com/office/drawing/2014/main" id="{8F460492-B14B-814B-9106-F5ED026F42ED}"/>
                  </a:ext>
                </a:extLst>
              </p:cNvPr>
              <p:cNvSpPr/>
              <p:nvPr/>
            </p:nvSpPr>
            <p:spPr>
              <a:xfrm>
                <a:off x="4919434" y="4902352"/>
                <a:ext cx="739823" cy="251661"/>
              </a:xfrm>
              <a:prstGeom prst="roundRect">
                <a:avLst>
                  <a:gd name="adj" fmla="val 5788"/>
                </a:avLst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취소</a:t>
                </a:r>
              </a:p>
            </p:txBody>
          </p:sp>
        </p:grpSp>
        <p:pic>
          <p:nvPicPr>
            <p:cNvPr id="4" name="그래픽 3" descr="가로 막대형 차트 단색으로 채워진">
              <a:extLst>
                <a:ext uri="{FF2B5EF4-FFF2-40B4-BE49-F238E27FC236}">
                  <a16:creationId xmlns:a16="http://schemas.microsoft.com/office/drawing/2014/main" id="{0265372C-E334-AD48-B6FD-FF9E77B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7673" y="3514610"/>
              <a:ext cx="216000" cy="216000"/>
            </a:xfrm>
            <a:prstGeom prst="rect">
              <a:avLst/>
            </a:prstGeom>
          </p:spPr>
        </p:pic>
        <p:pic>
          <p:nvPicPr>
            <p:cNvPr id="57" name="그래픽 56" descr="가로 막대형 차트 단색으로 채워진">
              <a:extLst>
                <a:ext uri="{FF2B5EF4-FFF2-40B4-BE49-F238E27FC236}">
                  <a16:creationId xmlns:a16="http://schemas.microsoft.com/office/drawing/2014/main" id="{3F5AB624-C967-2049-AFFD-2A432E94F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77673" y="3853860"/>
              <a:ext cx="216000" cy="216000"/>
            </a:xfrm>
            <a:prstGeom prst="rect">
              <a:avLst/>
            </a:prstGeom>
          </p:spPr>
        </p:pic>
        <p:pic>
          <p:nvPicPr>
            <p:cNvPr id="10" name="그래픽 9" descr="원형 차트 단색으로 채워진">
              <a:extLst>
                <a:ext uri="{FF2B5EF4-FFF2-40B4-BE49-F238E27FC236}">
                  <a16:creationId xmlns:a16="http://schemas.microsoft.com/office/drawing/2014/main" id="{6DABC4BD-849A-C14A-8031-C6624C65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77673" y="3165778"/>
              <a:ext cx="216000" cy="216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B9C485-BE76-C74D-8947-3C441AFC05DB}"/>
                </a:ext>
              </a:extLst>
            </p:cNvPr>
            <p:cNvSpPr txBox="1"/>
            <p:nvPr/>
          </p:nvSpPr>
          <p:spPr>
            <a:xfrm>
              <a:off x="2999788" y="279926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ore-KR" altLang="en-US" sz="1400" dirty="0">
                  <a:latin typeface="Apple Color Emoji" pitchFamily="2" charset="0"/>
                </a:rPr>
                <a:t>🔤</a:t>
              </a: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id="{1C664CC9-189F-B848-83B5-B31B74BB6746}"/>
              </a:ext>
            </a:extLst>
          </p:cNvPr>
          <p:cNvSpPr/>
          <p:nvPr/>
        </p:nvSpPr>
        <p:spPr>
          <a:xfrm>
            <a:off x="2777393" y="194292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0A58ACE1-87BB-F64C-882D-0284E96800E8}"/>
              </a:ext>
            </a:extLst>
          </p:cNvPr>
          <p:cNvSpPr/>
          <p:nvPr/>
        </p:nvSpPr>
        <p:spPr>
          <a:xfrm>
            <a:off x="2887077" y="26112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DBA79F1-75D7-6F42-9084-D2310ED899A3}"/>
              </a:ext>
            </a:extLst>
          </p:cNvPr>
          <p:cNvSpPr/>
          <p:nvPr/>
        </p:nvSpPr>
        <p:spPr>
          <a:xfrm>
            <a:off x="3765978" y="412684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F549144-DAFC-174B-82CA-86F017EF7950}"/>
              </a:ext>
            </a:extLst>
          </p:cNvPr>
          <p:cNvSpPr/>
          <p:nvPr/>
        </p:nvSpPr>
        <p:spPr>
          <a:xfrm>
            <a:off x="3821492" y="458908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14E2F24-F04C-6D46-B870-599B065C5CEB}"/>
              </a:ext>
            </a:extLst>
          </p:cNvPr>
          <p:cNvGrpSpPr/>
          <p:nvPr/>
        </p:nvGrpSpPr>
        <p:grpSpPr>
          <a:xfrm>
            <a:off x="3965194" y="4228483"/>
            <a:ext cx="1392660" cy="307777"/>
            <a:chOff x="659063" y="4750744"/>
            <a:chExt cx="934317" cy="307777"/>
          </a:xfrm>
        </p:grpSpPr>
        <p:sp>
          <p:nvSpPr>
            <p:cNvPr id="69" name="모서리가 둥근 직사각형 244">
              <a:extLst>
                <a:ext uri="{FF2B5EF4-FFF2-40B4-BE49-F238E27FC236}">
                  <a16:creationId xmlns:a16="http://schemas.microsoft.com/office/drawing/2014/main" id="{5DB4D9A5-77EF-EF4B-B72E-BD9224200AE1}"/>
                </a:ext>
              </a:extLst>
            </p:cNvPr>
            <p:cNvSpPr/>
            <p:nvPr/>
          </p:nvSpPr>
          <p:spPr>
            <a:xfrm>
              <a:off x="659063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모서리가 둥근 직사각형 244">
              <a:extLst>
                <a:ext uri="{FF2B5EF4-FFF2-40B4-BE49-F238E27FC236}">
                  <a16:creationId xmlns:a16="http://schemas.microsoft.com/office/drawing/2014/main" id="{964A921E-923D-7F40-BCBA-3345801A6026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E5182E1-627B-D24D-8EB9-8BB465EFB831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388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4C9A0CD-9769-3149-88EC-D38992F97E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WIDGET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E4E147-B800-4C4E-80FD-6D36A80E5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위젯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1301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544844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112841"/>
              </p:ext>
            </p:extLst>
          </p:nvPr>
        </p:nvGraphicFramePr>
        <p:xfrm>
          <a:off x="9201565" y="1616809"/>
          <a:ext cx="2891617" cy="4941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버튼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위젯 생성 페이지로 이동한다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(WIDGET-3-1)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위젯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선택하여 위젯 조회 화면으로 이동할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최근 수정된 항목 순으로 정렬한다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위젯타입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최종 수정일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수정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페이지로 이동하여 각 위젯을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(WIDGET-4)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삭제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위젯을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영향을 끼치는 대시보드 안내와 함께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목록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페이지에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개씩 노출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개이상의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위젯이 존재할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이용하여 조회할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</a:t>
            </a:r>
            <a:r>
              <a:rPr lang="ko-Kore-KR" altLang="en-US" dirty="0"/>
              <a:t>목록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765E7A0-ED62-483A-2A20-4D95F15D2604}"/>
              </a:ext>
            </a:extLst>
          </p:cNvPr>
          <p:cNvGrpSpPr/>
          <p:nvPr/>
        </p:nvGrpSpPr>
        <p:grpSpPr>
          <a:xfrm>
            <a:off x="3543076" y="4388068"/>
            <a:ext cx="1392530" cy="307777"/>
            <a:chOff x="659150" y="4750744"/>
            <a:chExt cx="934230" cy="307777"/>
          </a:xfrm>
        </p:grpSpPr>
        <p:sp>
          <p:nvSpPr>
            <p:cNvPr id="24" name="모서리가 둥근 직사각형 244">
              <a:extLst>
                <a:ext uri="{FF2B5EF4-FFF2-40B4-BE49-F238E27FC236}">
                  <a16:creationId xmlns:a16="http://schemas.microsoft.com/office/drawing/2014/main" id="{5B07F0BB-CBE3-7E27-491D-1C33762C7126}"/>
                </a:ext>
              </a:extLst>
            </p:cNvPr>
            <p:cNvSpPr/>
            <p:nvPr/>
          </p:nvSpPr>
          <p:spPr>
            <a:xfrm>
              <a:off x="659150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244">
              <a:extLst>
                <a:ext uri="{FF2B5EF4-FFF2-40B4-BE49-F238E27FC236}">
                  <a16:creationId xmlns:a16="http://schemas.microsoft.com/office/drawing/2014/main" id="{FFED8E0D-5BE2-0C50-997C-F1646FD47E3A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ACE5F8-7FC6-BC9C-0350-B32871A05E56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E5C451A3-8B16-BA74-D129-5E0330D51B9A}"/>
              </a:ext>
            </a:extLst>
          </p:cNvPr>
          <p:cNvSpPr/>
          <p:nvPr/>
        </p:nvSpPr>
        <p:spPr>
          <a:xfrm>
            <a:off x="3294838" y="43315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B18844-1FE3-D645-922E-A2325F71D064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8AC8FE-ED9D-3E40-B397-A88E06B4C299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8BD6ED-7F49-0342-8CE7-FE2BD9025FC4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graphicFrame>
        <p:nvGraphicFramePr>
          <p:cNvPr id="46" name="표 9">
            <a:extLst>
              <a:ext uri="{FF2B5EF4-FFF2-40B4-BE49-F238E27FC236}">
                <a16:creationId xmlns:a16="http://schemas.microsoft.com/office/drawing/2014/main" id="{23CAAABE-2141-2F4D-B35E-03C4B4F8B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662831"/>
              </p:ext>
            </p:extLst>
          </p:nvPr>
        </p:nvGraphicFramePr>
        <p:xfrm>
          <a:off x="1129800" y="1954794"/>
          <a:ext cx="6758226" cy="22654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1</a:t>
                      </a:r>
                      <a:r>
                        <a:rPr lang="ko-KR" altLang="en-US" sz="1200" dirty="0"/>
                        <a:t>                                      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위젯</a:t>
                      </a:r>
                      <a:r>
                        <a:rPr lang="en-US" altLang="ko-KR" sz="1200" dirty="0"/>
                        <a:t>3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위젯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776388554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컬럼차트</a:t>
                      </a:r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467073390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라인차트</a:t>
                      </a:r>
                      <a:r>
                        <a:rPr lang="en-US" altLang="ko-KR" sz="1200" dirty="0"/>
                        <a:t>1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3577838762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라인차트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marL="360000" anchor="ctr"/>
                </a:tc>
                <a:extLst>
                  <a:ext uri="{0D108BD9-81ED-4DB2-BD59-A6C34878D82A}">
                    <a16:rowId xmlns:a16="http://schemas.microsoft.com/office/drawing/2014/main" val="3061306309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E4A30DB3-9944-D04F-9417-F2627592C134}"/>
              </a:ext>
            </a:extLst>
          </p:cNvPr>
          <p:cNvGrpSpPr/>
          <p:nvPr/>
        </p:nvGrpSpPr>
        <p:grpSpPr>
          <a:xfrm>
            <a:off x="927371" y="1349677"/>
            <a:ext cx="7163085" cy="366215"/>
            <a:chOff x="2878201" y="1359844"/>
            <a:chExt cx="7163085" cy="36621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D4D4E8FB-AFDF-7D40-83BE-8B230E096333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64422A4-0C72-1B41-99F3-0A124AB76FA7}"/>
                </a:ext>
              </a:extLst>
            </p:cNvPr>
            <p:cNvSpPr txBox="1"/>
            <p:nvPr/>
          </p:nvSpPr>
          <p:spPr>
            <a:xfrm>
              <a:off x="2907688" y="1495227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위젯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337DB0C0-57B5-A447-B84B-4063D3930D25}"/>
              </a:ext>
            </a:extLst>
          </p:cNvPr>
          <p:cNvSpPr/>
          <p:nvPr/>
        </p:nvSpPr>
        <p:spPr>
          <a:xfrm>
            <a:off x="7770742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pic>
        <p:nvPicPr>
          <p:cNvPr id="52" name="내용 개체 틀 2" descr="연필 단색으로 채워진">
            <a:extLst>
              <a:ext uri="{FF2B5EF4-FFF2-40B4-BE49-F238E27FC236}">
                <a16:creationId xmlns:a16="http://schemas.microsoft.com/office/drawing/2014/main" id="{6C478E90-E781-2847-A80B-0441E2D7D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1995949"/>
            <a:ext cx="209174" cy="209174"/>
          </a:xfrm>
          <a:prstGeom prst="rect">
            <a:avLst/>
          </a:prstGeom>
        </p:spPr>
      </p:pic>
      <p:pic>
        <p:nvPicPr>
          <p:cNvPr id="53" name="내용 개체 틀 2" descr="연필 단색으로 채워진">
            <a:extLst>
              <a:ext uri="{FF2B5EF4-FFF2-40B4-BE49-F238E27FC236}">
                <a16:creationId xmlns:a16="http://schemas.microsoft.com/office/drawing/2014/main" id="{E373CB78-5491-FA4C-A267-E2E0E34E2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2340078"/>
            <a:ext cx="209174" cy="209174"/>
          </a:xfrm>
          <a:prstGeom prst="rect">
            <a:avLst/>
          </a:prstGeom>
        </p:spPr>
      </p:pic>
      <p:pic>
        <p:nvPicPr>
          <p:cNvPr id="54" name="내용 개체 틀 2" descr="연필 단색으로 채워진">
            <a:extLst>
              <a:ext uri="{FF2B5EF4-FFF2-40B4-BE49-F238E27FC236}">
                <a16:creationId xmlns:a16="http://schemas.microsoft.com/office/drawing/2014/main" id="{25882599-763C-6949-A352-86F625345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2674375"/>
            <a:ext cx="209174" cy="209174"/>
          </a:xfrm>
          <a:prstGeom prst="rect">
            <a:avLst/>
          </a:prstGeom>
        </p:spPr>
      </p:pic>
      <p:sp>
        <p:nvSpPr>
          <p:cNvPr id="56" name="타원 55">
            <a:extLst>
              <a:ext uri="{FF2B5EF4-FFF2-40B4-BE49-F238E27FC236}">
                <a16:creationId xmlns:a16="http://schemas.microsoft.com/office/drawing/2014/main" id="{F3C34E12-D77D-2540-B423-8646096CDAD1}"/>
              </a:ext>
            </a:extLst>
          </p:cNvPr>
          <p:cNvSpPr/>
          <p:nvPr/>
        </p:nvSpPr>
        <p:spPr>
          <a:xfrm>
            <a:off x="7684351" y="13196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84704D-F278-9241-AFEE-78F7FB7C80C0}"/>
              </a:ext>
            </a:extLst>
          </p:cNvPr>
          <p:cNvSpPr txBox="1"/>
          <p:nvPr/>
        </p:nvSpPr>
        <p:spPr>
          <a:xfrm>
            <a:off x="6635402" y="199594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2.07.05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DE5789-33F1-E84E-AE3E-E26C62C5728B}"/>
              </a:ext>
            </a:extLst>
          </p:cNvPr>
          <p:cNvSpPr txBox="1"/>
          <p:nvPr/>
        </p:nvSpPr>
        <p:spPr>
          <a:xfrm>
            <a:off x="6635402" y="233388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2.07.05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A17383-C4EF-864D-84DE-A75C0937C397}"/>
              </a:ext>
            </a:extLst>
          </p:cNvPr>
          <p:cNvSpPr txBox="1"/>
          <p:nvPr/>
        </p:nvSpPr>
        <p:spPr>
          <a:xfrm>
            <a:off x="6635402" y="267181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2.07.03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3EA0D4-FC7A-0549-AA00-D4E7AE0A4114}"/>
              </a:ext>
            </a:extLst>
          </p:cNvPr>
          <p:cNvSpPr txBox="1"/>
          <p:nvPr/>
        </p:nvSpPr>
        <p:spPr>
          <a:xfrm>
            <a:off x="6635402" y="299541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2.07.01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B8CC14E-59A0-5D4A-B383-6E5955BA432C}"/>
              </a:ext>
            </a:extLst>
          </p:cNvPr>
          <p:cNvSpPr txBox="1"/>
          <p:nvPr/>
        </p:nvSpPr>
        <p:spPr>
          <a:xfrm>
            <a:off x="6635402" y="332501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2.06.28</a:t>
            </a:r>
            <a:endParaRPr kumimoji="1" lang="ko-Kore-KR" altLang="en-US" sz="1000" dirty="0">
              <a:latin typeface="+mn-ea"/>
            </a:endParaRPr>
          </a:p>
        </p:txBody>
      </p:sp>
      <p:pic>
        <p:nvPicPr>
          <p:cNvPr id="66" name="내용 개체 틀 2" descr="연필 단색으로 채워진">
            <a:extLst>
              <a:ext uri="{FF2B5EF4-FFF2-40B4-BE49-F238E27FC236}">
                <a16:creationId xmlns:a16="http://schemas.microsoft.com/office/drawing/2014/main" id="{FA0EE122-EEC1-1348-A142-B674C3F0B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2974144"/>
            <a:ext cx="209174" cy="209174"/>
          </a:xfrm>
          <a:prstGeom prst="rect">
            <a:avLst/>
          </a:prstGeom>
        </p:spPr>
      </p:pic>
      <p:pic>
        <p:nvPicPr>
          <p:cNvPr id="67" name="내용 개체 틀 2" descr="연필 단색으로 채워진">
            <a:extLst>
              <a:ext uri="{FF2B5EF4-FFF2-40B4-BE49-F238E27FC236}">
                <a16:creationId xmlns:a16="http://schemas.microsoft.com/office/drawing/2014/main" id="{BAE7F9D0-B325-F747-8330-DB0C9E1A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3318273"/>
            <a:ext cx="209174" cy="209174"/>
          </a:xfrm>
          <a:prstGeom prst="rect">
            <a:avLst/>
          </a:prstGeom>
        </p:spPr>
      </p:pic>
      <p:pic>
        <p:nvPicPr>
          <p:cNvPr id="68" name="내용 개체 틀 2" descr="연필 단색으로 채워진">
            <a:extLst>
              <a:ext uri="{FF2B5EF4-FFF2-40B4-BE49-F238E27FC236}">
                <a16:creationId xmlns:a16="http://schemas.microsoft.com/office/drawing/2014/main" id="{F408101D-85E6-2F48-9609-73BBF7FB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3652570"/>
            <a:ext cx="209174" cy="209174"/>
          </a:xfrm>
          <a:prstGeom prst="rect">
            <a:avLst/>
          </a:prstGeom>
        </p:spPr>
      </p:pic>
      <p:pic>
        <p:nvPicPr>
          <p:cNvPr id="70" name="내용 개체 틀 2" descr="연필 단색으로 채워진">
            <a:extLst>
              <a:ext uri="{FF2B5EF4-FFF2-40B4-BE49-F238E27FC236}">
                <a16:creationId xmlns:a16="http://schemas.microsoft.com/office/drawing/2014/main" id="{D13D890A-FA5D-C641-931E-3AE681B7D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795" y="3982180"/>
            <a:ext cx="209174" cy="209174"/>
          </a:xfrm>
          <a:prstGeom prst="rect">
            <a:avLst/>
          </a:prstGeom>
        </p:spPr>
      </p:pic>
      <p:pic>
        <p:nvPicPr>
          <p:cNvPr id="72" name="그래픽 71" descr="가로 막대형 차트 단색으로 채워진">
            <a:extLst>
              <a:ext uri="{FF2B5EF4-FFF2-40B4-BE49-F238E27FC236}">
                <a16:creationId xmlns:a16="http://schemas.microsoft.com/office/drawing/2014/main" id="{EAB7B21D-112C-9E46-B151-EA256EE64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7685" y="3342778"/>
            <a:ext cx="216000" cy="216000"/>
          </a:xfrm>
          <a:prstGeom prst="rect">
            <a:avLst/>
          </a:prstGeom>
        </p:spPr>
      </p:pic>
      <p:pic>
        <p:nvPicPr>
          <p:cNvPr id="73" name="그래픽 72" descr="원형 차트 단색으로 채워진">
            <a:extLst>
              <a:ext uri="{FF2B5EF4-FFF2-40B4-BE49-F238E27FC236}">
                <a16:creationId xmlns:a16="http://schemas.microsoft.com/office/drawing/2014/main" id="{2E595B13-F4C9-544E-855B-2A8A6DD479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07685" y="2325083"/>
            <a:ext cx="216000" cy="2160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77B483B-663F-F545-8AF1-585842034EE0}"/>
              </a:ext>
            </a:extLst>
          </p:cNvPr>
          <p:cNvSpPr txBox="1"/>
          <p:nvPr/>
        </p:nvSpPr>
        <p:spPr>
          <a:xfrm>
            <a:off x="1129800" y="264969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400" dirty="0">
                <a:latin typeface="Apple Color Emoji" pitchFamily="2" charset="0"/>
              </a:rPr>
              <a:t>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02DFD8-586E-884E-8633-2A9CCFDA54AB}"/>
              </a:ext>
            </a:extLst>
          </p:cNvPr>
          <p:cNvSpPr txBox="1"/>
          <p:nvPr/>
        </p:nvSpPr>
        <p:spPr>
          <a:xfrm>
            <a:off x="1129800" y="20011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ore-KR" altLang="en-US" sz="1400" dirty="0">
                <a:latin typeface="Apple Color Emoji" pitchFamily="2" charset="0"/>
              </a:rPr>
              <a:t>🔤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07A964-0A1E-8845-BA1A-F07A2AD1B78B}"/>
              </a:ext>
            </a:extLst>
          </p:cNvPr>
          <p:cNvSpPr txBox="1"/>
          <p:nvPr/>
        </p:nvSpPr>
        <p:spPr>
          <a:xfrm>
            <a:off x="6635402" y="362273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2.06.28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8A7ADB8-165B-DB40-830E-E592E2494663}"/>
              </a:ext>
            </a:extLst>
          </p:cNvPr>
          <p:cNvSpPr txBox="1"/>
          <p:nvPr/>
        </p:nvSpPr>
        <p:spPr>
          <a:xfrm>
            <a:off x="6635402" y="395233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2.06.21</a:t>
            </a:r>
            <a:endParaRPr kumimoji="1" lang="ko-Kore-KR" altLang="en-US" sz="1000" dirty="0">
              <a:latin typeface="+mn-ea"/>
            </a:endParaRPr>
          </a:p>
        </p:txBody>
      </p:sp>
      <p:pic>
        <p:nvPicPr>
          <p:cNvPr id="4" name="그래픽 3" descr="주기적 그래프 단색으로 채워진">
            <a:extLst>
              <a:ext uri="{FF2B5EF4-FFF2-40B4-BE49-F238E27FC236}">
                <a16:creationId xmlns:a16="http://schemas.microsoft.com/office/drawing/2014/main" id="{D27154D3-B610-0646-B889-0512525A0E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7685" y="3631304"/>
            <a:ext cx="216000" cy="216000"/>
          </a:xfrm>
          <a:prstGeom prst="rect">
            <a:avLst/>
          </a:prstGeom>
        </p:spPr>
      </p:pic>
      <p:pic>
        <p:nvPicPr>
          <p:cNvPr id="78" name="그래픽 77" descr="주기적 그래프 단색으로 채워진">
            <a:extLst>
              <a:ext uri="{FF2B5EF4-FFF2-40B4-BE49-F238E27FC236}">
                <a16:creationId xmlns:a16="http://schemas.microsoft.com/office/drawing/2014/main" id="{36B4D6EB-B36A-3F42-8C47-8D5E163DE0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07685" y="3950281"/>
            <a:ext cx="216000" cy="216000"/>
          </a:xfrm>
          <a:prstGeom prst="rect">
            <a:avLst/>
          </a:prstGeom>
        </p:spPr>
      </p:pic>
      <p:pic>
        <p:nvPicPr>
          <p:cNvPr id="12" name="그래픽 11" descr="테이블 단색으로 채워진">
            <a:extLst>
              <a:ext uri="{FF2B5EF4-FFF2-40B4-BE49-F238E27FC236}">
                <a16:creationId xmlns:a16="http://schemas.microsoft.com/office/drawing/2014/main" id="{B03DD890-1B38-5B49-A3B1-8204C3FE1C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07685" y="2981103"/>
            <a:ext cx="216000" cy="216000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3632797A-4CD4-7A41-98BE-3D68B72431AB}"/>
              </a:ext>
            </a:extLst>
          </p:cNvPr>
          <p:cNvSpPr/>
          <p:nvPr/>
        </p:nvSpPr>
        <p:spPr>
          <a:xfrm>
            <a:off x="1129800" y="1978171"/>
            <a:ext cx="6713400" cy="292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5AC810C-88D2-DF4D-8255-D1A433B162A2}"/>
              </a:ext>
            </a:extLst>
          </p:cNvPr>
          <p:cNvSpPr/>
          <p:nvPr/>
        </p:nvSpPr>
        <p:spPr>
          <a:xfrm>
            <a:off x="1034597" y="183945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9" name="그래픽 48" descr="쓰레기 단색으로 채워진">
            <a:extLst>
              <a:ext uri="{FF2B5EF4-FFF2-40B4-BE49-F238E27FC236}">
                <a16:creationId xmlns:a16="http://schemas.microsoft.com/office/drawing/2014/main" id="{64EC285C-CC48-0F41-AB96-AF4E86B9F9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1998427"/>
            <a:ext cx="237460" cy="237460"/>
          </a:xfrm>
          <a:prstGeom prst="rect">
            <a:avLst/>
          </a:prstGeom>
        </p:spPr>
      </p:pic>
      <p:pic>
        <p:nvPicPr>
          <p:cNvPr id="57" name="그래픽 56" descr="쓰레기 단색으로 채워진">
            <a:extLst>
              <a:ext uri="{FF2B5EF4-FFF2-40B4-BE49-F238E27FC236}">
                <a16:creationId xmlns:a16="http://schemas.microsoft.com/office/drawing/2014/main" id="{6CF52E50-8BF7-D742-9106-A3F394F5CF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2316479"/>
            <a:ext cx="237460" cy="237460"/>
          </a:xfrm>
          <a:prstGeom prst="rect">
            <a:avLst/>
          </a:prstGeom>
        </p:spPr>
      </p:pic>
      <p:pic>
        <p:nvPicPr>
          <p:cNvPr id="64" name="그래픽 63" descr="쓰레기 단색으로 채워진">
            <a:extLst>
              <a:ext uri="{FF2B5EF4-FFF2-40B4-BE49-F238E27FC236}">
                <a16:creationId xmlns:a16="http://schemas.microsoft.com/office/drawing/2014/main" id="{89DF1D05-8111-224D-8D93-3D747504AF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2654410"/>
            <a:ext cx="237460" cy="237460"/>
          </a:xfrm>
          <a:prstGeom prst="rect">
            <a:avLst/>
          </a:prstGeom>
        </p:spPr>
      </p:pic>
      <p:pic>
        <p:nvPicPr>
          <p:cNvPr id="65" name="그래픽 64" descr="쓰레기 단색으로 채워진">
            <a:extLst>
              <a:ext uri="{FF2B5EF4-FFF2-40B4-BE49-F238E27FC236}">
                <a16:creationId xmlns:a16="http://schemas.microsoft.com/office/drawing/2014/main" id="{8FCA8DDC-5892-164E-AEC6-2CA5214F19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2972462"/>
            <a:ext cx="237460" cy="237460"/>
          </a:xfrm>
          <a:prstGeom prst="rect">
            <a:avLst/>
          </a:prstGeom>
        </p:spPr>
      </p:pic>
      <p:pic>
        <p:nvPicPr>
          <p:cNvPr id="69" name="그래픽 68" descr="쓰레기 단색으로 채워진">
            <a:extLst>
              <a:ext uri="{FF2B5EF4-FFF2-40B4-BE49-F238E27FC236}">
                <a16:creationId xmlns:a16="http://schemas.microsoft.com/office/drawing/2014/main" id="{70644548-7A61-EC43-A89A-1B83AAD81E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3310392"/>
            <a:ext cx="237460" cy="237460"/>
          </a:xfrm>
          <a:prstGeom prst="rect">
            <a:avLst/>
          </a:prstGeom>
        </p:spPr>
      </p:pic>
      <p:pic>
        <p:nvPicPr>
          <p:cNvPr id="71" name="그래픽 70" descr="쓰레기 단색으로 채워진">
            <a:extLst>
              <a:ext uri="{FF2B5EF4-FFF2-40B4-BE49-F238E27FC236}">
                <a16:creationId xmlns:a16="http://schemas.microsoft.com/office/drawing/2014/main" id="{004C6031-A10F-4E4F-9FD7-C62F140C76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3608566"/>
            <a:ext cx="237460" cy="237460"/>
          </a:xfrm>
          <a:prstGeom prst="rect">
            <a:avLst/>
          </a:prstGeom>
        </p:spPr>
      </p:pic>
      <p:pic>
        <p:nvPicPr>
          <p:cNvPr id="80" name="그래픽 79" descr="쓰레기 단색으로 채워진">
            <a:extLst>
              <a:ext uri="{FF2B5EF4-FFF2-40B4-BE49-F238E27FC236}">
                <a16:creationId xmlns:a16="http://schemas.microsoft.com/office/drawing/2014/main" id="{638EE932-ACEA-1B4C-8C1A-0631ED58A9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78907" y="3956435"/>
            <a:ext cx="237460" cy="23746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881F5094-F5D2-ED46-9732-96135545423D}"/>
              </a:ext>
            </a:extLst>
          </p:cNvPr>
          <p:cNvSpPr/>
          <p:nvPr/>
        </p:nvSpPr>
        <p:spPr>
          <a:xfrm>
            <a:off x="7229554" y="226860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F3C32507-41A7-1945-B23F-37E0D711AC70}"/>
              </a:ext>
            </a:extLst>
          </p:cNvPr>
          <p:cNvSpPr/>
          <p:nvPr/>
        </p:nvSpPr>
        <p:spPr>
          <a:xfrm>
            <a:off x="7501456" y="26099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BFBBB0D-8FB7-E14B-9E12-2EB436C9DDA6}"/>
              </a:ext>
            </a:extLst>
          </p:cNvPr>
          <p:cNvGrpSpPr/>
          <p:nvPr/>
        </p:nvGrpSpPr>
        <p:grpSpPr>
          <a:xfrm>
            <a:off x="9770462" y="4337244"/>
            <a:ext cx="2201802" cy="1049765"/>
            <a:chOff x="3103766" y="2502808"/>
            <a:chExt cx="2201802" cy="10497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BD70D9F-A12B-3843-B36D-33210C265213}"/>
                </a:ext>
              </a:extLst>
            </p:cNvPr>
            <p:cNvSpPr/>
            <p:nvPr/>
          </p:nvSpPr>
          <p:spPr>
            <a:xfrm>
              <a:off x="3103766" y="2502808"/>
              <a:ext cx="2201802" cy="104976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B488FAD-09B6-0B40-8B76-FF5B4A37F6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88" name="직선 연결선[R] 87">
                <a:extLst>
                  <a:ext uri="{FF2B5EF4-FFF2-40B4-BE49-F238E27FC236}">
                    <a16:creationId xmlns:a16="http://schemas.microsoft.com/office/drawing/2014/main" id="{107D7A7A-EA38-054E-B333-268BAC0DFC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89" name="직선 연결선[R] 88">
                <a:extLst>
                  <a:ext uri="{FF2B5EF4-FFF2-40B4-BE49-F238E27FC236}">
                    <a16:creationId xmlns:a16="http://schemas.microsoft.com/office/drawing/2014/main" id="{B7A54E09-000A-484F-9CAB-E3B26C4DD4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A1915F5-C7E2-BA40-A969-B5BF3663D4BE}"/>
                </a:ext>
              </a:extLst>
            </p:cNvPr>
            <p:cNvSpPr txBox="1"/>
            <p:nvPr/>
          </p:nvSpPr>
          <p:spPr>
            <a:xfrm>
              <a:off x="3319754" y="2749610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err="1"/>
                <a:t>삭제시</a:t>
              </a:r>
              <a:r>
                <a:rPr kumimoji="1" lang="ko-KR" altLang="en-US" sz="800" dirty="0"/>
                <a:t> </a:t>
              </a:r>
              <a:r>
                <a:rPr kumimoji="1" lang="en-US" altLang="ko-KR" sz="800" dirty="0"/>
                <a:t>N</a:t>
              </a:r>
              <a:r>
                <a:rPr kumimoji="1" lang="ko-KR" altLang="en-US" sz="800" dirty="0"/>
                <a:t>개의 대시보드에 반영됩니다</a:t>
              </a:r>
              <a:r>
                <a:rPr kumimoji="1" lang="en-US" altLang="ko-KR" sz="800" dirty="0"/>
                <a:t>.</a:t>
              </a:r>
            </a:p>
            <a:p>
              <a:r>
                <a:rPr kumimoji="1" lang="en-US" altLang="ko-KR" sz="800" dirty="0"/>
                <a:t>&lt;</a:t>
              </a:r>
              <a:r>
                <a:rPr kumimoji="1" lang="ko-KR" altLang="en-US" sz="800" dirty="0" err="1"/>
                <a:t>라인차트</a:t>
              </a:r>
              <a:r>
                <a:rPr kumimoji="1" lang="en-US" altLang="ko-KR" sz="800" dirty="0"/>
                <a:t>1&gt;</a:t>
              </a:r>
              <a:r>
                <a:rPr kumimoji="1" lang="ko-KR" altLang="en-US" sz="800" dirty="0"/>
                <a:t>을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86" name="모서리가 둥근 직사각형 244">
              <a:extLst>
                <a:ext uri="{FF2B5EF4-FFF2-40B4-BE49-F238E27FC236}">
                  <a16:creationId xmlns:a16="http://schemas.microsoft.com/office/drawing/2014/main" id="{FADA21FD-B123-CD40-992B-4EDA1455B00F}"/>
                </a:ext>
              </a:extLst>
            </p:cNvPr>
            <p:cNvSpPr/>
            <p:nvPr/>
          </p:nvSpPr>
          <p:spPr>
            <a:xfrm>
              <a:off x="3693324" y="3166498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87" name="모서리가 둥근 직사각형 244">
              <a:extLst>
                <a:ext uri="{FF2B5EF4-FFF2-40B4-BE49-F238E27FC236}">
                  <a16:creationId xmlns:a16="http://schemas.microsoft.com/office/drawing/2014/main" id="{0A1BBFCB-C331-F44B-A2D0-A2969A6B0DE9}"/>
                </a:ext>
              </a:extLst>
            </p:cNvPr>
            <p:cNvSpPr/>
            <p:nvPr/>
          </p:nvSpPr>
          <p:spPr>
            <a:xfrm>
              <a:off x="4253515" y="3166498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277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695722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505910"/>
              </p:ext>
            </p:extLst>
          </p:nvPr>
        </p:nvGraphicFramePr>
        <p:xfrm>
          <a:off x="9201565" y="1616809"/>
          <a:ext cx="2891617" cy="51385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제목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위젯명이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길어질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(ellipsis)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영역 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새로고침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데이터를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재조회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위젯 수정 페이지로 이동하여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(WIDGET-4)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위젯을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영향을 끼치는 대시보드 안내와 함께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위젯을 해상도에 맞춰 최대 사이즈로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조회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WIDGET-2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784BF93-7E4B-3040-A4A6-3AA416C16B6F}"/>
              </a:ext>
            </a:extLst>
          </p:cNvPr>
          <p:cNvGrpSpPr/>
          <p:nvPr/>
        </p:nvGrpSpPr>
        <p:grpSpPr>
          <a:xfrm>
            <a:off x="758623" y="2298446"/>
            <a:ext cx="7816289" cy="3381142"/>
            <a:chOff x="587143" y="2638354"/>
            <a:chExt cx="7816289" cy="3381142"/>
          </a:xfrm>
          <a:noFill/>
        </p:grpSpPr>
        <p:sp>
          <p:nvSpPr>
            <p:cNvPr id="111" name="Google Shape;2970;p25">
              <a:extLst>
                <a:ext uri="{FF2B5EF4-FFF2-40B4-BE49-F238E27FC236}">
                  <a16:creationId xmlns:a16="http://schemas.microsoft.com/office/drawing/2014/main" id="{C583B18B-CFAF-004A-8D12-5DBB0FDFE274}"/>
                </a:ext>
              </a:extLst>
            </p:cNvPr>
            <p:cNvSpPr/>
            <p:nvPr/>
          </p:nvSpPr>
          <p:spPr>
            <a:xfrm>
              <a:off x="587143" y="2638354"/>
              <a:ext cx="7816289" cy="3381142"/>
            </a:xfrm>
            <a:prstGeom prst="roundRect">
              <a:avLst>
                <a:gd name="adj" fmla="val 403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735B36C-FF9E-9E48-83F1-31FC444D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467" y="2676474"/>
              <a:ext cx="7601186" cy="3266800"/>
            </a:xfrm>
            <a:prstGeom prst="rect">
              <a:avLst/>
            </a:prstGeom>
            <a:grpFill/>
          </p:spPr>
        </p:pic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D40CF0B-FE76-AB43-9D29-FCA816F90D33}"/>
              </a:ext>
            </a:extLst>
          </p:cNvPr>
          <p:cNvSpPr/>
          <p:nvPr/>
        </p:nvSpPr>
        <p:spPr>
          <a:xfrm>
            <a:off x="747612" y="1367228"/>
            <a:ext cx="7816289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C1CBC07-78C0-304F-AA50-88178A26A68F}"/>
              </a:ext>
            </a:extLst>
          </p:cNvPr>
          <p:cNvSpPr txBox="1"/>
          <p:nvPr/>
        </p:nvSpPr>
        <p:spPr>
          <a:xfrm>
            <a:off x="770983" y="1419251"/>
            <a:ext cx="8258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 err="1">
                <a:latin typeface="+mn-ea"/>
              </a:rPr>
              <a:t>라인차트</a:t>
            </a:r>
            <a:r>
              <a:rPr kumimoji="1" lang="en-US" altLang="ko-KR" sz="1100" dirty="0">
                <a:latin typeface="+mn-ea"/>
              </a:rPr>
              <a:t>1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8190D31D-EBB3-E140-9785-6B5D6D8B704B}"/>
              </a:ext>
            </a:extLst>
          </p:cNvPr>
          <p:cNvSpPr/>
          <p:nvPr/>
        </p:nvSpPr>
        <p:spPr>
          <a:xfrm>
            <a:off x="675780" y="12657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7" name="그래픽 76" descr="쓰레기 단색으로 채워진">
            <a:extLst>
              <a:ext uri="{FF2B5EF4-FFF2-40B4-BE49-F238E27FC236}">
                <a16:creationId xmlns:a16="http://schemas.microsoft.com/office/drawing/2014/main" id="{911F3C48-0051-1B4F-AFF8-77E19A7DC3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4782" y="1425621"/>
            <a:ext cx="237460" cy="237460"/>
          </a:xfrm>
          <a:prstGeom prst="rect">
            <a:avLst/>
          </a:prstGeom>
        </p:spPr>
      </p:pic>
      <p:pic>
        <p:nvPicPr>
          <p:cNvPr id="78" name="그래픽 77" descr="연필 단색으로 채워진">
            <a:extLst>
              <a:ext uri="{FF2B5EF4-FFF2-40B4-BE49-F238E27FC236}">
                <a16:creationId xmlns:a16="http://schemas.microsoft.com/office/drawing/2014/main" id="{3EFA5946-3CAA-FD45-BC48-9528685E8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72116" y="1436254"/>
            <a:ext cx="216000" cy="216000"/>
          </a:xfrm>
          <a:prstGeom prst="rect">
            <a:avLst/>
          </a:prstGeom>
        </p:spPr>
      </p:pic>
      <p:pic>
        <p:nvPicPr>
          <p:cNvPr id="79" name="그래픽 78" descr="반복 단색으로 채워진">
            <a:extLst>
              <a:ext uri="{FF2B5EF4-FFF2-40B4-BE49-F238E27FC236}">
                <a16:creationId xmlns:a16="http://schemas.microsoft.com/office/drawing/2014/main" id="{66C543E7-4804-7B41-A021-954B63646B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60913" y="1427777"/>
            <a:ext cx="216000" cy="216000"/>
          </a:xfrm>
          <a:prstGeom prst="rect">
            <a:avLst/>
          </a:prstGeom>
        </p:spPr>
      </p:pic>
      <p:sp>
        <p:nvSpPr>
          <p:cNvPr id="80" name="직사각형 79">
            <a:extLst>
              <a:ext uri="{FF2B5EF4-FFF2-40B4-BE49-F238E27FC236}">
                <a16:creationId xmlns:a16="http://schemas.microsoft.com/office/drawing/2014/main" id="{0F8100A5-19F9-9449-AA7E-26D7FBFA4445}"/>
              </a:ext>
            </a:extLst>
          </p:cNvPr>
          <p:cNvSpPr/>
          <p:nvPr/>
        </p:nvSpPr>
        <p:spPr>
          <a:xfrm>
            <a:off x="7564582" y="1419251"/>
            <a:ext cx="959560" cy="27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6175D7FE-6B71-3546-8C7A-25B1CEC946C4}"/>
              </a:ext>
            </a:extLst>
          </p:cNvPr>
          <p:cNvSpPr/>
          <p:nvPr/>
        </p:nvSpPr>
        <p:spPr>
          <a:xfrm>
            <a:off x="7435062" y="13090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8CF41B3D-645B-2E4A-A059-C215AFF90C3B}"/>
              </a:ext>
            </a:extLst>
          </p:cNvPr>
          <p:cNvSpPr/>
          <p:nvPr/>
        </p:nvSpPr>
        <p:spPr>
          <a:xfrm>
            <a:off x="747612" y="215976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B75DAE1-C8D2-1347-B82B-63A248FE76DD}"/>
              </a:ext>
            </a:extLst>
          </p:cNvPr>
          <p:cNvGrpSpPr/>
          <p:nvPr/>
        </p:nvGrpSpPr>
        <p:grpSpPr>
          <a:xfrm>
            <a:off x="9770462" y="3402965"/>
            <a:ext cx="2201802" cy="1049765"/>
            <a:chOff x="3103766" y="2502808"/>
            <a:chExt cx="2201802" cy="104976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A800ED2-5F36-704C-AB6A-3F06DCB4B059}"/>
                </a:ext>
              </a:extLst>
            </p:cNvPr>
            <p:cNvSpPr/>
            <p:nvPr/>
          </p:nvSpPr>
          <p:spPr>
            <a:xfrm>
              <a:off x="3103766" y="2502808"/>
              <a:ext cx="2201802" cy="1049765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054A2DB-1F93-3541-BFB0-A6CD40F8CC8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41" name="직선 연결선[R] 40">
                <a:extLst>
                  <a:ext uri="{FF2B5EF4-FFF2-40B4-BE49-F238E27FC236}">
                    <a16:creationId xmlns:a16="http://schemas.microsoft.com/office/drawing/2014/main" id="{7B3D7BF1-5F16-A344-BE76-6D1E8CE27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[R] 41">
                <a:extLst>
                  <a:ext uri="{FF2B5EF4-FFF2-40B4-BE49-F238E27FC236}">
                    <a16:creationId xmlns:a16="http://schemas.microsoft.com/office/drawing/2014/main" id="{5358FC55-0D8E-D243-86DA-07039791A9C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50B673-00C2-8041-880B-622E558076C2}"/>
                </a:ext>
              </a:extLst>
            </p:cNvPr>
            <p:cNvSpPr txBox="1"/>
            <p:nvPr/>
          </p:nvSpPr>
          <p:spPr>
            <a:xfrm>
              <a:off x="3319754" y="2749610"/>
              <a:ext cx="188224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800" dirty="0" err="1"/>
                <a:t>삭제시</a:t>
              </a:r>
              <a:r>
                <a:rPr kumimoji="1" lang="ko-KR" altLang="en-US" sz="800" dirty="0"/>
                <a:t> </a:t>
              </a:r>
              <a:r>
                <a:rPr kumimoji="1" lang="en-US" altLang="ko-KR" sz="800" dirty="0"/>
                <a:t>N</a:t>
              </a:r>
              <a:r>
                <a:rPr kumimoji="1" lang="ko-KR" altLang="en-US" sz="800" dirty="0"/>
                <a:t>개의 대시보드에 반영됩니다</a:t>
              </a:r>
              <a:r>
                <a:rPr kumimoji="1" lang="en-US" altLang="ko-KR" sz="800" dirty="0"/>
                <a:t>.</a:t>
              </a:r>
            </a:p>
            <a:p>
              <a:r>
                <a:rPr kumimoji="1" lang="en-US" altLang="ko-KR" sz="800" dirty="0"/>
                <a:t>&lt;</a:t>
              </a:r>
              <a:r>
                <a:rPr kumimoji="1" lang="ko-KR" altLang="en-US" sz="800" dirty="0" err="1"/>
                <a:t>라인차트</a:t>
              </a:r>
              <a:r>
                <a:rPr kumimoji="1" lang="en-US" altLang="ko-KR" sz="800" dirty="0"/>
                <a:t>1&gt;</a:t>
              </a:r>
              <a:r>
                <a:rPr kumimoji="1" lang="ko-KR" altLang="en-US" sz="800" dirty="0"/>
                <a:t>을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39" name="모서리가 둥근 직사각형 244">
              <a:extLst>
                <a:ext uri="{FF2B5EF4-FFF2-40B4-BE49-F238E27FC236}">
                  <a16:creationId xmlns:a16="http://schemas.microsoft.com/office/drawing/2014/main" id="{DBC7AEC1-3AC1-7E48-A4D3-4C827D94E4EF}"/>
                </a:ext>
              </a:extLst>
            </p:cNvPr>
            <p:cNvSpPr/>
            <p:nvPr/>
          </p:nvSpPr>
          <p:spPr>
            <a:xfrm>
              <a:off x="3693324" y="3166498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40" name="모서리가 둥근 직사각형 244">
              <a:extLst>
                <a:ext uri="{FF2B5EF4-FFF2-40B4-BE49-F238E27FC236}">
                  <a16:creationId xmlns:a16="http://schemas.microsoft.com/office/drawing/2014/main" id="{DD46F85B-F48F-3042-97AE-EEBD4B815AEC}"/>
                </a:ext>
              </a:extLst>
            </p:cNvPr>
            <p:cNvSpPr/>
            <p:nvPr/>
          </p:nvSpPr>
          <p:spPr>
            <a:xfrm>
              <a:off x="4253515" y="3166498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00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9093880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선택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생성에 사용할 데이터를 선택할 수 있다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618637"/>
              </p:ext>
            </p:extLst>
          </p:nvPr>
        </p:nvGraphicFramePr>
        <p:xfrm>
          <a:off x="9201565" y="1616809"/>
          <a:ext cx="2891617" cy="50725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페이지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저장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버튼을 클릭하여 위젯 목록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.(WIDGET-1)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 step1~step3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까지 모두 완료될 경우 저장버튼을 활성화 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생성에 필요한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가지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안내한다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 중 현재 작업중인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step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알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다음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데이터가 선택되지 않은 상태에선 비활성화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(disabled)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처리를 해줘야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데이터가 선택되면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NEXT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클릭하여 위젯 타이 선택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(WIDGET-3-2)</a:t>
                      </a:r>
                      <a:endParaRPr lang="en-US" altLang="ko-Kore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현재 연동되어 있는 전체 데이터 소스를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소스 항목을 선택하여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우측에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 상세를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생성한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목록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데이터베이스에서 가져올 수 있는 테이블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생성에 사용하고자 하는 데이터를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 중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단건만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선택이 가능하다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목록의 각 항목명을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항목명이 길어질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처리해준다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마우스 오버할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툴팁으로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전체 제목을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데이터 선택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21" name="Google Shape;2970;p25">
            <a:extLst>
              <a:ext uri="{FF2B5EF4-FFF2-40B4-BE49-F238E27FC236}">
                <a16:creationId xmlns:a16="http://schemas.microsoft.com/office/drawing/2014/main" id="{58EEA322-92DD-F843-857E-A471153D4390}"/>
              </a:ext>
            </a:extLst>
          </p:cNvPr>
          <p:cNvSpPr/>
          <p:nvPr/>
        </p:nvSpPr>
        <p:spPr>
          <a:xfrm>
            <a:off x="1029856" y="2887043"/>
            <a:ext cx="1252728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70;p25">
            <a:extLst>
              <a:ext uri="{FF2B5EF4-FFF2-40B4-BE49-F238E27FC236}">
                <a16:creationId xmlns:a16="http://schemas.microsoft.com/office/drawing/2014/main" id="{821DA4F1-759B-B346-92E5-8FA72110E03C}"/>
              </a:ext>
            </a:extLst>
          </p:cNvPr>
          <p:cNvSpPr/>
          <p:nvPr/>
        </p:nvSpPr>
        <p:spPr>
          <a:xfrm>
            <a:off x="1029855" y="3268043"/>
            <a:ext cx="1252729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표 9">
            <a:extLst>
              <a:ext uri="{FF2B5EF4-FFF2-40B4-BE49-F238E27FC236}">
                <a16:creationId xmlns:a16="http://schemas.microsoft.com/office/drawing/2014/main" id="{8A310FC8-B5CF-BE41-85BA-3BC6B3ED2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267024"/>
              </p:ext>
            </p:extLst>
          </p:nvPr>
        </p:nvGraphicFramePr>
        <p:xfrm>
          <a:off x="2565307" y="3655779"/>
          <a:ext cx="5745695" cy="175479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574569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480471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24" name="Google Shape;2970;p25">
            <a:extLst>
              <a:ext uri="{FF2B5EF4-FFF2-40B4-BE49-F238E27FC236}">
                <a16:creationId xmlns:a16="http://schemas.microsoft.com/office/drawing/2014/main" id="{C509BE19-864B-7D4E-B984-CA3D2CFD6405}"/>
              </a:ext>
            </a:extLst>
          </p:cNvPr>
          <p:cNvSpPr/>
          <p:nvPr/>
        </p:nvSpPr>
        <p:spPr>
          <a:xfrm>
            <a:off x="270592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70;p25">
            <a:extLst>
              <a:ext uri="{FF2B5EF4-FFF2-40B4-BE49-F238E27FC236}">
                <a16:creationId xmlns:a16="http://schemas.microsoft.com/office/drawing/2014/main" id="{2C0DBC97-DB85-9744-95EB-B1B8645B7B1E}"/>
              </a:ext>
            </a:extLst>
          </p:cNvPr>
          <p:cNvSpPr/>
          <p:nvPr/>
        </p:nvSpPr>
        <p:spPr>
          <a:xfrm>
            <a:off x="413467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70;p25">
            <a:extLst>
              <a:ext uri="{FF2B5EF4-FFF2-40B4-BE49-F238E27FC236}">
                <a16:creationId xmlns:a16="http://schemas.microsoft.com/office/drawing/2014/main" id="{ED72E559-6570-1F4B-BDD1-7425AC76366A}"/>
              </a:ext>
            </a:extLst>
          </p:cNvPr>
          <p:cNvSpPr/>
          <p:nvPr/>
        </p:nvSpPr>
        <p:spPr>
          <a:xfrm>
            <a:off x="556342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70;p25">
            <a:extLst>
              <a:ext uri="{FF2B5EF4-FFF2-40B4-BE49-F238E27FC236}">
                <a16:creationId xmlns:a16="http://schemas.microsoft.com/office/drawing/2014/main" id="{EB87E6B9-E893-6349-9E70-2DFF8E85B20E}"/>
              </a:ext>
            </a:extLst>
          </p:cNvPr>
          <p:cNvSpPr/>
          <p:nvPr/>
        </p:nvSpPr>
        <p:spPr>
          <a:xfrm>
            <a:off x="6992170" y="40894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970;p25">
            <a:extLst>
              <a:ext uri="{FF2B5EF4-FFF2-40B4-BE49-F238E27FC236}">
                <a16:creationId xmlns:a16="http://schemas.microsoft.com/office/drawing/2014/main" id="{3349A3FD-CC4E-4D49-90B2-DBCE8F42A423}"/>
              </a:ext>
            </a:extLst>
          </p:cNvPr>
          <p:cNvSpPr/>
          <p:nvPr/>
        </p:nvSpPr>
        <p:spPr>
          <a:xfrm>
            <a:off x="270592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CAAF8A00-07F8-914B-8F89-5DE9B5D1410A}"/>
              </a:ext>
            </a:extLst>
          </p:cNvPr>
          <p:cNvSpPr/>
          <p:nvPr/>
        </p:nvSpPr>
        <p:spPr>
          <a:xfrm>
            <a:off x="413467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E29992F6-3624-A14C-A1FC-BF8EF776E47A}"/>
              </a:ext>
            </a:extLst>
          </p:cNvPr>
          <p:cNvSpPr/>
          <p:nvPr/>
        </p:nvSpPr>
        <p:spPr>
          <a:xfrm>
            <a:off x="556342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699853A1-2523-5A4E-A7B5-A0DD18F1938D}"/>
              </a:ext>
            </a:extLst>
          </p:cNvPr>
          <p:cNvSpPr/>
          <p:nvPr/>
        </p:nvSpPr>
        <p:spPr>
          <a:xfrm>
            <a:off x="6992170" y="45339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표 9">
            <a:extLst>
              <a:ext uri="{FF2B5EF4-FFF2-40B4-BE49-F238E27FC236}">
                <a16:creationId xmlns:a16="http://schemas.microsoft.com/office/drawing/2014/main" id="{A6DEE283-1756-F643-9FCF-0AC91BFB6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99584"/>
              </p:ext>
            </p:extLst>
          </p:nvPr>
        </p:nvGraphicFramePr>
        <p:xfrm>
          <a:off x="2565307" y="2492126"/>
          <a:ext cx="5745695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574569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C3E2C867-AB77-984D-B3FD-AA98584AC7B9}"/>
              </a:ext>
            </a:extLst>
          </p:cNvPr>
          <p:cNvSpPr/>
          <p:nvPr/>
        </p:nvSpPr>
        <p:spPr>
          <a:xfrm>
            <a:off x="4134670" y="495304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147D79E8-8842-F54E-86AE-E8F18961BF89}"/>
              </a:ext>
            </a:extLst>
          </p:cNvPr>
          <p:cNvSpPr/>
          <p:nvPr/>
        </p:nvSpPr>
        <p:spPr>
          <a:xfrm>
            <a:off x="2705920" y="2891349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59C7234B-66E7-D64D-A188-1E286E0247B2}"/>
              </a:ext>
            </a:extLst>
          </p:cNvPr>
          <p:cNvSpPr/>
          <p:nvPr/>
        </p:nvSpPr>
        <p:spPr>
          <a:xfrm>
            <a:off x="4058470" y="289134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70;p25">
            <a:extLst>
              <a:ext uri="{FF2B5EF4-FFF2-40B4-BE49-F238E27FC236}">
                <a16:creationId xmlns:a16="http://schemas.microsoft.com/office/drawing/2014/main" id="{3E3045BF-98E4-C98A-3E4D-876D358F08D1}"/>
              </a:ext>
            </a:extLst>
          </p:cNvPr>
          <p:cNvSpPr/>
          <p:nvPr/>
        </p:nvSpPr>
        <p:spPr>
          <a:xfrm>
            <a:off x="2705920" y="495138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95D09-F5DC-9843-BC5F-EA3C4BE42D71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244">
            <a:extLst>
              <a:ext uri="{FF2B5EF4-FFF2-40B4-BE49-F238E27FC236}">
                <a16:creationId xmlns:a16="http://schemas.microsoft.com/office/drawing/2014/main" id="{0053F6E9-606D-BA4D-95F2-F3F2B5494AF6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41725D41-A572-7F42-8FD6-4C7F26FAC5E6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EA0DB0-D7FC-714C-9EA0-F85B7C325908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생성</a:t>
            </a:r>
            <a:endParaRPr kumimoji="1" lang="en-US" altLang="ko-KR" sz="900" dirty="0">
              <a:latin typeface="+mn-ea"/>
            </a:endParaRPr>
          </a:p>
        </p:txBody>
      </p:sp>
      <p:graphicFrame>
        <p:nvGraphicFramePr>
          <p:cNvPr id="39" name="표 9">
            <a:extLst>
              <a:ext uri="{FF2B5EF4-FFF2-40B4-BE49-F238E27FC236}">
                <a16:creationId xmlns:a16="http://schemas.microsoft.com/office/drawing/2014/main" id="{9DE75C54-C496-4E46-913A-75DE1AE28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849797"/>
              </p:ext>
            </p:extLst>
          </p:nvPr>
        </p:nvGraphicFramePr>
        <p:xfrm>
          <a:off x="909896" y="2484765"/>
          <a:ext cx="1526299" cy="3705432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526299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48736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431112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81384DE0-17A3-CE45-A890-63A1AF228975}"/>
              </a:ext>
            </a:extLst>
          </p:cNvPr>
          <p:cNvSpPr/>
          <p:nvPr/>
        </p:nvSpPr>
        <p:spPr>
          <a:xfrm>
            <a:off x="2345191" y="2771748"/>
            <a:ext cx="72000" cy="34241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FD4A551-ECDD-9441-880C-DBC1FEA0B040}"/>
              </a:ext>
            </a:extLst>
          </p:cNvPr>
          <p:cNvSpPr/>
          <p:nvPr/>
        </p:nvSpPr>
        <p:spPr>
          <a:xfrm>
            <a:off x="2345191" y="2846761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BD9A4E4-6A78-6B4C-8994-946A60ADAE36}"/>
              </a:ext>
            </a:extLst>
          </p:cNvPr>
          <p:cNvGrpSpPr/>
          <p:nvPr/>
        </p:nvGrpSpPr>
        <p:grpSpPr>
          <a:xfrm>
            <a:off x="2162132" y="1603928"/>
            <a:ext cx="1337858" cy="366215"/>
            <a:chOff x="2878201" y="1359844"/>
            <a:chExt cx="1337858" cy="36621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4F40120-A543-3149-9F6B-54A24FC59C4C}"/>
                </a:ext>
              </a:extLst>
            </p:cNvPr>
            <p:cNvSpPr/>
            <p:nvPr/>
          </p:nvSpPr>
          <p:spPr>
            <a:xfrm>
              <a:off x="2878201" y="1359844"/>
              <a:ext cx="1337858" cy="357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C7879F-4663-C947-A58B-791A3BE5B5D2}"/>
                </a:ext>
              </a:extLst>
            </p:cNvPr>
            <p:cNvSpPr txBox="1"/>
            <p:nvPr/>
          </p:nvSpPr>
          <p:spPr>
            <a:xfrm>
              <a:off x="2907688" y="1495227"/>
              <a:ext cx="11528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F997D06-9123-4144-BADA-FF400B92667E}"/>
              </a:ext>
            </a:extLst>
          </p:cNvPr>
          <p:cNvGrpSpPr/>
          <p:nvPr/>
        </p:nvGrpSpPr>
        <p:grpSpPr>
          <a:xfrm>
            <a:off x="4000172" y="1607653"/>
            <a:ext cx="1375094" cy="366215"/>
            <a:chOff x="2878201" y="1359844"/>
            <a:chExt cx="1375094" cy="366215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7AF4CF8-8680-834E-BE41-F83AD0BE4B7F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803BE5F-A0C3-AE42-B91E-22C1B98E0DC0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871A8EF-1BAE-174E-9E13-2183D104B95B}"/>
              </a:ext>
            </a:extLst>
          </p:cNvPr>
          <p:cNvGrpSpPr/>
          <p:nvPr/>
        </p:nvGrpSpPr>
        <p:grpSpPr>
          <a:xfrm>
            <a:off x="5875447" y="1603928"/>
            <a:ext cx="1375094" cy="366215"/>
            <a:chOff x="2878201" y="1359844"/>
            <a:chExt cx="1375094" cy="36621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B3F5850-B82F-824F-838D-DE2E5E24F2A0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214FA6-2868-0248-BA83-BA7B26558BCE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57" name="오른쪽 화살표[R] 56">
            <a:extLst>
              <a:ext uri="{FF2B5EF4-FFF2-40B4-BE49-F238E27FC236}">
                <a16:creationId xmlns:a16="http://schemas.microsoft.com/office/drawing/2014/main" id="{7C9F9666-49CA-AE48-8964-3A043D762E49}"/>
              </a:ext>
            </a:extLst>
          </p:cNvPr>
          <p:cNvSpPr/>
          <p:nvPr/>
        </p:nvSpPr>
        <p:spPr>
          <a:xfrm>
            <a:off x="7612291" y="1616809"/>
            <a:ext cx="490177" cy="353334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NEXT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66F0471A-A5A6-4B4E-B3D9-308B09FA6AE4}"/>
              </a:ext>
            </a:extLst>
          </p:cNvPr>
          <p:cNvSpPr/>
          <p:nvPr/>
        </p:nvSpPr>
        <p:spPr>
          <a:xfrm>
            <a:off x="35594" y="113591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26A7240-533A-A24F-B98A-3BBCD874261E}"/>
              </a:ext>
            </a:extLst>
          </p:cNvPr>
          <p:cNvSpPr/>
          <p:nvPr/>
        </p:nvSpPr>
        <p:spPr>
          <a:xfrm>
            <a:off x="7349389" y="100146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C304D02-AD8A-AC46-A591-9B5F76F80324}"/>
              </a:ext>
            </a:extLst>
          </p:cNvPr>
          <p:cNvSpPr/>
          <p:nvPr/>
        </p:nvSpPr>
        <p:spPr>
          <a:xfrm>
            <a:off x="1998920" y="1564628"/>
            <a:ext cx="5350469" cy="5112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EF65B436-A214-3D4E-9AA3-67B250F29FD6}"/>
              </a:ext>
            </a:extLst>
          </p:cNvPr>
          <p:cNvSpPr/>
          <p:nvPr/>
        </p:nvSpPr>
        <p:spPr>
          <a:xfrm>
            <a:off x="1880673" y="144104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E90028A-FE16-1F41-AE0A-B486AD429CF5}"/>
              </a:ext>
            </a:extLst>
          </p:cNvPr>
          <p:cNvSpPr/>
          <p:nvPr/>
        </p:nvSpPr>
        <p:spPr>
          <a:xfrm>
            <a:off x="7454534" y="148409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111F683-C279-0041-A682-51C84F42353A}"/>
              </a:ext>
            </a:extLst>
          </p:cNvPr>
          <p:cNvSpPr/>
          <p:nvPr/>
        </p:nvSpPr>
        <p:spPr>
          <a:xfrm>
            <a:off x="821777" y="233607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41B2C9C1-6583-0344-9087-95B843D21D8A}"/>
              </a:ext>
            </a:extLst>
          </p:cNvPr>
          <p:cNvSpPr/>
          <p:nvPr/>
        </p:nvSpPr>
        <p:spPr>
          <a:xfrm>
            <a:off x="2463845" y="231895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31D16F9D-2AF4-E741-9D14-65C71049DD6B}"/>
              </a:ext>
            </a:extLst>
          </p:cNvPr>
          <p:cNvSpPr/>
          <p:nvPr/>
        </p:nvSpPr>
        <p:spPr>
          <a:xfrm>
            <a:off x="2478210" y="350709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7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오른쪽 화살표[R] 73">
            <a:extLst>
              <a:ext uri="{FF2B5EF4-FFF2-40B4-BE49-F238E27FC236}">
                <a16:creationId xmlns:a16="http://schemas.microsoft.com/office/drawing/2014/main" id="{BAC5C3EB-051D-2B40-864C-5CCFF95C19A1}"/>
              </a:ext>
            </a:extLst>
          </p:cNvPr>
          <p:cNvSpPr/>
          <p:nvPr/>
        </p:nvSpPr>
        <p:spPr>
          <a:xfrm>
            <a:off x="11481248" y="3344977"/>
            <a:ext cx="490177" cy="35333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NEXT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3137ABA-EE38-5A43-A226-1A8EEBC49802}"/>
              </a:ext>
            </a:extLst>
          </p:cNvPr>
          <p:cNvSpPr/>
          <p:nvPr/>
        </p:nvSpPr>
        <p:spPr>
          <a:xfrm>
            <a:off x="2328432" y="2292714"/>
            <a:ext cx="6166365" cy="321495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7048DA5-2590-5A4B-8C2B-988075300868}"/>
              </a:ext>
            </a:extLst>
          </p:cNvPr>
          <p:cNvSpPr/>
          <p:nvPr/>
        </p:nvSpPr>
        <p:spPr>
          <a:xfrm>
            <a:off x="2216023" y="216169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8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340E1BA9-23C1-0B46-BB28-079C60095A62}"/>
              </a:ext>
            </a:extLst>
          </p:cNvPr>
          <p:cNvSpPr/>
          <p:nvPr/>
        </p:nvSpPr>
        <p:spPr>
          <a:xfrm>
            <a:off x="922361" y="318925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9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F7E8E1C6-A98B-1F46-A694-8BD0A3C6E573}"/>
              </a:ext>
            </a:extLst>
          </p:cNvPr>
          <p:cNvSpPr/>
          <p:nvPr/>
        </p:nvSpPr>
        <p:spPr>
          <a:xfrm>
            <a:off x="11124705" y="2865615"/>
            <a:ext cx="968477" cy="152400"/>
          </a:xfrm>
          <a:prstGeom prst="roundRect">
            <a:avLst/>
          </a:prstGeom>
          <a:solidFill>
            <a:srgbClr val="B7E4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ko-Kore-KR" sz="800" dirty="0">
                <a:solidFill>
                  <a:srgbClr val="9454C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MUI </a:t>
            </a:r>
            <a:r>
              <a:rPr kumimoji="1" lang="en" altLang="ko-Kore-KR" sz="80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steepr</a:t>
            </a:r>
            <a:r>
              <a:rPr kumimoji="1"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참고</a:t>
            </a:r>
            <a:endParaRPr kumimoji="1" lang="ko-Kore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1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592137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타입 선택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969796"/>
              </p:ext>
            </p:extLst>
          </p:nvPr>
        </p:nvGraphicFramePr>
        <p:xfrm>
          <a:off x="9201565" y="1616809"/>
          <a:ext cx="2891617" cy="51945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이전 버튼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클릭하여 이전 단계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(WIDGET-3-1)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이동하여 데이터를 변경 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타입 목록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전체 위젯 타입 목록을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선택한 데이터를 이용해 표현 가능한 타입만 선택이 할 수 있어야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선택이 불가능한 항목은 비활성화 처리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(disabled)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해줘야 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기본으로 첫번째 표현 가능한 타입이 선택된다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타입 컴포넌트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아이콘과 위젯 타입명을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타입이 있을 경우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선택하여 위젯 수정 페이지로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ore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위젯 타입 선택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57" name="Google Shape;2969;p25">
            <a:extLst>
              <a:ext uri="{FF2B5EF4-FFF2-40B4-BE49-F238E27FC236}">
                <a16:creationId xmlns:a16="http://schemas.microsoft.com/office/drawing/2014/main" id="{49018097-0670-7C49-A048-3ECC044C4592}"/>
              </a:ext>
            </a:extLst>
          </p:cNvPr>
          <p:cNvGrpSpPr/>
          <p:nvPr/>
        </p:nvGrpSpPr>
        <p:grpSpPr>
          <a:xfrm>
            <a:off x="1208967" y="2484604"/>
            <a:ext cx="739823" cy="1015634"/>
            <a:chOff x="1143461" y="3221411"/>
            <a:chExt cx="486000" cy="677401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0" name="Google Shape;2970;p25">
              <a:extLst>
                <a:ext uri="{FF2B5EF4-FFF2-40B4-BE49-F238E27FC236}">
                  <a16:creationId xmlns:a16="http://schemas.microsoft.com/office/drawing/2014/main" id="{032C3D11-2E86-304C-9DC3-7EC0BB87E90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71" name="Google Shape;2971;p25">
              <a:extLst>
                <a:ext uri="{FF2B5EF4-FFF2-40B4-BE49-F238E27FC236}">
                  <a16:creationId xmlns:a16="http://schemas.microsoft.com/office/drawing/2014/main" id="{B8D3F7D6-2242-CE45-B60D-68BB8C1F77F4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75" name="Google Shape;2972;p25">
                <a:extLst>
                  <a:ext uri="{FF2B5EF4-FFF2-40B4-BE49-F238E27FC236}">
                    <a16:creationId xmlns:a16="http://schemas.microsoft.com/office/drawing/2014/main" id="{F3792F4A-3B21-B94F-B6BA-EF1D0CD9423C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6" name="Google Shape;2973;p25">
                <a:extLst>
                  <a:ext uri="{FF2B5EF4-FFF2-40B4-BE49-F238E27FC236}">
                    <a16:creationId xmlns:a16="http://schemas.microsoft.com/office/drawing/2014/main" id="{CFD79EEE-AA85-FA4F-A381-C4D1BC31E7F8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BarChart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" name="Google Shape;2969;p25">
            <a:extLst>
              <a:ext uri="{FF2B5EF4-FFF2-40B4-BE49-F238E27FC236}">
                <a16:creationId xmlns:a16="http://schemas.microsoft.com/office/drawing/2014/main" id="{B17D8923-2C09-714A-BF3A-C084DCC1EDE3}"/>
              </a:ext>
            </a:extLst>
          </p:cNvPr>
          <p:cNvGrpSpPr/>
          <p:nvPr/>
        </p:nvGrpSpPr>
        <p:grpSpPr>
          <a:xfrm>
            <a:off x="2224131" y="2484604"/>
            <a:ext cx="739823" cy="1015634"/>
            <a:chOff x="1143461" y="3221411"/>
            <a:chExt cx="486000" cy="677401"/>
          </a:xfrm>
        </p:grpSpPr>
        <p:sp>
          <p:nvSpPr>
            <p:cNvPr id="163" name="Google Shape;2970;p25">
              <a:extLst>
                <a:ext uri="{FF2B5EF4-FFF2-40B4-BE49-F238E27FC236}">
                  <a16:creationId xmlns:a16="http://schemas.microsoft.com/office/drawing/2014/main" id="{9CE5098F-6B2A-DB43-B2AD-1967FC5639A8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64" name="Google Shape;2971;p25">
              <a:extLst>
                <a:ext uri="{FF2B5EF4-FFF2-40B4-BE49-F238E27FC236}">
                  <a16:creationId xmlns:a16="http://schemas.microsoft.com/office/drawing/2014/main" id="{6AE4B786-539A-4243-890E-6D11BEC4C91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8" name="Google Shape;2972;p25">
                <a:extLst>
                  <a:ext uri="{FF2B5EF4-FFF2-40B4-BE49-F238E27FC236}">
                    <a16:creationId xmlns:a16="http://schemas.microsoft.com/office/drawing/2014/main" id="{FFE91C37-3F5E-0540-8A5B-5C946FE508D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Google Shape;2973;p25">
                <a:extLst>
                  <a:ext uri="{FF2B5EF4-FFF2-40B4-BE49-F238E27FC236}">
                    <a16:creationId xmlns:a16="http://schemas.microsoft.com/office/drawing/2014/main" id="{7182C330-DB76-6745-B659-78DE40F585FE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StackChart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65" name="Google Shape;2974;p25">
              <a:extLst>
                <a:ext uri="{FF2B5EF4-FFF2-40B4-BE49-F238E27FC236}">
                  <a16:creationId xmlns:a16="http://schemas.microsoft.com/office/drawing/2014/main" id="{A4438A37-4002-8542-BD36-43806F1D02F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66" name="Google Shape;2975;p25">
                <a:extLst>
                  <a:ext uri="{FF2B5EF4-FFF2-40B4-BE49-F238E27FC236}">
                    <a16:creationId xmlns:a16="http://schemas.microsoft.com/office/drawing/2014/main" id="{815EF0D1-C962-4140-9953-3A715ABD30D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2976;p25">
                <a:extLst>
                  <a:ext uri="{FF2B5EF4-FFF2-40B4-BE49-F238E27FC236}">
                    <a16:creationId xmlns:a16="http://schemas.microsoft.com/office/drawing/2014/main" id="{568A6F41-F68C-7A46-B63C-F9607DA638EF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59" name="Google Shape;2969;p25">
            <a:extLst>
              <a:ext uri="{FF2B5EF4-FFF2-40B4-BE49-F238E27FC236}">
                <a16:creationId xmlns:a16="http://schemas.microsoft.com/office/drawing/2014/main" id="{B1BACC54-10DB-364B-AEA4-DB29D4A014D0}"/>
              </a:ext>
            </a:extLst>
          </p:cNvPr>
          <p:cNvGrpSpPr/>
          <p:nvPr/>
        </p:nvGrpSpPr>
        <p:grpSpPr>
          <a:xfrm>
            <a:off x="3239295" y="2484604"/>
            <a:ext cx="739823" cy="1015634"/>
            <a:chOff x="1143461" y="3221411"/>
            <a:chExt cx="486000" cy="677401"/>
          </a:xfrm>
        </p:grpSpPr>
        <p:sp>
          <p:nvSpPr>
            <p:cNvPr id="156" name="Google Shape;2970;p25">
              <a:extLst>
                <a:ext uri="{FF2B5EF4-FFF2-40B4-BE49-F238E27FC236}">
                  <a16:creationId xmlns:a16="http://schemas.microsoft.com/office/drawing/2014/main" id="{434951A7-FA3C-E840-BA1E-8D17BEF6762F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57" name="Google Shape;2971;p25">
              <a:extLst>
                <a:ext uri="{FF2B5EF4-FFF2-40B4-BE49-F238E27FC236}">
                  <a16:creationId xmlns:a16="http://schemas.microsoft.com/office/drawing/2014/main" id="{A0201764-0E04-B447-9CB9-C8F5B88969E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1" name="Google Shape;2972;p25">
                <a:extLst>
                  <a:ext uri="{FF2B5EF4-FFF2-40B4-BE49-F238E27FC236}">
                    <a16:creationId xmlns:a16="http://schemas.microsoft.com/office/drawing/2014/main" id="{093CA5EB-0298-1240-AD12-0C2717F34A4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62" name="Google Shape;2973;p25">
                <a:extLst>
                  <a:ext uri="{FF2B5EF4-FFF2-40B4-BE49-F238E27FC236}">
                    <a16:creationId xmlns:a16="http://schemas.microsoft.com/office/drawing/2014/main" id="{794723BC-32C2-7643-AD04-E6EA8EE1701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AreaChartl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2974;p25">
              <a:extLst>
                <a:ext uri="{FF2B5EF4-FFF2-40B4-BE49-F238E27FC236}">
                  <a16:creationId xmlns:a16="http://schemas.microsoft.com/office/drawing/2014/main" id="{92108E12-04E8-1C46-927C-FDD0821AA5BA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9" name="Google Shape;2975;p25">
                <a:extLst>
                  <a:ext uri="{FF2B5EF4-FFF2-40B4-BE49-F238E27FC236}">
                    <a16:creationId xmlns:a16="http://schemas.microsoft.com/office/drawing/2014/main" id="{2997A6A2-D52E-7A45-BD09-3559C731618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0" name="Google Shape;2976;p25">
                <a:extLst>
                  <a:ext uri="{FF2B5EF4-FFF2-40B4-BE49-F238E27FC236}">
                    <a16:creationId xmlns:a16="http://schemas.microsoft.com/office/drawing/2014/main" id="{1E9801EE-65A7-1E4D-8732-5EF345875D0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" name="Google Shape;2969;p25">
            <a:extLst>
              <a:ext uri="{FF2B5EF4-FFF2-40B4-BE49-F238E27FC236}">
                <a16:creationId xmlns:a16="http://schemas.microsoft.com/office/drawing/2014/main" id="{7FC6FB96-2336-1D40-B82E-EF45BBFC8713}"/>
              </a:ext>
            </a:extLst>
          </p:cNvPr>
          <p:cNvGrpSpPr/>
          <p:nvPr/>
        </p:nvGrpSpPr>
        <p:grpSpPr>
          <a:xfrm>
            <a:off x="4254459" y="2484604"/>
            <a:ext cx="739823" cy="1015634"/>
            <a:chOff x="1143461" y="3221411"/>
            <a:chExt cx="486000" cy="677401"/>
          </a:xfrm>
        </p:grpSpPr>
        <p:sp>
          <p:nvSpPr>
            <p:cNvPr id="149" name="Google Shape;2970;p25">
              <a:extLst>
                <a:ext uri="{FF2B5EF4-FFF2-40B4-BE49-F238E27FC236}">
                  <a16:creationId xmlns:a16="http://schemas.microsoft.com/office/drawing/2014/main" id="{2D272761-B7F0-5540-8E9D-0743864FF55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50" name="Google Shape;2971;p25">
              <a:extLst>
                <a:ext uri="{FF2B5EF4-FFF2-40B4-BE49-F238E27FC236}">
                  <a16:creationId xmlns:a16="http://schemas.microsoft.com/office/drawing/2014/main" id="{32697C05-28B7-FA40-9D93-E80DF4363A2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54" name="Google Shape;2972;p25">
                <a:extLst>
                  <a:ext uri="{FF2B5EF4-FFF2-40B4-BE49-F238E27FC236}">
                    <a16:creationId xmlns:a16="http://schemas.microsoft.com/office/drawing/2014/main" id="{574F13E3-6FE2-754A-B80D-3136645B1F01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55" name="Google Shape;2973;p25">
                <a:extLst>
                  <a:ext uri="{FF2B5EF4-FFF2-40B4-BE49-F238E27FC236}">
                    <a16:creationId xmlns:a16="http://schemas.microsoft.com/office/drawing/2014/main" id="{9CEFE82E-BC51-AD40-9233-94532044914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PieChartl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2974;p25">
              <a:extLst>
                <a:ext uri="{FF2B5EF4-FFF2-40B4-BE49-F238E27FC236}">
                  <a16:creationId xmlns:a16="http://schemas.microsoft.com/office/drawing/2014/main" id="{4A1E48BC-BDBC-7543-B227-6E5FF6FD2AE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2" name="Google Shape;2975;p25">
                <a:extLst>
                  <a:ext uri="{FF2B5EF4-FFF2-40B4-BE49-F238E27FC236}">
                    <a16:creationId xmlns:a16="http://schemas.microsoft.com/office/drawing/2014/main" id="{175E0C3B-F8E0-FB4C-9B7E-28AFDCA8F43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3" name="Google Shape;2976;p25">
                <a:extLst>
                  <a:ext uri="{FF2B5EF4-FFF2-40B4-BE49-F238E27FC236}">
                    <a16:creationId xmlns:a16="http://schemas.microsoft.com/office/drawing/2014/main" id="{BA8F81B1-22F9-AF4A-8F92-A56D040514A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1" name="Google Shape;2969;p25">
            <a:extLst>
              <a:ext uri="{FF2B5EF4-FFF2-40B4-BE49-F238E27FC236}">
                <a16:creationId xmlns:a16="http://schemas.microsoft.com/office/drawing/2014/main" id="{67134E16-040A-D34F-9FE1-06664583F0F2}"/>
              </a:ext>
            </a:extLst>
          </p:cNvPr>
          <p:cNvGrpSpPr/>
          <p:nvPr/>
        </p:nvGrpSpPr>
        <p:grpSpPr>
          <a:xfrm>
            <a:off x="5269623" y="2484604"/>
            <a:ext cx="739823" cy="1015634"/>
            <a:chOff x="1143461" y="3221411"/>
            <a:chExt cx="486000" cy="677401"/>
          </a:xfrm>
        </p:grpSpPr>
        <p:sp>
          <p:nvSpPr>
            <p:cNvPr id="142" name="Google Shape;2970;p25">
              <a:extLst>
                <a:ext uri="{FF2B5EF4-FFF2-40B4-BE49-F238E27FC236}">
                  <a16:creationId xmlns:a16="http://schemas.microsoft.com/office/drawing/2014/main" id="{6DEA5D36-71F1-2944-B47A-94FA44C4C377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43" name="Google Shape;2971;p25">
              <a:extLst>
                <a:ext uri="{FF2B5EF4-FFF2-40B4-BE49-F238E27FC236}">
                  <a16:creationId xmlns:a16="http://schemas.microsoft.com/office/drawing/2014/main" id="{01ABB6BD-D3DD-AC41-8D76-7B14F125CBCB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47" name="Google Shape;2972;p25">
                <a:extLst>
                  <a:ext uri="{FF2B5EF4-FFF2-40B4-BE49-F238E27FC236}">
                    <a16:creationId xmlns:a16="http://schemas.microsoft.com/office/drawing/2014/main" id="{99FC4DBE-61CD-C347-B6BC-BE702608BC3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48" name="Google Shape;2973;p25">
                <a:extLst>
                  <a:ext uri="{FF2B5EF4-FFF2-40B4-BE49-F238E27FC236}">
                    <a16:creationId xmlns:a16="http://schemas.microsoft.com/office/drawing/2014/main" id="{ABF44596-6092-DE44-9B69-9EC8C4600DF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</a:t>
                </a: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potChart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2974;p25">
              <a:extLst>
                <a:ext uri="{FF2B5EF4-FFF2-40B4-BE49-F238E27FC236}">
                  <a16:creationId xmlns:a16="http://schemas.microsoft.com/office/drawing/2014/main" id="{74AFFBF7-BF95-0B42-9DEA-FB6A068F95A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45" name="Google Shape;2975;p25">
                <a:extLst>
                  <a:ext uri="{FF2B5EF4-FFF2-40B4-BE49-F238E27FC236}">
                    <a16:creationId xmlns:a16="http://schemas.microsoft.com/office/drawing/2014/main" id="{F6E9B2B1-8B0F-3B40-9FA4-E7F830FCF2C9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46" name="Google Shape;2976;p25">
                <a:extLst>
                  <a:ext uri="{FF2B5EF4-FFF2-40B4-BE49-F238E27FC236}">
                    <a16:creationId xmlns:a16="http://schemas.microsoft.com/office/drawing/2014/main" id="{44036D5A-7A1B-1A44-A702-7B3F70722BD8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2" name="Google Shape;2969;p25">
            <a:extLst>
              <a:ext uri="{FF2B5EF4-FFF2-40B4-BE49-F238E27FC236}">
                <a16:creationId xmlns:a16="http://schemas.microsoft.com/office/drawing/2014/main" id="{9EAF0AB7-8873-DB4B-901E-08A3F86B1010}"/>
              </a:ext>
            </a:extLst>
          </p:cNvPr>
          <p:cNvGrpSpPr/>
          <p:nvPr/>
        </p:nvGrpSpPr>
        <p:grpSpPr>
          <a:xfrm>
            <a:off x="1208967" y="3673594"/>
            <a:ext cx="739823" cy="1015634"/>
            <a:chOff x="1143461" y="3221411"/>
            <a:chExt cx="486000" cy="677401"/>
          </a:xfrm>
        </p:grpSpPr>
        <p:sp>
          <p:nvSpPr>
            <p:cNvPr id="135" name="Google Shape;2970;p25">
              <a:extLst>
                <a:ext uri="{FF2B5EF4-FFF2-40B4-BE49-F238E27FC236}">
                  <a16:creationId xmlns:a16="http://schemas.microsoft.com/office/drawing/2014/main" id="{65F1A034-2D05-B743-B05B-DC7152BCA0D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36" name="Google Shape;2971;p25">
              <a:extLst>
                <a:ext uri="{FF2B5EF4-FFF2-40B4-BE49-F238E27FC236}">
                  <a16:creationId xmlns:a16="http://schemas.microsoft.com/office/drawing/2014/main" id="{3F0A90E0-D876-FA48-86FE-8B7B049FE83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40" name="Google Shape;2972;p25">
                <a:extLst>
                  <a:ext uri="{FF2B5EF4-FFF2-40B4-BE49-F238E27FC236}">
                    <a16:creationId xmlns:a16="http://schemas.microsoft.com/office/drawing/2014/main" id="{41C1D05F-0968-044B-8A18-8186C7099E4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41" name="Google Shape;2973;p25">
                <a:extLst>
                  <a:ext uri="{FF2B5EF4-FFF2-40B4-BE49-F238E27FC236}">
                    <a16:creationId xmlns:a16="http://schemas.microsoft.com/office/drawing/2014/main" id="{B0864098-E37F-D947-8A8D-248E0271B0B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text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37" name="Google Shape;2974;p25">
              <a:extLst>
                <a:ext uri="{FF2B5EF4-FFF2-40B4-BE49-F238E27FC236}">
                  <a16:creationId xmlns:a16="http://schemas.microsoft.com/office/drawing/2014/main" id="{2A09CBD7-B2EC-B14E-911D-C5E3B700781A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38" name="Google Shape;2975;p25">
                <a:extLst>
                  <a:ext uri="{FF2B5EF4-FFF2-40B4-BE49-F238E27FC236}">
                    <a16:creationId xmlns:a16="http://schemas.microsoft.com/office/drawing/2014/main" id="{67A10CBA-D3A4-684A-A700-904212E220B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9" name="Google Shape;2976;p25">
                <a:extLst>
                  <a:ext uri="{FF2B5EF4-FFF2-40B4-BE49-F238E27FC236}">
                    <a16:creationId xmlns:a16="http://schemas.microsoft.com/office/drawing/2014/main" id="{12BD5DAD-B04E-2B44-B67A-FECF70B4550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3" name="Google Shape;2969;p25">
            <a:extLst>
              <a:ext uri="{FF2B5EF4-FFF2-40B4-BE49-F238E27FC236}">
                <a16:creationId xmlns:a16="http://schemas.microsoft.com/office/drawing/2014/main" id="{F08D522F-E122-2144-86E8-CECD4D0042D3}"/>
              </a:ext>
            </a:extLst>
          </p:cNvPr>
          <p:cNvGrpSpPr/>
          <p:nvPr/>
        </p:nvGrpSpPr>
        <p:grpSpPr>
          <a:xfrm>
            <a:off x="2224131" y="3673594"/>
            <a:ext cx="739823" cy="1015634"/>
            <a:chOff x="1143461" y="3221411"/>
            <a:chExt cx="486000" cy="677401"/>
          </a:xfrm>
        </p:grpSpPr>
        <p:sp>
          <p:nvSpPr>
            <p:cNvPr id="128" name="Google Shape;2970;p25">
              <a:extLst>
                <a:ext uri="{FF2B5EF4-FFF2-40B4-BE49-F238E27FC236}">
                  <a16:creationId xmlns:a16="http://schemas.microsoft.com/office/drawing/2014/main" id="{B551870C-8D7B-A741-8078-855ED952335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9" name="Google Shape;2971;p25">
              <a:extLst>
                <a:ext uri="{FF2B5EF4-FFF2-40B4-BE49-F238E27FC236}">
                  <a16:creationId xmlns:a16="http://schemas.microsoft.com/office/drawing/2014/main" id="{85CACC39-FEC1-5848-9FC1-22607C96565F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33" name="Google Shape;2972;p25">
                <a:extLst>
                  <a:ext uri="{FF2B5EF4-FFF2-40B4-BE49-F238E27FC236}">
                    <a16:creationId xmlns:a16="http://schemas.microsoft.com/office/drawing/2014/main" id="{9320A929-24B2-3B43-9868-AAFB2BA612E8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34" name="Google Shape;2973;p25">
                <a:extLst>
                  <a:ext uri="{FF2B5EF4-FFF2-40B4-BE49-F238E27FC236}">
                    <a16:creationId xmlns:a16="http://schemas.microsoft.com/office/drawing/2014/main" id="{F2F70635-25B9-4242-BCE3-716DCA4E710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LIneChart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2974;p25">
              <a:extLst>
                <a:ext uri="{FF2B5EF4-FFF2-40B4-BE49-F238E27FC236}">
                  <a16:creationId xmlns:a16="http://schemas.microsoft.com/office/drawing/2014/main" id="{53813704-7028-2441-A028-70E0EB74F044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31" name="Google Shape;2975;p25">
                <a:extLst>
                  <a:ext uri="{FF2B5EF4-FFF2-40B4-BE49-F238E27FC236}">
                    <a16:creationId xmlns:a16="http://schemas.microsoft.com/office/drawing/2014/main" id="{0EFCE536-659C-534E-802C-98605920E37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32" name="Google Shape;2976;p25">
                <a:extLst>
                  <a:ext uri="{FF2B5EF4-FFF2-40B4-BE49-F238E27FC236}">
                    <a16:creationId xmlns:a16="http://schemas.microsoft.com/office/drawing/2014/main" id="{9EE81E40-6F00-9645-8766-6A826D1440B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4" name="Google Shape;2969;p25">
            <a:extLst>
              <a:ext uri="{FF2B5EF4-FFF2-40B4-BE49-F238E27FC236}">
                <a16:creationId xmlns:a16="http://schemas.microsoft.com/office/drawing/2014/main" id="{F2A37F8A-99DC-904E-A05B-FA737F667EED}"/>
              </a:ext>
            </a:extLst>
          </p:cNvPr>
          <p:cNvGrpSpPr/>
          <p:nvPr/>
        </p:nvGrpSpPr>
        <p:grpSpPr>
          <a:xfrm>
            <a:off x="3239295" y="3673594"/>
            <a:ext cx="739823" cy="1015634"/>
            <a:chOff x="1143461" y="3221411"/>
            <a:chExt cx="486000" cy="677401"/>
          </a:xfrm>
        </p:grpSpPr>
        <p:sp>
          <p:nvSpPr>
            <p:cNvPr id="121" name="Google Shape;2970;p25">
              <a:extLst>
                <a:ext uri="{FF2B5EF4-FFF2-40B4-BE49-F238E27FC236}">
                  <a16:creationId xmlns:a16="http://schemas.microsoft.com/office/drawing/2014/main" id="{1D4C52C2-7849-6547-9B7D-CD11787D688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22" name="Google Shape;2971;p25">
              <a:extLst>
                <a:ext uri="{FF2B5EF4-FFF2-40B4-BE49-F238E27FC236}">
                  <a16:creationId xmlns:a16="http://schemas.microsoft.com/office/drawing/2014/main" id="{7E1D60DE-F1F6-C54E-A042-18580AE7237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26" name="Google Shape;2972;p25">
                <a:extLst>
                  <a:ext uri="{FF2B5EF4-FFF2-40B4-BE49-F238E27FC236}">
                    <a16:creationId xmlns:a16="http://schemas.microsoft.com/office/drawing/2014/main" id="{47AAF324-4F34-C340-955F-E7149F43515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7" name="Google Shape;2973;p25">
                <a:extLst>
                  <a:ext uri="{FF2B5EF4-FFF2-40B4-BE49-F238E27FC236}">
                    <a16:creationId xmlns:a16="http://schemas.microsoft.com/office/drawing/2014/main" id="{AA7BF1A7-3BD1-D842-8F56-1A4C5597DBE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2974;p25">
              <a:extLst>
                <a:ext uri="{FF2B5EF4-FFF2-40B4-BE49-F238E27FC236}">
                  <a16:creationId xmlns:a16="http://schemas.microsoft.com/office/drawing/2014/main" id="{74526ECA-F16B-A048-99F5-979A2B1FF4B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24" name="Google Shape;2975;p25">
                <a:extLst>
                  <a:ext uri="{FF2B5EF4-FFF2-40B4-BE49-F238E27FC236}">
                    <a16:creationId xmlns:a16="http://schemas.microsoft.com/office/drawing/2014/main" id="{32B282D7-54F5-674C-ACA7-3A391BFEAAA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25" name="Google Shape;2976;p25">
                <a:extLst>
                  <a:ext uri="{FF2B5EF4-FFF2-40B4-BE49-F238E27FC236}">
                    <a16:creationId xmlns:a16="http://schemas.microsoft.com/office/drawing/2014/main" id="{59DABAD0-2F37-E74A-934A-B249906465F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5" name="Google Shape;2969;p25">
            <a:extLst>
              <a:ext uri="{FF2B5EF4-FFF2-40B4-BE49-F238E27FC236}">
                <a16:creationId xmlns:a16="http://schemas.microsoft.com/office/drawing/2014/main" id="{8AD9111F-3EAE-9B47-A0C2-B95F1C2BB2AE}"/>
              </a:ext>
            </a:extLst>
          </p:cNvPr>
          <p:cNvGrpSpPr/>
          <p:nvPr/>
        </p:nvGrpSpPr>
        <p:grpSpPr>
          <a:xfrm>
            <a:off x="4254459" y="3673594"/>
            <a:ext cx="739823" cy="1015634"/>
            <a:chOff x="1143461" y="3221411"/>
            <a:chExt cx="486000" cy="677401"/>
          </a:xfrm>
        </p:grpSpPr>
        <p:sp>
          <p:nvSpPr>
            <p:cNvPr id="114" name="Google Shape;2970;p25">
              <a:extLst>
                <a:ext uri="{FF2B5EF4-FFF2-40B4-BE49-F238E27FC236}">
                  <a16:creationId xmlns:a16="http://schemas.microsoft.com/office/drawing/2014/main" id="{3AEBD028-626B-CD4B-A74C-29A010801D6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15" name="Google Shape;2971;p25">
              <a:extLst>
                <a:ext uri="{FF2B5EF4-FFF2-40B4-BE49-F238E27FC236}">
                  <a16:creationId xmlns:a16="http://schemas.microsoft.com/office/drawing/2014/main" id="{F0095D7E-1CAF-B041-9CAB-F94224233140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19" name="Google Shape;2972;p25">
                <a:extLst>
                  <a:ext uri="{FF2B5EF4-FFF2-40B4-BE49-F238E27FC236}">
                    <a16:creationId xmlns:a16="http://schemas.microsoft.com/office/drawing/2014/main" id="{7C70F73C-873D-9246-9162-5F3A2D321AA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20" name="Google Shape;2973;p25">
                <a:extLst>
                  <a:ext uri="{FF2B5EF4-FFF2-40B4-BE49-F238E27FC236}">
                    <a16:creationId xmlns:a16="http://schemas.microsoft.com/office/drawing/2014/main" id="{D64D1C6D-B169-0F4E-B3EE-10770C0C688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2974;p25">
              <a:extLst>
                <a:ext uri="{FF2B5EF4-FFF2-40B4-BE49-F238E27FC236}">
                  <a16:creationId xmlns:a16="http://schemas.microsoft.com/office/drawing/2014/main" id="{6BF86A6E-D0B0-2349-A1E6-BC1A2DCEB667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17" name="Google Shape;2975;p25">
                <a:extLst>
                  <a:ext uri="{FF2B5EF4-FFF2-40B4-BE49-F238E27FC236}">
                    <a16:creationId xmlns:a16="http://schemas.microsoft.com/office/drawing/2014/main" id="{16ED762E-15C8-1B4F-91A2-C487AAEA2E7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8" name="Google Shape;2976;p25">
                <a:extLst>
                  <a:ext uri="{FF2B5EF4-FFF2-40B4-BE49-F238E27FC236}">
                    <a16:creationId xmlns:a16="http://schemas.microsoft.com/office/drawing/2014/main" id="{D747B500-2908-E44E-8420-8321201359D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6" name="Google Shape;2969;p25">
            <a:extLst>
              <a:ext uri="{FF2B5EF4-FFF2-40B4-BE49-F238E27FC236}">
                <a16:creationId xmlns:a16="http://schemas.microsoft.com/office/drawing/2014/main" id="{7D65AC41-9392-F34B-8382-CC7B661819D6}"/>
              </a:ext>
            </a:extLst>
          </p:cNvPr>
          <p:cNvGrpSpPr/>
          <p:nvPr/>
        </p:nvGrpSpPr>
        <p:grpSpPr>
          <a:xfrm>
            <a:off x="5269623" y="3673594"/>
            <a:ext cx="739823" cy="1015634"/>
            <a:chOff x="1143461" y="3221411"/>
            <a:chExt cx="486000" cy="677401"/>
          </a:xfrm>
          <a:noFill/>
        </p:grpSpPr>
        <p:sp>
          <p:nvSpPr>
            <p:cNvPr id="107" name="Google Shape;2970;p25">
              <a:extLst>
                <a:ext uri="{FF2B5EF4-FFF2-40B4-BE49-F238E27FC236}">
                  <a16:creationId xmlns:a16="http://schemas.microsoft.com/office/drawing/2014/main" id="{D1E22403-805D-C044-8905-4DF7071C6B90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8" name="Google Shape;2971;p25">
              <a:extLst>
                <a:ext uri="{FF2B5EF4-FFF2-40B4-BE49-F238E27FC236}">
                  <a16:creationId xmlns:a16="http://schemas.microsoft.com/office/drawing/2014/main" id="{20180BA0-4258-F441-B9A4-C7E1E9846F0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112" name="Google Shape;2972;p25">
                <a:extLst>
                  <a:ext uri="{FF2B5EF4-FFF2-40B4-BE49-F238E27FC236}">
                    <a16:creationId xmlns:a16="http://schemas.microsoft.com/office/drawing/2014/main" id="{C6DB8246-244A-3241-8F7B-F29B9E5A76A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13" name="Google Shape;2973;p25">
                <a:extLst>
                  <a:ext uri="{FF2B5EF4-FFF2-40B4-BE49-F238E27FC236}">
                    <a16:creationId xmlns:a16="http://schemas.microsoft.com/office/drawing/2014/main" id="{80C79BCB-3034-C54A-A967-3F790836467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2974;p25">
              <a:extLst>
                <a:ext uri="{FF2B5EF4-FFF2-40B4-BE49-F238E27FC236}">
                  <a16:creationId xmlns:a16="http://schemas.microsoft.com/office/drawing/2014/main" id="{68F2FEF7-2027-CB45-8BBA-B2A9F794315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110" name="Google Shape;2975;p25">
                <a:extLst>
                  <a:ext uri="{FF2B5EF4-FFF2-40B4-BE49-F238E27FC236}">
                    <a16:creationId xmlns:a16="http://schemas.microsoft.com/office/drawing/2014/main" id="{CFE24E0E-6A6D-D84A-9EC0-0A7CBAFB1E8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11" name="Google Shape;2976;p25">
                <a:extLst>
                  <a:ext uri="{FF2B5EF4-FFF2-40B4-BE49-F238E27FC236}">
                    <a16:creationId xmlns:a16="http://schemas.microsoft.com/office/drawing/2014/main" id="{B230E50D-ADB9-2C4E-A6AB-8FD13E498D69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7" name="Google Shape;2969;p25">
            <a:extLst>
              <a:ext uri="{FF2B5EF4-FFF2-40B4-BE49-F238E27FC236}">
                <a16:creationId xmlns:a16="http://schemas.microsoft.com/office/drawing/2014/main" id="{EBC498B2-49E4-7145-81F6-080CB584D5F7}"/>
              </a:ext>
            </a:extLst>
          </p:cNvPr>
          <p:cNvGrpSpPr/>
          <p:nvPr/>
        </p:nvGrpSpPr>
        <p:grpSpPr>
          <a:xfrm>
            <a:off x="1208967" y="4893604"/>
            <a:ext cx="739823" cy="1015634"/>
            <a:chOff x="1143461" y="3221411"/>
            <a:chExt cx="486000" cy="677401"/>
          </a:xfrm>
        </p:grpSpPr>
        <p:sp>
          <p:nvSpPr>
            <p:cNvPr id="100" name="Google Shape;2970;p25">
              <a:extLst>
                <a:ext uri="{FF2B5EF4-FFF2-40B4-BE49-F238E27FC236}">
                  <a16:creationId xmlns:a16="http://schemas.microsoft.com/office/drawing/2014/main" id="{837B5801-54FF-5749-A342-EC129E0E39D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01" name="Google Shape;2971;p25">
              <a:extLst>
                <a:ext uri="{FF2B5EF4-FFF2-40B4-BE49-F238E27FC236}">
                  <a16:creationId xmlns:a16="http://schemas.microsoft.com/office/drawing/2014/main" id="{2AB2D2D6-6826-D34D-92A3-AABE66AB93E4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05" name="Google Shape;2972;p25">
                <a:extLst>
                  <a:ext uri="{FF2B5EF4-FFF2-40B4-BE49-F238E27FC236}">
                    <a16:creationId xmlns:a16="http://schemas.microsoft.com/office/drawing/2014/main" id="{0F1599CF-1210-1D40-AA61-245F8A2D51EE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06" name="Google Shape;2973;p25">
                <a:extLst>
                  <a:ext uri="{FF2B5EF4-FFF2-40B4-BE49-F238E27FC236}">
                    <a16:creationId xmlns:a16="http://schemas.microsoft.com/office/drawing/2014/main" id="{AB1C1FEE-7605-5548-8648-554B84245B1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02" name="Google Shape;2974;p25">
              <a:extLst>
                <a:ext uri="{FF2B5EF4-FFF2-40B4-BE49-F238E27FC236}">
                  <a16:creationId xmlns:a16="http://schemas.microsoft.com/office/drawing/2014/main" id="{BC7829D6-4AB7-7441-B072-9E6DCAB426F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03" name="Google Shape;2975;p25">
                <a:extLst>
                  <a:ext uri="{FF2B5EF4-FFF2-40B4-BE49-F238E27FC236}">
                    <a16:creationId xmlns:a16="http://schemas.microsoft.com/office/drawing/2014/main" id="{136B100F-75AF-0541-817F-0BAA92A6BAB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" name="Google Shape;2976;p25">
                <a:extLst>
                  <a:ext uri="{FF2B5EF4-FFF2-40B4-BE49-F238E27FC236}">
                    <a16:creationId xmlns:a16="http://schemas.microsoft.com/office/drawing/2014/main" id="{7CD92801-ABE5-7E4C-AF31-6E7E6162D6E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8" name="Google Shape;2969;p25">
            <a:extLst>
              <a:ext uri="{FF2B5EF4-FFF2-40B4-BE49-F238E27FC236}">
                <a16:creationId xmlns:a16="http://schemas.microsoft.com/office/drawing/2014/main" id="{C5E5155C-2297-964F-A4B0-DF4E86B13165}"/>
              </a:ext>
            </a:extLst>
          </p:cNvPr>
          <p:cNvGrpSpPr/>
          <p:nvPr/>
        </p:nvGrpSpPr>
        <p:grpSpPr>
          <a:xfrm>
            <a:off x="2224131" y="4893604"/>
            <a:ext cx="739823" cy="1015634"/>
            <a:chOff x="1143461" y="3221411"/>
            <a:chExt cx="486000" cy="677401"/>
          </a:xfrm>
        </p:grpSpPr>
        <p:sp>
          <p:nvSpPr>
            <p:cNvPr id="93" name="Google Shape;2970;p25">
              <a:extLst>
                <a:ext uri="{FF2B5EF4-FFF2-40B4-BE49-F238E27FC236}">
                  <a16:creationId xmlns:a16="http://schemas.microsoft.com/office/drawing/2014/main" id="{2EE5091D-5D19-0E49-B062-89B48AD8151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94" name="Google Shape;2971;p25">
              <a:extLst>
                <a:ext uri="{FF2B5EF4-FFF2-40B4-BE49-F238E27FC236}">
                  <a16:creationId xmlns:a16="http://schemas.microsoft.com/office/drawing/2014/main" id="{8FF0E12F-02EE-7141-BEFB-0D9BF4B0A74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98" name="Google Shape;2972;p25">
                <a:extLst>
                  <a:ext uri="{FF2B5EF4-FFF2-40B4-BE49-F238E27FC236}">
                    <a16:creationId xmlns:a16="http://schemas.microsoft.com/office/drawing/2014/main" id="{70413A15-A652-EE48-947F-81821F30D98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9" name="Google Shape;2973;p25">
                <a:extLst>
                  <a:ext uri="{FF2B5EF4-FFF2-40B4-BE49-F238E27FC236}">
                    <a16:creationId xmlns:a16="http://schemas.microsoft.com/office/drawing/2014/main" id="{45F48438-FCD0-664E-80E3-08FBE021826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2974;p25">
              <a:extLst>
                <a:ext uri="{FF2B5EF4-FFF2-40B4-BE49-F238E27FC236}">
                  <a16:creationId xmlns:a16="http://schemas.microsoft.com/office/drawing/2014/main" id="{B5CC1F04-F514-1543-A58A-CDB4A39AB99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96" name="Google Shape;2975;p25">
                <a:extLst>
                  <a:ext uri="{FF2B5EF4-FFF2-40B4-BE49-F238E27FC236}">
                    <a16:creationId xmlns:a16="http://schemas.microsoft.com/office/drawing/2014/main" id="{DC75972A-1814-834F-83C0-7C7032E02AF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2976;p25">
                <a:extLst>
                  <a:ext uri="{FF2B5EF4-FFF2-40B4-BE49-F238E27FC236}">
                    <a16:creationId xmlns:a16="http://schemas.microsoft.com/office/drawing/2014/main" id="{35B134DB-4CEA-CC4F-A633-4593F78F9EE4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9" name="Google Shape;2969;p25">
            <a:extLst>
              <a:ext uri="{FF2B5EF4-FFF2-40B4-BE49-F238E27FC236}">
                <a16:creationId xmlns:a16="http://schemas.microsoft.com/office/drawing/2014/main" id="{6950E91E-4C70-A04C-BD01-C0B3ABA684DA}"/>
              </a:ext>
            </a:extLst>
          </p:cNvPr>
          <p:cNvGrpSpPr/>
          <p:nvPr/>
        </p:nvGrpSpPr>
        <p:grpSpPr>
          <a:xfrm>
            <a:off x="3239295" y="4893604"/>
            <a:ext cx="739823" cy="1015634"/>
            <a:chOff x="1143461" y="3221411"/>
            <a:chExt cx="486000" cy="677401"/>
          </a:xfrm>
          <a:solidFill>
            <a:schemeClr val="bg1"/>
          </a:solidFill>
        </p:grpSpPr>
        <p:sp>
          <p:nvSpPr>
            <p:cNvPr id="86" name="Google Shape;2970;p25">
              <a:extLst>
                <a:ext uri="{FF2B5EF4-FFF2-40B4-BE49-F238E27FC236}">
                  <a16:creationId xmlns:a16="http://schemas.microsoft.com/office/drawing/2014/main" id="{E8DCC5E2-D820-4D4B-AA96-BB313BB2BE1B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7" name="Google Shape;2971;p25">
              <a:extLst>
                <a:ext uri="{FF2B5EF4-FFF2-40B4-BE49-F238E27FC236}">
                  <a16:creationId xmlns:a16="http://schemas.microsoft.com/office/drawing/2014/main" id="{3BBD1CAA-0EC1-884C-A844-59D7552A4A7E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91" name="Google Shape;2972;p25">
                <a:extLst>
                  <a:ext uri="{FF2B5EF4-FFF2-40B4-BE49-F238E27FC236}">
                    <a16:creationId xmlns:a16="http://schemas.microsoft.com/office/drawing/2014/main" id="{C881C038-1BEC-9D47-9843-BD1D0C24507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92" name="Google Shape;2973;p25">
                <a:extLst>
                  <a:ext uri="{FF2B5EF4-FFF2-40B4-BE49-F238E27FC236}">
                    <a16:creationId xmlns:a16="http://schemas.microsoft.com/office/drawing/2014/main" id="{BB4EC594-B8EB-4D47-9309-5E0F008CDA54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2974;p25">
              <a:extLst>
                <a:ext uri="{FF2B5EF4-FFF2-40B4-BE49-F238E27FC236}">
                  <a16:creationId xmlns:a16="http://schemas.microsoft.com/office/drawing/2014/main" id="{4D0A12FB-0F01-6C42-8D9C-46567B03AB6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89" name="Google Shape;2975;p25">
                <a:extLst>
                  <a:ext uri="{FF2B5EF4-FFF2-40B4-BE49-F238E27FC236}">
                    <a16:creationId xmlns:a16="http://schemas.microsoft.com/office/drawing/2014/main" id="{2AEFF404-5C4E-1940-8BCD-99970B4E4032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0" name="Google Shape;2976;p25">
                <a:extLst>
                  <a:ext uri="{FF2B5EF4-FFF2-40B4-BE49-F238E27FC236}">
                    <a16:creationId xmlns:a16="http://schemas.microsoft.com/office/drawing/2014/main" id="{6D766E65-6579-2947-B638-0E196DC745F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0" name="Google Shape;2969;p25">
            <a:extLst>
              <a:ext uri="{FF2B5EF4-FFF2-40B4-BE49-F238E27FC236}">
                <a16:creationId xmlns:a16="http://schemas.microsoft.com/office/drawing/2014/main" id="{62E44DF0-72D8-024A-8615-5603EB71EBC2}"/>
              </a:ext>
            </a:extLst>
          </p:cNvPr>
          <p:cNvGrpSpPr/>
          <p:nvPr/>
        </p:nvGrpSpPr>
        <p:grpSpPr>
          <a:xfrm>
            <a:off x="4254459" y="4893604"/>
            <a:ext cx="739823" cy="1015634"/>
            <a:chOff x="1143461" y="3221411"/>
            <a:chExt cx="486000" cy="677401"/>
          </a:xfrm>
        </p:grpSpPr>
        <p:sp>
          <p:nvSpPr>
            <p:cNvPr id="79" name="Google Shape;2970;p25">
              <a:extLst>
                <a:ext uri="{FF2B5EF4-FFF2-40B4-BE49-F238E27FC236}">
                  <a16:creationId xmlns:a16="http://schemas.microsoft.com/office/drawing/2014/main" id="{01DA363E-103B-084D-A377-6BADF68F2C45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80" name="Google Shape;2971;p25">
              <a:extLst>
                <a:ext uri="{FF2B5EF4-FFF2-40B4-BE49-F238E27FC236}">
                  <a16:creationId xmlns:a16="http://schemas.microsoft.com/office/drawing/2014/main" id="{2E8C3D41-D3CE-E947-9A6D-1268162527E6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84" name="Google Shape;2972;p25">
                <a:extLst>
                  <a:ext uri="{FF2B5EF4-FFF2-40B4-BE49-F238E27FC236}">
                    <a16:creationId xmlns:a16="http://schemas.microsoft.com/office/drawing/2014/main" id="{9C1B721D-4A4F-2847-846C-D0B6FE2475F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85" name="Google Shape;2973;p25">
                <a:extLst>
                  <a:ext uri="{FF2B5EF4-FFF2-40B4-BE49-F238E27FC236}">
                    <a16:creationId xmlns:a16="http://schemas.microsoft.com/office/drawing/2014/main" id="{F0BE1D18-54F8-D242-B68A-74E0E5AB9BC5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2974;p25">
              <a:extLst>
                <a:ext uri="{FF2B5EF4-FFF2-40B4-BE49-F238E27FC236}">
                  <a16:creationId xmlns:a16="http://schemas.microsoft.com/office/drawing/2014/main" id="{70463746-CFC5-404D-9BAF-8A936662481C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82" name="Google Shape;2975;p25">
                <a:extLst>
                  <a:ext uri="{FF2B5EF4-FFF2-40B4-BE49-F238E27FC236}">
                    <a16:creationId xmlns:a16="http://schemas.microsoft.com/office/drawing/2014/main" id="{0DF9D020-63D3-5A4B-BC2F-975ED2D8913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" name="Google Shape;2976;p25">
                <a:extLst>
                  <a:ext uri="{FF2B5EF4-FFF2-40B4-BE49-F238E27FC236}">
                    <a16:creationId xmlns:a16="http://schemas.microsoft.com/office/drawing/2014/main" id="{F7B07728-410C-7A4F-8DC2-92BF2DF4EA9A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71" name="Google Shape;2969;p25">
            <a:extLst>
              <a:ext uri="{FF2B5EF4-FFF2-40B4-BE49-F238E27FC236}">
                <a16:creationId xmlns:a16="http://schemas.microsoft.com/office/drawing/2014/main" id="{22D12CDD-4684-4D43-A5C2-23CE46140FB0}"/>
              </a:ext>
            </a:extLst>
          </p:cNvPr>
          <p:cNvGrpSpPr/>
          <p:nvPr/>
        </p:nvGrpSpPr>
        <p:grpSpPr>
          <a:xfrm>
            <a:off x="5269623" y="4893604"/>
            <a:ext cx="739823" cy="1015634"/>
            <a:chOff x="1143461" y="3221411"/>
            <a:chExt cx="486000" cy="677401"/>
          </a:xfrm>
          <a:noFill/>
        </p:grpSpPr>
        <p:sp>
          <p:nvSpPr>
            <p:cNvPr id="72" name="Google Shape;2970;p25">
              <a:extLst>
                <a:ext uri="{FF2B5EF4-FFF2-40B4-BE49-F238E27FC236}">
                  <a16:creationId xmlns:a16="http://schemas.microsoft.com/office/drawing/2014/main" id="{85875AD1-C50E-2743-8E6D-58B0178CE8CF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73" name="Google Shape;2971;p25">
              <a:extLst>
                <a:ext uri="{FF2B5EF4-FFF2-40B4-BE49-F238E27FC236}">
                  <a16:creationId xmlns:a16="http://schemas.microsoft.com/office/drawing/2014/main" id="{18AE64D2-8AF6-2547-A6E2-4B3560F3C8B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77" name="Google Shape;2972;p25">
                <a:extLst>
                  <a:ext uri="{FF2B5EF4-FFF2-40B4-BE49-F238E27FC236}">
                    <a16:creationId xmlns:a16="http://schemas.microsoft.com/office/drawing/2014/main" id="{CDA414B8-2350-F04D-BFE7-6F8290FFB95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78" name="Google Shape;2973;p25">
                <a:extLst>
                  <a:ext uri="{FF2B5EF4-FFF2-40B4-BE49-F238E27FC236}">
                    <a16:creationId xmlns:a16="http://schemas.microsoft.com/office/drawing/2014/main" id="{7BF54146-F613-CA44-9E45-07F5454BE128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2974;p25">
              <a:extLst>
                <a:ext uri="{FF2B5EF4-FFF2-40B4-BE49-F238E27FC236}">
                  <a16:creationId xmlns:a16="http://schemas.microsoft.com/office/drawing/2014/main" id="{A6EA1D6F-686A-5743-8194-612DF8F495F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75" name="Google Shape;2975;p25">
                <a:extLst>
                  <a:ext uri="{FF2B5EF4-FFF2-40B4-BE49-F238E27FC236}">
                    <a16:creationId xmlns:a16="http://schemas.microsoft.com/office/drawing/2014/main" id="{C68B9C4D-2698-144E-B623-38142DD99B2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6" name="Google Shape;2976;p25">
                <a:extLst>
                  <a:ext uri="{FF2B5EF4-FFF2-40B4-BE49-F238E27FC236}">
                    <a16:creationId xmlns:a16="http://schemas.microsoft.com/office/drawing/2014/main" id="{D7E1C0E2-DD35-D547-B454-5F857DA04F7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2969;p25">
            <a:extLst>
              <a:ext uri="{FF2B5EF4-FFF2-40B4-BE49-F238E27FC236}">
                <a16:creationId xmlns:a16="http://schemas.microsoft.com/office/drawing/2014/main" id="{A5FD107B-2DF6-6845-8B19-8211383D5860}"/>
              </a:ext>
            </a:extLst>
          </p:cNvPr>
          <p:cNvGrpSpPr/>
          <p:nvPr/>
        </p:nvGrpSpPr>
        <p:grpSpPr>
          <a:xfrm>
            <a:off x="6284787" y="2484604"/>
            <a:ext cx="739823" cy="1015634"/>
            <a:chOff x="1143461" y="3221411"/>
            <a:chExt cx="486000" cy="677401"/>
          </a:xfrm>
        </p:grpSpPr>
        <p:sp>
          <p:nvSpPr>
            <p:cNvPr id="180" name="Google Shape;2970;p25">
              <a:extLst>
                <a:ext uri="{FF2B5EF4-FFF2-40B4-BE49-F238E27FC236}">
                  <a16:creationId xmlns:a16="http://schemas.microsoft.com/office/drawing/2014/main" id="{838BA862-E012-C847-AB16-3532FB835E35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1" name="Google Shape;2971;p25">
              <a:extLst>
                <a:ext uri="{FF2B5EF4-FFF2-40B4-BE49-F238E27FC236}">
                  <a16:creationId xmlns:a16="http://schemas.microsoft.com/office/drawing/2014/main" id="{B3FB3D36-8304-AB44-9710-3C70D89FB14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85" name="Google Shape;2972;p25">
                <a:extLst>
                  <a:ext uri="{FF2B5EF4-FFF2-40B4-BE49-F238E27FC236}">
                    <a16:creationId xmlns:a16="http://schemas.microsoft.com/office/drawing/2014/main" id="{29E4C032-8484-DF44-A3B8-1DDEBE98127F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86" name="Google Shape;2973;p25">
                <a:extLst>
                  <a:ext uri="{FF2B5EF4-FFF2-40B4-BE49-F238E27FC236}">
                    <a16:creationId xmlns:a16="http://schemas.microsoft.com/office/drawing/2014/main" id="{8E022BF8-1588-174D-AC09-3B8A1B5EBF4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PieChartl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7" name="Google Shape;2969;p25">
            <a:extLst>
              <a:ext uri="{FF2B5EF4-FFF2-40B4-BE49-F238E27FC236}">
                <a16:creationId xmlns:a16="http://schemas.microsoft.com/office/drawing/2014/main" id="{77FF62A6-7F07-2447-8AB4-FEBC3DE4EBE8}"/>
              </a:ext>
            </a:extLst>
          </p:cNvPr>
          <p:cNvGrpSpPr/>
          <p:nvPr/>
        </p:nvGrpSpPr>
        <p:grpSpPr>
          <a:xfrm>
            <a:off x="7299953" y="2484604"/>
            <a:ext cx="739823" cy="1015634"/>
            <a:chOff x="1143461" y="3221411"/>
            <a:chExt cx="486000" cy="677401"/>
          </a:xfrm>
        </p:grpSpPr>
        <p:sp>
          <p:nvSpPr>
            <p:cNvPr id="188" name="Google Shape;2970;p25">
              <a:extLst>
                <a:ext uri="{FF2B5EF4-FFF2-40B4-BE49-F238E27FC236}">
                  <a16:creationId xmlns:a16="http://schemas.microsoft.com/office/drawing/2014/main" id="{18B3EAC9-6D17-3642-9053-F97B2061B4A2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9" name="Google Shape;2971;p25">
              <a:extLst>
                <a:ext uri="{FF2B5EF4-FFF2-40B4-BE49-F238E27FC236}">
                  <a16:creationId xmlns:a16="http://schemas.microsoft.com/office/drawing/2014/main" id="{BD298716-8311-4342-A659-ABC45336EF19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93" name="Google Shape;2972;p25">
                <a:extLst>
                  <a:ext uri="{FF2B5EF4-FFF2-40B4-BE49-F238E27FC236}">
                    <a16:creationId xmlns:a16="http://schemas.microsoft.com/office/drawing/2014/main" id="{BB6AFB2B-8605-2F41-9FA8-EEC0545802DB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94" name="Google Shape;2973;p25">
                <a:extLst>
                  <a:ext uri="{FF2B5EF4-FFF2-40B4-BE49-F238E27FC236}">
                    <a16:creationId xmlns:a16="http://schemas.microsoft.com/office/drawing/2014/main" id="{4426D374-E20D-D942-A443-DB45688B317C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b="0" i="0" u="none" strike="noStrike" cap="none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</a:t>
                </a: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potChart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2974;p25">
              <a:extLst>
                <a:ext uri="{FF2B5EF4-FFF2-40B4-BE49-F238E27FC236}">
                  <a16:creationId xmlns:a16="http://schemas.microsoft.com/office/drawing/2014/main" id="{821AA829-09CA-724A-9BD3-FDFF6572DA6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1" name="Google Shape;2975;p25">
                <a:extLst>
                  <a:ext uri="{FF2B5EF4-FFF2-40B4-BE49-F238E27FC236}">
                    <a16:creationId xmlns:a16="http://schemas.microsoft.com/office/drawing/2014/main" id="{3BD7BB73-975A-044B-9BEE-572D1804B73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2976;p25">
                <a:extLst>
                  <a:ext uri="{FF2B5EF4-FFF2-40B4-BE49-F238E27FC236}">
                    <a16:creationId xmlns:a16="http://schemas.microsoft.com/office/drawing/2014/main" id="{A4722CD0-343F-914F-A42D-521DD055437F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5" name="Google Shape;2969;p25">
            <a:extLst>
              <a:ext uri="{FF2B5EF4-FFF2-40B4-BE49-F238E27FC236}">
                <a16:creationId xmlns:a16="http://schemas.microsoft.com/office/drawing/2014/main" id="{31D226A7-66CF-AD40-BB4B-3597A10C8096}"/>
              </a:ext>
            </a:extLst>
          </p:cNvPr>
          <p:cNvGrpSpPr/>
          <p:nvPr/>
        </p:nvGrpSpPr>
        <p:grpSpPr>
          <a:xfrm>
            <a:off x="6284787" y="3673594"/>
            <a:ext cx="739823" cy="1015634"/>
            <a:chOff x="1143461" y="3221411"/>
            <a:chExt cx="486000" cy="677401"/>
          </a:xfrm>
        </p:grpSpPr>
        <p:sp>
          <p:nvSpPr>
            <p:cNvPr id="196" name="Google Shape;2970;p25">
              <a:extLst>
                <a:ext uri="{FF2B5EF4-FFF2-40B4-BE49-F238E27FC236}">
                  <a16:creationId xmlns:a16="http://schemas.microsoft.com/office/drawing/2014/main" id="{85F11B62-5929-9948-A82B-F807D06B64A0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97" name="Google Shape;2971;p25">
              <a:extLst>
                <a:ext uri="{FF2B5EF4-FFF2-40B4-BE49-F238E27FC236}">
                  <a16:creationId xmlns:a16="http://schemas.microsoft.com/office/drawing/2014/main" id="{3E292F8F-C831-4B40-B250-2DB544677B25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1" name="Google Shape;2972;p25">
                <a:extLst>
                  <a:ext uri="{FF2B5EF4-FFF2-40B4-BE49-F238E27FC236}">
                    <a16:creationId xmlns:a16="http://schemas.microsoft.com/office/drawing/2014/main" id="{117A3E1E-D237-D34C-8BB3-4905808F7F0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02" name="Google Shape;2973;p25">
                <a:extLst>
                  <a:ext uri="{FF2B5EF4-FFF2-40B4-BE49-F238E27FC236}">
                    <a16:creationId xmlns:a16="http://schemas.microsoft.com/office/drawing/2014/main" id="{8BAB0A32-ED6C-434A-9D5C-F541E455E01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2974;p25">
              <a:extLst>
                <a:ext uri="{FF2B5EF4-FFF2-40B4-BE49-F238E27FC236}">
                  <a16:creationId xmlns:a16="http://schemas.microsoft.com/office/drawing/2014/main" id="{B6F8ABFF-0D5C-914E-98D9-407B58D69D59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9" name="Google Shape;2975;p25">
                <a:extLst>
                  <a:ext uri="{FF2B5EF4-FFF2-40B4-BE49-F238E27FC236}">
                    <a16:creationId xmlns:a16="http://schemas.microsoft.com/office/drawing/2014/main" id="{74A8E041-C928-024C-A9D3-0BB514FEF1BB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976;p25">
                <a:extLst>
                  <a:ext uri="{FF2B5EF4-FFF2-40B4-BE49-F238E27FC236}">
                    <a16:creationId xmlns:a16="http://schemas.microsoft.com/office/drawing/2014/main" id="{C4DA3AF2-D01D-3A44-9C7B-644008F5727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3" name="Google Shape;2969;p25">
            <a:extLst>
              <a:ext uri="{FF2B5EF4-FFF2-40B4-BE49-F238E27FC236}">
                <a16:creationId xmlns:a16="http://schemas.microsoft.com/office/drawing/2014/main" id="{5AA80DED-B7BD-1E48-B560-F748AE3EA33C}"/>
              </a:ext>
            </a:extLst>
          </p:cNvPr>
          <p:cNvGrpSpPr/>
          <p:nvPr/>
        </p:nvGrpSpPr>
        <p:grpSpPr>
          <a:xfrm>
            <a:off x="7299953" y="3673594"/>
            <a:ext cx="739823" cy="1015634"/>
            <a:chOff x="1143461" y="3221411"/>
            <a:chExt cx="486000" cy="677401"/>
          </a:xfrm>
        </p:grpSpPr>
        <p:sp>
          <p:nvSpPr>
            <p:cNvPr id="204" name="Google Shape;2970;p25">
              <a:extLst>
                <a:ext uri="{FF2B5EF4-FFF2-40B4-BE49-F238E27FC236}">
                  <a16:creationId xmlns:a16="http://schemas.microsoft.com/office/drawing/2014/main" id="{965611B2-BE52-C74F-960B-91533B11C8B9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05" name="Google Shape;2971;p25">
              <a:extLst>
                <a:ext uri="{FF2B5EF4-FFF2-40B4-BE49-F238E27FC236}">
                  <a16:creationId xmlns:a16="http://schemas.microsoft.com/office/drawing/2014/main" id="{759745B0-FCEC-CD42-A517-1FEFE4A5F0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9" name="Google Shape;2972;p25">
                <a:extLst>
                  <a:ext uri="{FF2B5EF4-FFF2-40B4-BE49-F238E27FC236}">
                    <a16:creationId xmlns:a16="http://schemas.microsoft.com/office/drawing/2014/main" id="{FB0C17FD-AC41-434A-BA17-75902874A585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0" name="Google Shape;2973;p25">
                <a:extLst>
                  <a:ext uri="{FF2B5EF4-FFF2-40B4-BE49-F238E27FC236}">
                    <a16:creationId xmlns:a16="http://schemas.microsoft.com/office/drawing/2014/main" id="{5EF53F6A-A6C0-6C4A-8F93-54BE470E3E3D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974;p25">
              <a:extLst>
                <a:ext uri="{FF2B5EF4-FFF2-40B4-BE49-F238E27FC236}">
                  <a16:creationId xmlns:a16="http://schemas.microsoft.com/office/drawing/2014/main" id="{BBA6EC80-9561-0845-A285-CCCA4668B37E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07" name="Google Shape;2975;p25">
                <a:extLst>
                  <a:ext uri="{FF2B5EF4-FFF2-40B4-BE49-F238E27FC236}">
                    <a16:creationId xmlns:a16="http://schemas.microsoft.com/office/drawing/2014/main" id="{B0B2BB50-F4D1-544D-8495-6B6914C40F47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976;p25">
                <a:extLst>
                  <a:ext uri="{FF2B5EF4-FFF2-40B4-BE49-F238E27FC236}">
                    <a16:creationId xmlns:a16="http://schemas.microsoft.com/office/drawing/2014/main" id="{7DA03CFC-D94A-AB47-B8D9-8B5745EEEAC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1" name="Google Shape;2969;p25">
            <a:extLst>
              <a:ext uri="{FF2B5EF4-FFF2-40B4-BE49-F238E27FC236}">
                <a16:creationId xmlns:a16="http://schemas.microsoft.com/office/drawing/2014/main" id="{AC3FFC01-27E8-3246-A61D-F0EE8F480865}"/>
              </a:ext>
            </a:extLst>
          </p:cNvPr>
          <p:cNvGrpSpPr/>
          <p:nvPr/>
        </p:nvGrpSpPr>
        <p:grpSpPr>
          <a:xfrm>
            <a:off x="6284787" y="4893604"/>
            <a:ext cx="739823" cy="1015634"/>
            <a:chOff x="1143461" y="3221411"/>
            <a:chExt cx="486000" cy="677401"/>
          </a:xfrm>
          <a:noFill/>
        </p:grpSpPr>
        <p:sp>
          <p:nvSpPr>
            <p:cNvPr id="212" name="Google Shape;2970;p25">
              <a:extLst>
                <a:ext uri="{FF2B5EF4-FFF2-40B4-BE49-F238E27FC236}">
                  <a16:creationId xmlns:a16="http://schemas.microsoft.com/office/drawing/2014/main" id="{DA6BC23A-D527-D645-AEC3-FB5FE759780D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13" name="Google Shape;2971;p25">
              <a:extLst>
                <a:ext uri="{FF2B5EF4-FFF2-40B4-BE49-F238E27FC236}">
                  <a16:creationId xmlns:a16="http://schemas.microsoft.com/office/drawing/2014/main" id="{CDF7146D-BD10-3048-9E6A-EC8E7A0E3667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  <a:grpFill/>
          </p:grpSpPr>
          <p:sp>
            <p:nvSpPr>
              <p:cNvPr id="217" name="Google Shape;2972;p25">
                <a:extLst>
                  <a:ext uri="{FF2B5EF4-FFF2-40B4-BE49-F238E27FC236}">
                    <a16:creationId xmlns:a16="http://schemas.microsoft.com/office/drawing/2014/main" id="{0FA80EFB-F52D-E543-A92D-05D208922D7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8" name="Google Shape;2973;p25">
                <a:extLst>
                  <a:ext uri="{FF2B5EF4-FFF2-40B4-BE49-F238E27FC236}">
                    <a16:creationId xmlns:a16="http://schemas.microsoft.com/office/drawing/2014/main" id="{AF84D532-4687-0446-9D48-9F70DFF9F79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asdfsf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974;p25">
              <a:extLst>
                <a:ext uri="{FF2B5EF4-FFF2-40B4-BE49-F238E27FC236}">
                  <a16:creationId xmlns:a16="http://schemas.microsoft.com/office/drawing/2014/main" id="{D1E4F0FE-D297-A046-BF9B-A4C1CBB1CC4F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  <a:grpFill/>
          </p:grpSpPr>
          <p:cxnSp>
            <p:nvCxnSpPr>
              <p:cNvPr id="215" name="Google Shape;2975;p25">
                <a:extLst>
                  <a:ext uri="{FF2B5EF4-FFF2-40B4-BE49-F238E27FC236}">
                    <a16:creationId xmlns:a16="http://schemas.microsoft.com/office/drawing/2014/main" id="{63124865-4269-8349-8064-5BE7F448843F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976;p25">
                <a:extLst>
                  <a:ext uri="{FF2B5EF4-FFF2-40B4-BE49-F238E27FC236}">
                    <a16:creationId xmlns:a16="http://schemas.microsoft.com/office/drawing/2014/main" id="{7BCDD07D-B614-974E-98B2-4D18A770E67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grp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9" name="Google Shape;2969;p25">
            <a:extLst>
              <a:ext uri="{FF2B5EF4-FFF2-40B4-BE49-F238E27FC236}">
                <a16:creationId xmlns:a16="http://schemas.microsoft.com/office/drawing/2014/main" id="{477DBDE2-42D0-D84E-A1A8-E389E52226BA}"/>
              </a:ext>
            </a:extLst>
          </p:cNvPr>
          <p:cNvGrpSpPr/>
          <p:nvPr/>
        </p:nvGrpSpPr>
        <p:grpSpPr>
          <a:xfrm>
            <a:off x="7301422" y="4893604"/>
            <a:ext cx="739823" cy="1015634"/>
            <a:chOff x="1143461" y="3221411"/>
            <a:chExt cx="486000" cy="677401"/>
          </a:xfrm>
        </p:grpSpPr>
        <p:sp>
          <p:nvSpPr>
            <p:cNvPr id="220" name="Google Shape;2970;p25">
              <a:extLst>
                <a:ext uri="{FF2B5EF4-FFF2-40B4-BE49-F238E27FC236}">
                  <a16:creationId xmlns:a16="http://schemas.microsoft.com/office/drawing/2014/main" id="{C4811FDD-9FA4-B645-A929-F6AA71BEFE5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21" name="Google Shape;2971;p25">
              <a:extLst>
                <a:ext uri="{FF2B5EF4-FFF2-40B4-BE49-F238E27FC236}">
                  <a16:creationId xmlns:a16="http://schemas.microsoft.com/office/drawing/2014/main" id="{6A894107-BD1B-7E43-B5D9-4B368D34DEE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25" name="Google Shape;2972;p25">
                <a:extLst>
                  <a:ext uri="{FF2B5EF4-FFF2-40B4-BE49-F238E27FC236}">
                    <a16:creationId xmlns:a16="http://schemas.microsoft.com/office/drawing/2014/main" id="{FB7EBAEC-9ABC-F64B-94A2-4E631D28A862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26" name="Google Shape;2973;p25">
                <a:extLst>
                  <a:ext uri="{FF2B5EF4-FFF2-40B4-BE49-F238E27FC236}">
                    <a16:creationId xmlns:a16="http://schemas.microsoft.com/office/drawing/2014/main" id="{8A2A6868-F3C9-6746-823A-DEA35649DE81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asdfs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974;p25">
              <a:extLst>
                <a:ext uri="{FF2B5EF4-FFF2-40B4-BE49-F238E27FC236}">
                  <a16:creationId xmlns:a16="http://schemas.microsoft.com/office/drawing/2014/main" id="{CC3113EF-6CB1-B84D-B2F4-E9EE8974136B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23" name="Google Shape;2975;p25">
                <a:extLst>
                  <a:ext uri="{FF2B5EF4-FFF2-40B4-BE49-F238E27FC236}">
                    <a16:creationId xmlns:a16="http://schemas.microsoft.com/office/drawing/2014/main" id="{404B5A94-3B90-A64C-9384-EFA4841A9ED6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976;p25">
                <a:extLst>
                  <a:ext uri="{FF2B5EF4-FFF2-40B4-BE49-F238E27FC236}">
                    <a16:creationId xmlns:a16="http://schemas.microsoft.com/office/drawing/2014/main" id="{B1830057-3F1E-4742-AADE-96AE5F2BA1EE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37F2119-35C0-FF41-B674-20CF1F34BE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pic>
        <p:nvPicPr>
          <p:cNvPr id="231" name="내용 개체 틀 3" descr="가로 막대형 차트 윤곽선">
            <a:extLst>
              <a:ext uri="{FF2B5EF4-FFF2-40B4-BE49-F238E27FC236}">
                <a16:creationId xmlns:a16="http://schemas.microsoft.com/office/drawing/2014/main" id="{DBAB7D2D-D1B5-A247-BF0C-D89F6D53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0955" y="2664926"/>
            <a:ext cx="346016" cy="346016"/>
          </a:xfrm>
          <a:prstGeom prst="rect">
            <a:avLst/>
          </a:prstGeo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757FB050-6EE1-454E-AAC4-D62F044CEDF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3-2</a:t>
            </a:r>
            <a:endParaRPr lang="ko-Kore-KR" altLang="en-US" dirty="0"/>
          </a:p>
        </p:txBody>
      </p:sp>
      <p:pic>
        <p:nvPicPr>
          <p:cNvPr id="232" name="내용 개체 틀 9" descr="원형 차트 윤곽선">
            <a:extLst>
              <a:ext uri="{FF2B5EF4-FFF2-40B4-BE49-F238E27FC236}">
                <a16:creationId xmlns:a16="http://schemas.microsoft.com/office/drawing/2014/main" id="{52F8B193-EEC6-6F46-8CFA-C77A908440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4612" y="2625740"/>
            <a:ext cx="392458" cy="392458"/>
          </a:xfrm>
          <a:prstGeom prst="rect">
            <a:avLst/>
          </a:prstGeom>
        </p:spPr>
      </p:pic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5DCD386-C74D-8449-8DBC-082692EBCE09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1" name="모서리가 둥근 직사각형 244">
            <a:extLst>
              <a:ext uri="{FF2B5EF4-FFF2-40B4-BE49-F238E27FC236}">
                <a16:creationId xmlns:a16="http://schemas.microsoft.com/office/drawing/2014/main" id="{4C2A22F3-2089-624B-BCA1-1DD7A45E75A7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rgbClr val="CCCCCC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242" name="모서리가 둥근 직사각형 244">
            <a:extLst>
              <a:ext uri="{FF2B5EF4-FFF2-40B4-BE49-F238E27FC236}">
                <a16:creationId xmlns:a16="http://schemas.microsoft.com/office/drawing/2014/main" id="{907AB8B8-0C70-0440-B62D-9A97DAA00175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2E4AFCAD-F1BB-6D4C-8EB5-CDF66B45DC19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생성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E0E7978E-C6A7-6A41-B326-8A735321D8C2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CABBBBD4-6B4B-DF43-8ADC-594A06F8A2F9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D413179-CF83-4446-A10F-4A9BA06358D6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301" name="모서리가 둥근 직사각형 300">
            <a:extLst>
              <a:ext uri="{FF2B5EF4-FFF2-40B4-BE49-F238E27FC236}">
                <a16:creationId xmlns:a16="http://schemas.microsoft.com/office/drawing/2014/main" id="{2A94837F-A390-D841-8DA4-79ECDE20585A}"/>
              </a:ext>
            </a:extLst>
          </p:cNvPr>
          <p:cNvSpPr/>
          <p:nvPr/>
        </p:nvSpPr>
        <p:spPr>
          <a:xfrm>
            <a:off x="9034733" y="1520991"/>
            <a:ext cx="76444" cy="5166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2" name="모서리가 둥근 직사각형 301">
            <a:extLst>
              <a:ext uri="{FF2B5EF4-FFF2-40B4-BE49-F238E27FC236}">
                <a16:creationId xmlns:a16="http://schemas.microsoft.com/office/drawing/2014/main" id="{549AC0D8-E836-DA4A-8A65-C0B2D3451491}"/>
              </a:ext>
            </a:extLst>
          </p:cNvPr>
          <p:cNvSpPr/>
          <p:nvPr/>
        </p:nvSpPr>
        <p:spPr>
          <a:xfrm>
            <a:off x="9034733" y="1715272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11BE01A3-6825-9944-82DE-868CE0169272}"/>
              </a:ext>
            </a:extLst>
          </p:cNvPr>
          <p:cNvGrpSpPr/>
          <p:nvPr/>
        </p:nvGrpSpPr>
        <p:grpSpPr>
          <a:xfrm>
            <a:off x="2133393" y="1603928"/>
            <a:ext cx="1337858" cy="357488"/>
            <a:chOff x="2878201" y="1359844"/>
            <a:chExt cx="1337858" cy="3574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A09F3707-F751-CD41-BD3F-1041CEB99A8E}"/>
                </a:ext>
              </a:extLst>
            </p:cNvPr>
            <p:cNvSpPr/>
            <p:nvPr/>
          </p:nvSpPr>
          <p:spPr>
            <a:xfrm>
              <a:off x="2878201" y="1359844"/>
              <a:ext cx="1337858" cy="357488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0657141-EE8D-BD40-9ECD-6317B282423B}"/>
                </a:ext>
              </a:extLst>
            </p:cNvPr>
            <p:cNvSpPr txBox="1"/>
            <p:nvPr/>
          </p:nvSpPr>
          <p:spPr>
            <a:xfrm>
              <a:off x="2907688" y="1484594"/>
              <a:ext cx="1152880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259" name="그룹 258">
            <a:extLst>
              <a:ext uri="{FF2B5EF4-FFF2-40B4-BE49-F238E27FC236}">
                <a16:creationId xmlns:a16="http://schemas.microsoft.com/office/drawing/2014/main" id="{9978DF70-BB97-124A-AC30-C2D0B615C391}"/>
              </a:ext>
            </a:extLst>
          </p:cNvPr>
          <p:cNvGrpSpPr/>
          <p:nvPr/>
        </p:nvGrpSpPr>
        <p:grpSpPr>
          <a:xfrm>
            <a:off x="3934868" y="1607653"/>
            <a:ext cx="1375094" cy="366215"/>
            <a:chOff x="2878201" y="1359844"/>
            <a:chExt cx="1375094" cy="366215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4F1990C3-583B-1F45-BB1C-3E42966A3A8A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6DC95B5B-187C-A242-9264-962BF8CBBCD9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46E6C6EE-53DE-F74A-AC52-68E77688834D}"/>
              </a:ext>
            </a:extLst>
          </p:cNvPr>
          <p:cNvGrpSpPr/>
          <p:nvPr/>
        </p:nvGrpSpPr>
        <p:grpSpPr>
          <a:xfrm>
            <a:off x="5773579" y="1603928"/>
            <a:ext cx="1375094" cy="366215"/>
            <a:chOff x="2878201" y="1359844"/>
            <a:chExt cx="1375094" cy="366215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83B8601-C5CE-E841-9505-5234301D9DC1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E1A511E-D51B-9C44-8316-8788E06AC567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307" name="오른쪽 화살표[R] 306">
            <a:extLst>
              <a:ext uri="{FF2B5EF4-FFF2-40B4-BE49-F238E27FC236}">
                <a16:creationId xmlns:a16="http://schemas.microsoft.com/office/drawing/2014/main" id="{35D0EE9F-B177-074F-A4BF-8C5BDF40A81B}"/>
              </a:ext>
            </a:extLst>
          </p:cNvPr>
          <p:cNvSpPr/>
          <p:nvPr/>
        </p:nvSpPr>
        <p:spPr>
          <a:xfrm>
            <a:off x="7612291" y="1616809"/>
            <a:ext cx="490177" cy="353334"/>
          </a:xfrm>
          <a:prstGeom prst="rightArrow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27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NEXT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8" name="오른쪽 화살표[R] 307">
            <a:extLst>
              <a:ext uri="{FF2B5EF4-FFF2-40B4-BE49-F238E27FC236}">
                <a16:creationId xmlns:a16="http://schemas.microsoft.com/office/drawing/2014/main" id="{41F7C033-C9D0-E546-B5CD-CD393EF67EDD}"/>
              </a:ext>
            </a:extLst>
          </p:cNvPr>
          <p:cNvSpPr/>
          <p:nvPr/>
        </p:nvSpPr>
        <p:spPr>
          <a:xfrm flipH="1">
            <a:off x="1179599" y="1616809"/>
            <a:ext cx="490177" cy="353334"/>
          </a:xfrm>
          <a:prstGeom prst="rightArrow">
            <a:avLst/>
          </a:prstGeom>
          <a:solidFill>
            <a:srgbClr val="516FB8"/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2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PREV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9462087E-8E6F-DC4E-AD39-B1A427D31D16}"/>
              </a:ext>
            </a:extLst>
          </p:cNvPr>
          <p:cNvSpPr/>
          <p:nvPr/>
        </p:nvSpPr>
        <p:spPr>
          <a:xfrm>
            <a:off x="911132" y="155344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23407-6B80-D843-ABBB-21E2804BDC81}"/>
              </a:ext>
            </a:extLst>
          </p:cNvPr>
          <p:cNvGrpSpPr/>
          <p:nvPr/>
        </p:nvGrpSpPr>
        <p:grpSpPr>
          <a:xfrm>
            <a:off x="1208967" y="6126889"/>
            <a:ext cx="734435" cy="588860"/>
            <a:chOff x="332951" y="5755921"/>
            <a:chExt cx="734435" cy="588860"/>
          </a:xfrm>
        </p:grpSpPr>
        <p:sp>
          <p:nvSpPr>
            <p:cNvPr id="2" name="양쪽 모서리가 둥근 사각형 1">
              <a:extLst>
                <a:ext uri="{FF2B5EF4-FFF2-40B4-BE49-F238E27FC236}">
                  <a16:creationId xmlns:a16="http://schemas.microsoft.com/office/drawing/2014/main" id="{AC8B6B96-AC18-DB4A-9E19-F9C7C78992F6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solidFill>
              <a:srgbClr val="D9D9D9"/>
            </a:solidFill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1" name="Google Shape;2972;p25">
              <a:extLst>
                <a:ext uri="{FF2B5EF4-FFF2-40B4-BE49-F238E27FC236}">
                  <a16:creationId xmlns:a16="http://schemas.microsoft.com/office/drawing/2014/main" id="{61504BE9-F77B-614A-89E5-101F6A06D68E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12" name="Google Shape;2975;p25">
              <a:extLst>
                <a:ext uri="{FF2B5EF4-FFF2-40B4-BE49-F238E27FC236}">
                  <a16:creationId xmlns:a16="http://schemas.microsoft.com/office/drawing/2014/main" id="{42C7D6BE-1011-2949-B43D-BE1C4F35B94E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3" name="Google Shape;2976;p25">
              <a:extLst>
                <a:ext uri="{FF2B5EF4-FFF2-40B4-BE49-F238E27FC236}">
                  <a16:creationId xmlns:a16="http://schemas.microsoft.com/office/drawing/2014/main" id="{40408FCC-27B0-AC4B-BBC7-0D1B991CF174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FB3ACC71-F855-D64F-BF20-661B8C619E9D}"/>
              </a:ext>
            </a:extLst>
          </p:cNvPr>
          <p:cNvGrpSpPr/>
          <p:nvPr/>
        </p:nvGrpSpPr>
        <p:grpSpPr>
          <a:xfrm>
            <a:off x="2225413" y="6126889"/>
            <a:ext cx="734435" cy="588860"/>
            <a:chOff x="332951" y="5755921"/>
            <a:chExt cx="734435" cy="588860"/>
          </a:xfrm>
          <a:noFill/>
        </p:grpSpPr>
        <p:sp>
          <p:nvSpPr>
            <p:cNvPr id="315" name="양쪽 모서리가 둥근 사각형 314">
              <a:extLst>
                <a:ext uri="{FF2B5EF4-FFF2-40B4-BE49-F238E27FC236}">
                  <a16:creationId xmlns:a16="http://schemas.microsoft.com/office/drawing/2014/main" id="{B273C9F0-5394-F142-976C-6C381A96E889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16" name="Google Shape;2972;p25">
              <a:extLst>
                <a:ext uri="{FF2B5EF4-FFF2-40B4-BE49-F238E27FC236}">
                  <a16:creationId xmlns:a16="http://schemas.microsoft.com/office/drawing/2014/main" id="{FCE86DF2-D132-8E44-B467-123BF730B869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17" name="Google Shape;2975;p25">
              <a:extLst>
                <a:ext uri="{FF2B5EF4-FFF2-40B4-BE49-F238E27FC236}">
                  <a16:creationId xmlns:a16="http://schemas.microsoft.com/office/drawing/2014/main" id="{FECD7313-655B-8346-B155-E810F5F65D47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18" name="Google Shape;2976;p25">
              <a:extLst>
                <a:ext uri="{FF2B5EF4-FFF2-40B4-BE49-F238E27FC236}">
                  <a16:creationId xmlns:a16="http://schemas.microsoft.com/office/drawing/2014/main" id="{6B6465B3-AB1F-BF4E-80D1-048F6DC26BAB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8E2F6AD3-D1E1-424F-9336-D94D4D863D24}"/>
              </a:ext>
            </a:extLst>
          </p:cNvPr>
          <p:cNvGrpSpPr/>
          <p:nvPr/>
        </p:nvGrpSpPr>
        <p:grpSpPr>
          <a:xfrm>
            <a:off x="3241859" y="6126889"/>
            <a:ext cx="734435" cy="588860"/>
            <a:chOff x="332951" y="5755921"/>
            <a:chExt cx="734435" cy="588860"/>
          </a:xfrm>
          <a:noFill/>
        </p:grpSpPr>
        <p:sp>
          <p:nvSpPr>
            <p:cNvPr id="320" name="양쪽 모서리가 둥근 사각형 319">
              <a:extLst>
                <a:ext uri="{FF2B5EF4-FFF2-40B4-BE49-F238E27FC236}">
                  <a16:creationId xmlns:a16="http://schemas.microsoft.com/office/drawing/2014/main" id="{60A39E1A-2984-874C-B16C-1A8668349270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1" name="Google Shape;2972;p25">
              <a:extLst>
                <a:ext uri="{FF2B5EF4-FFF2-40B4-BE49-F238E27FC236}">
                  <a16:creationId xmlns:a16="http://schemas.microsoft.com/office/drawing/2014/main" id="{075514EF-AC68-3A4D-8A89-82E3CB5EE15C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22" name="Google Shape;2975;p25">
              <a:extLst>
                <a:ext uri="{FF2B5EF4-FFF2-40B4-BE49-F238E27FC236}">
                  <a16:creationId xmlns:a16="http://schemas.microsoft.com/office/drawing/2014/main" id="{E34411D9-7FA6-9E4C-8E8E-7F1A5EDDE84B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3" name="Google Shape;2976;p25">
              <a:extLst>
                <a:ext uri="{FF2B5EF4-FFF2-40B4-BE49-F238E27FC236}">
                  <a16:creationId xmlns:a16="http://schemas.microsoft.com/office/drawing/2014/main" id="{E0403140-6315-BB47-B83D-2FA32B69C151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7730DA40-3289-4D47-BB68-A8BE3EE25347}"/>
              </a:ext>
            </a:extLst>
          </p:cNvPr>
          <p:cNvGrpSpPr/>
          <p:nvPr/>
        </p:nvGrpSpPr>
        <p:grpSpPr>
          <a:xfrm>
            <a:off x="4258305" y="6126889"/>
            <a:ext cx="734435" cy="588860"/>
            <a:chOff x="332951" y="5755921"/>
            <a:chExt cx="734435" cy="588860"/>
          </a:xfrm>
          <a:noFill/>
        </p:grpSpPr>
        <p:sp>
          <p:nvSpPr>
            <p:cNvPr id="325" name="양쪽 모서리가 둥근 사각형 324">
              <a:extLst>
                <a:ext uri="{FF2B5EF4-FFF2-40B4-BE49-F238E27FC236}">
                  <a16:creationId xmlns:a16="http://schemas.microsoft.com/office/drawing/2014/main" id="{67E989E4-F9D6-4844-A052-7B621D255C89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26" name="Google Shape;2972;p25">
              <a:extLst>
                <a:ext uri="{FF2B5EF4-FFF2-40B4-BE49-F238E27FC236}">
                  <a16:creationId xmlns:a16="http://schemas.microsoft.com/office/drawing/2014/main" id="{EE0B66DD-8F59-B645-8741-19CD8CE1547C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27" name="Google Shape;2975;p25">
              <a:extLst>
                <a:ext uri="{FF2B5EF4-FFF2-40B4-BE49-F238E27FC236}">
                  <a16:creationId xmlns:a16="http://schemas.microsoft.com/office/drawing/2014/main" id="{72E795DE-5EEA-4E41-BC57-C14A60421480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28" name="Google Shape;2976;p25">
              <a:extLst>
                <a:ext uri="{FF2B5EF4-FFF2-40B4-BE49-F238E27FC236}">
                  <a16:creationId xmlns:a16="http://schemas.microsoft.com/office/drawing/2014/main" id="{07FB3205-6CAB-0D41-B5EB-D4E968C91E3E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023E6F16-E4C4-2744-A2D1-1BA83542C34D}"/>
              </a:ext>
            </a:extLst>
          </p:cNvPr>
          <p:cNvGrpSpPr/>
          <p:nvPr/>
        </p:nvGrpSpPr>
        <p:grpSpPr>
          <a:xfrm>
            <a:off x="5274751" y="6126889"/>
            <a:ext cx="734435" cy="588860"/>
            <a:chOff x="332951" y="5755921"/>
            <a:chExt cx="734435" cy="588860"/>
          </a:xfrm>
        </p:grpSpPr>
        <p:sp>
          <p:nvSpPr>
            <p:cNvPr id="330" name="양쪽 모서리가 둥근 사각형 329">
              <a:extLst>
                <a:ext uri="{FF2B5EF4-FFF2-40B4-BE49-F238E27FC236}">
                  <a16:creationId xmlns:a16="http://schemas.microsoft.com/office/drawing/2014/main" id="{6F6D6AC2-AF7C-C74B-A3FD-3953E6079BB7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solidFill>
              <a:srgbClr val="D9D9D9"/>
            </a:solidFill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1" name="Google Shape;2972;p25">
              <a:extLst>
                <a:ext uri="{FF2B5EF4-FFF2-40B4-BE49-F238E27FC236}">
                  <a16:creationId xmlns:a16="http://schemas.microsoft.com/office/drawing/2014/main" id="{0673251E-487C-3648-B2A2-5C4058AE456E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32" name="Google Shape;2975;p25">
              <a:extLst>
                <a:ext uri="{FF2B5EF4-FFF2-40B4-BE49-F238E27FC236}">
                  <a16:creationId xmlns:a16="http://schemas.microsoft.com/office/drawing/2014/main" id="{5EF6CE92-9474-E94B-93A6-950035543E6C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3" name="Google Shape;2976;p25">
              <a:extLst>
                <a:ext uri="{FF2B5EF4-FFF2-40B4-BE49-F238E27FC236}">
                  <a16:creationId xmlns:a16="http://schemas.microsoft.com/office/drawing/2014/main" id="{7E2CFD8A-955A-A748-B1AE-2C5972701B06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F24439D7-A7E8-1340-BE32-FEF66174D44D}"/>
              </a:ext>
            </a:extLst>
          </p:cNvPr>
          <p:cNvGrpSpPr/>
          <p:nvPr/>
        </p:nvGrpSpPr>
        <p:grpSpPr>
          <a:xfrm>
            <a:off x="6291197" y="6126889"/>
            <a:ext cx="734435" cy="588860"/>
            <a:chOff x="332951" y="5755921"/>
            <a:chExt cx="734435" cy="588860"/>
          </a:xfrm>
          <a:noFill/>
        </p:grpSpPr>
        <p:sp>
          <p:nvSpPr>
            <p:cNvPr id="335" name="양쪽 모서리가 둥근 사각형 334">
              <a:extLst>
                <a:ext uri="{FF2B5EF4-FFF2-40B4-BE49-F238E27FC236}">
                  <a16:creationId xmlns:a16="http://schemas.microsoft.com/office/drawing/2014/main" id="{0F83CC98-31EB-A44C-A461-B63CCB162669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grpFill/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36" name="Google Shape;2972;p25">
              <a:extLst>
                <a:ext uri="{FF2B5EF4-FFF2-40B4-BE49-F238E27FC236}">
                  <a16:creationId xmlns:a16="http://schemas.microsoft.com/office/drawing/2014/main" id="{5F8174A3-C66B-D241-BA7B-E4DE8598F2B1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37" name="Google Shape;2975;p25">
              <a:extLst>
                <a:ext uri="{FF2B5EF4-FFF2-40B4-BE49-F238E27FC236}">
                  <a16:creationId xmlns:a16="http://schemas.microsoft.com/office/drawing/2014/main" id="{76A6C003-DFCB-4846-B1E9-45EA7923BDAD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38" name="Google Shape;2976;p25">
              <a:extLst>
                <a:ext uri="{FF2B5EF4-FFF2-40B4-BE49-F238E27FC236}">
                  <a16:creationId xmlns:a16="http://schemas.microsoft.com/office/drawing/2014/main" id="{58E2B2FB-2C77-B94F-9078-ABB6BB04E869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grp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8847809B-4D2C-044C-9EF7-28B6315477FA}"/>
              </a:ext>
            </a:extLst>
          </p:cNvPr>
          <p:cNvGrpSpPr/>
          <p:nvPr/>
        </p:nvGrpSpPr>
        <p:grpSpPr>
          <a:xfrm>
            <a:off x="7307642" y="6127778"/>
            <a:ext cx="734435" cy="588860"/>
            <a:chOff x="332951" y="5755921"/>
            <a:chExt cx="734435" cy="588860"/>
          </a:xfrm>
        </p:grpSpPr>
        <p:sp>
          <p:nvSpPr>
            <p:cNvPr id="340" name="양쪽 모서리가 둥근 사각형 339">
              <a:extLst>
                <a:ext uri="{FF2B5EF4-FFF2-40B4-BE49-F238E27FC236}">
                  <a16:creationId xmlns:a16="http://schemas.microsoft.com/office/drawing/2014/main" id="{364EAB4A-6DA4-9447-8562-D04EB6537E6F}"/>
                </a:ext>
              </a:extLst>
            </p:cNvPr>
            <p:cNvSpPr/>
            <p:nvPr/>
          </p:nvSpPr>
          <p:spPr>
            <a:xfrm>
              <a:off x="332951" y="5755921"/>
              <a:ext cx="734435" cy="588860"/>
            </a:xfrm>
            <a:prstGeom prst="round2SameRect">
              <a:avLst>
                <a:gd name="adj1" fmla="val 20042"/>
                <a:gd name="adj2" fmla="val 0"/>
              </a:avLst>
            </a:prstGeom>
            <a:solidFill>
              <a:srgbClr val="D9D9D9"/>
            </a:solidFill>
            <a:ln w="9525">
              <a:solidFill>
                <a:srgbClr val="2428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1" name="Google Shape;2972;p25">
              <a:extLst>
                <a:ext uri="{FF2B5EF4-FFF2-40B4-BE49-F238E27FC236}">
                  <a16:creationId xmlns:a16="http://schemas.microsoft.com/office/drawing/2014/main" id="{B953DDA6-9534-DE49-9EF8-629B0CEC9D74}"/>
                </a:ext>
              </a:extLst>
            </p:cNvPr>
            <p:cNvSpPr/>
            <p:nvPr/>
          </p:nvSpPr>
          <p:spPr>
            <a:xfrm>
              <a:off x="438315" y="5827484"/>
              <a:ext cx="503536" cy="480034"/>
            </a:xfrm>
            <a:prstGeom prst="ellipse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1" i="0" u="none" strike="noStrike" cap="none">
                <a:solidFill>
                  <a:srgbClr val="3F3F3F"/>
                </a:solidFill>
                <a:latin typeface="+mn-ea"/>
                <a:cs typeface="Arial"/>
                <a:sym typeface="Arial"/>
              </a:endParaRPr>
            </a:p>
          </p:txBody>
        </p:sp>
        <p:cxnSp>
          <p:nvCxnSpPr>
            <p:cNvPr id="342" name="Google Shape;2975;p25">
              <a:extLst>
                <a:ext uri="{FF2B5EF4-FFF2-40B4-BE49-F238E27FC236}">
                  <a16:creationId xmlns:a16="http://schemas.microsoft.com/office/drawing/2014/main" id="{B7B59B92-24B0-1F43-8A83-24B7D3702D7D}"/>
                </a:ext>
              </a:extLst>
            </p:cNvPr>
            <p:cNvCxnSpPr/>
            <p:nvPr/>
          </p:nvCxnSpPr>
          <p:spPr>
            <a:xfrm flipH="1">
              <a:off x="52011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43" name="Google Shape;2976;p25">
              <a:extLst>
                <a:ext uri="{FF2B5EF4-FFF2-40B4-BE49-F238E27FC236}">
                  <a16:creationId xmlns:a16="http://schemas.microsoft.com/office/drawing/2014/main" id="{74E546D1-822F-2544-86DD-407403E519A0}"/>
                </a:ext>
              </a:extLst>
            </p:cNvPr>
            <p:cNvCxnSpPr/>
            <p:nvPr/>
          </p:nvCxnSpPr>
          <p:spPr>
            <a:xfrm>
              <a:off x="519959" y="5900007"/>
              <a:ext cx="340582" cy="359819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160140D-1E36-2D42-84E1-7CC4855C5EEA}"/>
              </a:ext>
            </a:extLst>
          </p:cNvPr>
          <p:cNvSpPr/>
          <p:nvPr/>
        </p:nvSpPr>
        <p:spPr>
          <a:xfrm>
            <a:off x="1062167" y="2382050"/>
            <a:ext cx="7105124" cy="440458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6CACFE71-94A3-B144-A80B-AA9EEE6D253F}"/>
              </a:ext>
            </a:extLst>
          </p:cNvPr>
          <p:cNvSpPr/>
          <p:nvPr/>
        </p:nvSpPr>
        <p:spPr>
          <a:xfrm>
            <a:off x="982220" y="226907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4FAF228-FDF0-6E45-83C5-A8EC615D4765}"/>
              </a:ext>
            </a:extLst>
          </p:cNvPr>
          <p:cNvSpPr/>
          <p:nvPr/>
        </p:nvSpPr>
        <p:spPr>
          <a:xfrm>
            <a:off x="6291197" y="2484604"/>
            <a:ext cx="739823" cy="10484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B35D4B7-CC4E-4D30-BA21-D2DD6B75C25D}"/>
              </a:ext>
            </a:extLst>
          </p:cNvPr>
          <p:cNvSpPr/>
          <p:nvPr/>
        </p:nvSpPr>
        <p:spPr>
          <a:xfrm>
            <a:off x="6209843" y="24283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6" name="타원 345">
            <a:extLst>
              <a:ext uri="{FF2B5EF4-FFF2-40B4-BE49-F238E27FC236}">
                <a16:creationId xmlns:a16="http://schemas.microsoft.com/office/drawing/2014/main" id="{FB3383FA-55C0-1C4A-BE71-CC6FE37E41CE}"/>
              </a:ext>
            </a:extLst>
          </p:cNvPr>
          <p:cNvSpPr/>
          <p:nvPr/>
        </p:nvSpPr>
        <p:spPr>
          <a:xfrm>
            <a:off x="7480119" y="15828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3349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6512485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–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750200"/>
              </p:ext>
            </p:extLst>
          </p:nvPr>
        </p:nvGraphicFramePr>
        <p:xfrm>
          <a:off x="9201565" y="1616809"/>
          <a:ext cx="2891617" cy="43507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저장 버튼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설정이 완료된 경우 저장 버튼이 활성화 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위젯 조회 화면으로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등록할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위젯명이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입력되지 않은 경우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입력하세요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.'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선택된 데이터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타입으로 위젯을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하단 속성을 변경할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변경된 속성으로 다시 그려준다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편집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ore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각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타입별로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설정 가능한 속성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속성을 변경하여 위젯을 꾸밀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생성 </a:t>
            </a:r>
            <a:r>
              <a:rPr lang="en-US" altLang="ko-KR" dirty="0"/>
              <a:t>–</a:t>
            </a:r>
            <a:r>
              <a:rPr lang="ko-KR" altLang="en-US" dirty="0"/>
              <a:t> 위젯 속성 설정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3-3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95D09-F5DC-9843-BC5F-EA3C4BE42D71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244">
            <a:extLst>
              <a:ext uri="{FF2B5EF4-FFF2-40B4-BE49-F238E27FC236}">
                <a16:creationId xmlns:a16="http://schemas.microsoft.com/office/drawing/2014/main" id="{0053F6E9-606D-BA4D-95F2-F3F2B5494AF6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41725D41-A572-7F42-8FD6-4C7F26FAC5E6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EA0DB0-D7FC-714C-9EA0-F85B7C325908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생성</a:t>
            </a:r>
            <a:endParaRPr kumimoji="1" lang="en-US" altLang="ko-KR" sz="900" dirty="0">
              <a:latin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E168017-AA70-3441-96E8-8E13F4861905}"/>
              </a:ext>
            </a:extLst>
          </p:cNvPr>
          <p:cNvGrpSpPr/>
          <p:nvPr/>
        </p:nvGrpSpPr>
        <p:grpSpPr>
          <a:xfrm>
            <a:off x="2133393" y="1603928"/>
            <a:ext cx="1337858" cy="357488"/>
            <a:chOff x="2878201" y="1359844"/>
            <a:chExt cx="1337858" cy="35748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6FAD608-548F-F245-AC89-A646A9A0445F}"/>
                </a:ext>
              </a:extLst>
            </p:cNvPr>
            <p:cNvSpPr/>
            <p:nvPr/>
          </p:nvSpPr>
          <p:spPr>
            <a:xfrm>
              <a:off x="2878201" y="1359844"/>
              <a:ext cx="1337858" cy="357488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99BF8C4-3DC5-3E45-B751-42B7BCB6DE2A}"/>
                </a:ext>
              </a:extLst>
            </p:cNvPr>
            <p:cNvSpPr txBox="1"/>
            <p:nvPr/>
          </p:nvSpPr>
          <p:spPr>
            <a:xfrm>
              <a:off x="2907688" y="1484594"/>
              <a:ext cx="1152880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step1. </a:t>
              </a:r>
              <a:r>
                <a:rPr kumimoji="1" lang="ko-KR" altLang="en-US" sz="900" dirty="0">
                  <a:latin typeface="+mn-ea"/>
                </a:rPr>
                <a:t>데이터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955D1BD-6501-F547-90B1-8CF892A0014B}"/>
              </a:ext>
            </a:extLst>
          </p:cNvPr>
          <p:cNvGrpSpPr/>
          <p:nvPr/>
        </p:nvGrpSpPr>
        <p:grpSpPr>
          <a:xfrm>
            <a:off x="3934868" y="1607653"/>
            <a:ext cx="1375094" cy="366215"/>
            <a:chOff x="2878201" y="1359844"/>
            <a:chExt cx="1375094" cy="366215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CD29C15-9312-E241-8832-26A86F4958F8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8E01DE-FFFF-C540-9225-8193FCC4208E}"/>
                </a:ext>
              </a:extLst>
            </p:cNvPr>
            <p:cNvSpPr txBox="1"/>
            <p:nvPr/>
          </p:nvSpPr>
          <p:spPr>
            <a:xfrm>
              <a:off x="2907688" y="1495227"/>
              <a:ext cx="13083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step2. </a:t>
              </a:r>
              <a:r>
                <a:rPr kumimoji="1" lang="ko-KR" altLang="en-US" sz="900" dirty="0">
                  <a:latin typeface="+mn-ea"/>
                </a:rPr>
                <a:t>위젯 타입 선택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8648DE1-4AF4-C548-8334-1453132EB73B}"/>
              </a:ext>
            </a:extLst>
          </p:cNvPr>
          <p:cNvGrpSpPr/>
          <p:nvPr/>
        </p:nvGrpSpPr>
        <p:grpSpPr>
          <a:xfrm>
            <a:off x="5773579" y="1603928"/>
            <a:ext cx="1375094" cy="357488"/>
            <a:chOff x="2878201" y="1359844"/>
            <a:chExt cx="1375094" cy="35748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90D9D8F-6714-2F45-974E-2F0D1EC8F055}"/>
                </a:ext>
              </a:extLst>
            </p:cNvPr>
            <p:cNvSpPr/>
            <p:nvPr/>
          </p:nvSpPr>
          <p:spPr>
            <a:xfrm>
              <a:off x="2878201" y="1359844"/>
              <a:ext cx="1375094" cy="357488"/>
            </a:xfrm>
            <a:prstGeom prst="rect">
              <a:avLst/>
            </a:prstGeom>
            <a:grp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E2AEAF-1D2D-2441-90B5-02FFCA32C261}"/>
                </a:ext>
              </a:extLst>
            </p:cNvPr>
            <p:cNvSpPr txBox="1"/>
            <p:nvPr/>
          </p:nvSpPr>
          <p:spPr>
            <a:xfrm>
              <a:off x="2907688" y="1484594"/>
              <a:ext cx="1308371" cy="2308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step3. </a:t>
              </a:r>
              <a:r>
                <a:rPr kumimoji="1" lang="ko-KR" altLang="en-US" sz="900" dirty="0">
                  <a:latin typeface="+mn-ea"/>
                </a:rPr>
                <a:t>위젯 속성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72" name="오른쪽 화살표[R] 71">
            <a:extLst>
              <a:ext uri="{FF2B5EF4-FFF2-40B4-BE49-F238E27FC236}">
                <a16:creationId xmlns:a16="http://schemas.microsoft.com/office/drawing/2014/main" id="{AAD65B5C-EF1F-9B42-9700-3BA0770A43DD}"/>
              </a:ext>
            </a:extLst>
          </p:cNvPr>
          <p:cNvSpPr/>
          <p:nvPr/>
        </p:nvSpPr>
        <p:spPr>
          <a:xfrm flipH="1">
            <a:off x="1179599" y="1616809"/>
            <a:ext cx="490177" cy="353334"/>
          </a:xfrm>
          <a:prstGeom prst="rightArrow">
            <a:avLst/>
          </a:prstGeom>
          <a:solidFill>
            <a:srgbClr val="516FB8"/>
          </a:solidFill>
          <a:ln>
            <a:noFill/>
          </a:ln>
          <a:scene3d>
            <a:camera prst="orthographicFront"/>
            <a:lightRig rig="threePt" dir="t"/>
          </a:scene3d>
          <a:sp3d>
            <a:bevelT w="12700" h="127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</a:rPr>
              <a:t>PREV</a:t>
            </a:r>
            <a:endParaRPr kumimoji="1" lang="ko-Kore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724DC7-725F-6140-8B60-759CB6B29ED8}"/>
              </a:ext>
            </a:extLst>
          </p:cNvPr>
          <p:cNvGrpSpPr/>
          <p:nvPr/>
        </p:nvGrpSpPr>
        <p:grpSpPr>
          <a:xfrm>
            <a:off x="1654202" y="5817804"/>
            <a:ext cx="2129506" cy="201145"/>
            <a:chOff x="1299713" y="1116473"/>
            <a:chExt cx="2129506" cy="20114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45ECBB-6B77-8349-9471-7558B53F70D4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Y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</a:p>
          </p:txBody>
        </p:sp>
        <p:sp>
          <p:nvSpPr>
            <p:cNvPr id="81" name="Combo Box Rectangle">
              <a:extLst>
                <a:ext uri="{FF2B5EF4-FFF2-40B4-BE49-F238E27FC236}">
                  <a16:creationId xmlns:a16="http://schemas.microsoft.com/office/drawing/2014/main" id="{959FD32C-15EB-1448-91F3-702A423AE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17118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1AF67B-62BC-4345-9E19-83EFDB5FB4C0}"/>
              </a:ext>
            </a:extLst>
          </p:cNvPr>
          <p:cNvGrpSpPr/>
          <p:nvPr/>
        </p:nvGrpSpPr>
        <p:grpSpPr>
          <a:xfrm>
            <a:off x="1663650" y="5559963"/>
            <a:ext cx="2120059" cy="201145"/>
            <a:chOff x="1299713" y="1119581"/>
            <a:chExt cx="2120059" cy="2011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7C41C5B-FEB0-0143-A212-0347B7F65558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  <a:endPara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Combo Box Rectangle">
              <a:extLst>
                <a:ext uri="{FF2B5EF4-FFF2-40B4-BE49-F238E27FC236}">
                  <a16:creationId xmlns:a16="http://schemas.microsoft.com/office/drawing/2014/main" id="{062AD130-DB9C-E148-808D-DFEF49F5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81970" cy="171188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err="1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createdAt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sp>
        <p:nvSpPr>
          <p:cNvPr id="85" name="Chevron">
            <a:extLst>
              <a:ext uri="{FF2B5EF4-FFF2-40B4-BE49-F238E27FC236}">
                <a16:creationId xmlns:a16="http://schemas.microsoft.com/office/drawing/2014/main" id="{CEFC516F-3EFD-F743-8BC6-7FB203D22F9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669332" y="5648293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hevron">
            <a:extLst>
              <a:ext uri="{FF2B5EF4-FFF2-40B4-BE49-F238E27FC236}">
                <a16:creationId xmlns:a16="http://schemas.microsoft.com/office/drawing/2014/main" id="{3DAF2F0F-4641-D141-BAE9-8EA04D19CB7A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79327" y="5890633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D7208A-B2D3-514A-BC3F-46773DA4F1DA}"/>
              </a:ext>
            </a:extLst>
          </p:cNvPr>
          <p:cNvGrpSpPr/>
          <p:nvPr/>
        </p:nvGrpSpPr>
        <p:grpSpPr>
          <a:xfrm>
            <a:off x="1663239" y="6100288"/>
            <a:ext cx="2621580" cy="209224"/>
            <a:chOff x="1384498" y="2316051"/>
            <a:chExt cx="2621580" cy="20922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E41D90-56F5-854C-9FDC-29C02B9FC4CD}"/>
                </a:ext>
              </a:extLst>
            </p:cNvPr>
            <p:cNvSpPr txBox="1"/>
            <p:nvPr/>
          </p:nvSpPr>
          <p:spPr>
            <a:xfrm>
              <a:off x="1384498" y="2316051"/>
              <a:ext cx="573582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legend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방향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27E90CC-DDB8-A74A-8FD5-44AB1D6D94C3}"/>
                </a:ext>
              </a:extLst>
            </p:cNvPr>
            <p:cNvGrpSpPr/>
            <p:nvPr/>
          </p:nvGrpSpPr>
          <p:grpSpPr>
            <a:xfrm>
              <a:off x="2130679" y="2317725"/>
              <a:ext cx="1875399" cy="207550"/>
              <a:chOff x="617750" y="1930043"/>
              <a:chExt cx="1875399" cy="207550"/>
            </a:xfrm>
          </p:grpSpPr>
          <p:sp>
            <p:nvSpPr>
              <p:cNvPr id="90" name="Radio Button Circle">
                <a:extLst>
                  <a:ext uri="{FF2B5EF4-FFF2-40B4-BE49-F238E27FC236}">
                    <a16:creationId xmlns:a16="http://schemas.microsoft.com/office/drawing/2014/main" id="{48A6B038-DB22-9A4D-A6BF-519A177A6BAF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104160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67D4885B-1CDA-394F-9769-92FD8B72638A}"/>
                  </a:ext>
                </a:extLst>
              </p:cNvPr>
              <p:cNvGrpSpPr/>
              <p:nvPr/>
            </p:nvGrpSpPr>
            <p:grpSpPr>
              <a:xfrm>
                <a:off x="617750" y="1979217"/>
                <a:ext cx="82800" cy="80682"/>
                <a:chOff x="490335" y="2286512"/>
                <a:chExt cx="82800" cy="80682"/>
              </a:xfrm>
            </p:grpSpPr>
            <p:sp>
              <p:nvSpPr>
                <p:cNvPr id="98" name="Radio Button Circle">
                  <a:extLst>
                    <a:ext uri="{FF2B5EF4-FFF2-40B4-BE49-F238E27FC236}">
                      <a16:creationId xmlns:a16="http://schemas.microsoft.com/office/drawing/2014/main" id="{F8EBDB53-64D4-204B-9273-4864CAB2E60E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490335" y="2286512"/>
                  <a:ext cx="82800" cy="80682"/>
                </a:xfrm>
                <a:prstGeom prst="ellipse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5F5F5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rgbClr val="262626"/>
                    </a:solidFill>
                    <a:latin typeface="+mn-ea"/>
                    <a:cs typeface="Segoe UI" pitchFamily="34" charset="0"/>
                  </a:endParaRPr>
                </a:p>
              </p:txBody>
            </p:sp>
            <p:sp>
              <p:nvSpPr>
                <p:cNvPr id="99" name="Check Mark">
                  <a:extLst>
                    <a:ext uri="{FF2B5EF4-FFF2-40B4-BE49-F238E27FC236}">
                      <a16:creationId xmlns:a16="http://schemas.microsoft.com/office/drawing/2014/main" id="{C022F925-68C8-304B-8631-4162972BE6A5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08917" y="2304618"/>
                  <a:ext cx="45637" cy="44471"/>
                </a:xfrm>
                <a:prstGeom prst="ellipse">
                  <a:avLst/>
                </a:prstGeom>
                <a:solidFill>
                  <a:srgbClr val="5F5F5F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  <a:latin typeface="+mn-ea"/>
                    <a:cs typeface="Segoe UI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4FECE1A-1B1A-FF49-821A-B5C000D8F3E8}"/>
                  </a:ext>
                </a:extLst>
              </p:cNvPr>
              <p:cNvSpPr txBox="1"/>
              <p:nvPr/>
            </p:nvSpPr>
            <p:spPr>
              <a:xfrm>
                <a:off x="667932" y="1930043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상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ACE35B-7B04-2248-94DD-FB7F5118DFE0}"/>
                  </a:ext>
                </a:extLst>
              </p:cNvPr>
              <p:cNvSpPr txBox="1"/>
              <p:nvPr/>
            </p:nvSpPr>
            <p:spPr>
              <a:xfrm>
                <a:off x="1152494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하</a:t>
                </a:r>
              </a:p>
            </p:txBody>
          </p:sp>
          <p:sp>
            <p:nvSpPr>
              <p:cNvPr id="94" name="Radio Button Circle">
                <a:extLst>
                  <a:ext uri="{FF2B5EF4-FFF2-40B4-BE49-F238E27FC236}">
                    <a16:creationId xmlns:a16="http://schemas.microsoft.com/office/drawing/2014/main" id="{179B0AB3-B2EA-9D4F-8FA4-BC7A17CB533A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58796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7624FAF-EB42-3842-9805-E42F98A511FF}"/>
                  </a:ext>
                </a:extLst>
              </p:cNvPr>
              <p:cNvSpPr txBox="1"/>
              <p:nvPr/>
            </p:nvSpPr>
            <p:spPr>
              <a:xfrm>
                <a:off x="1707130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좌</a:t>
                </a:r>
              </a:p>
            </p:txBody>
          </p:sp>
          <p:sp>
            <p:nvSpPr>
              <p:cNvPr id="96" name="Radio Button Circle">
                <a:extLst>
                  <a:ext uri="{FF2B5EF4-FFF2-40B4-BE49-F238E27FC236}">
                    <a16:creationId xmlns:a16="http://schemas.microsoft.com/office/drawing/2014/main" id="{D5504B93-CD50-2A46-8333-44058F36F2EA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170381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CD184-DE30-1341-98A0-93459788F426}"/>
                  </a:ext>
                </a:extLst>
              </p:cNvPr>
              <p:cNvSpPr txBox="1"/>
              <p:nvPr/>
            </p:nvSpPr>
            <p:spPr>
              <a:xfrm>
                <a:off x="2218715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우</a:t>
                </a: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C369E87-9FB1-034A-B265-6E71DB73DBF6}"/>
              </a:ext>
            </a:extLst>
          </p:cNvPr>
          <p:cNvGrpSpPr/>
          <p:nvPr/>
        </p:nvGrpSpPr>
        <p:grpSpPr>
          <a:xfrm>
            <a:off x="4540277" y="5817804"/>
            <a:ext cx="2129506" cy="201145"/>
            <a:chOff x="1299713" y="1116473"/>
            <a:chExt cx="2129506" cy="20114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D303CF-8259-5F40-AF6B-E1ABE182939C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series2</a:t>
              </a:r>
              <a:endPara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2" name="Combo Box Rectangle">
              <a:extLst>
                <a:ext uri="{FF2B5EF4-FFF2-40B4-BE49-F238E27FC236}">
                  <a16:creationId xmlns:a16="http://schemas.microsoft.com/office/drawing/2014/main" id="{60B9BF45-A9CF-6F45-8397-B63429C24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17118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F3760B1-14CB-6D42-B610-4EF43F97934E}"/>
              </a:ext>
            </a:extLst>
          </p:cNvPr>
          <p:cNvGrpSpPr/>
          <p:nvPr/>
        </p:nvGrpSpPr>
        <p:grpSpPr>
          <a:xfrm>
            <a:off x="4549725" y="5559963"/>
            <a:ext cx="2120059" cy="201145"/>
            <a:chOff x="1299713" y="1119581"/>
            <a:chExt cx="2120059" cy="20114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813C4C-7F8C-0543-B795-8B09AA3405D7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series1</a:t>
              </a:r>
            </a:p>
          </p:txBody>
        </p:sp>
        <p:sp>
          <p:nvSpPr>
            <p:cNvPr id="105" name="Combo Box Rectangle">
              <a:extLst>
                <a:ext uri="{FF2B5EF4-FFF2-40B4-BE49-F238E27FC236}">
                  <a16:creationId xmlns:a16="http://schemas.microsoft.com/office/drawing/2014/main" id="{4866CCD1-C12F-8348-B1DF-A2691F0B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81970" cy="171188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amount</a:t>
              </a:r>
            </a:p>
          </p:txBody>
        </p:sp>
      </p:grpSp>
      <p:sp>
        <p:nvSpPr>
          <p:cNvPr id="106" name="Chevron">
            <a:extLst>
              <a:ext uri="{FF2B5EF4-FFF2-40B4-BE49-F238E27FC236}">
                <a16:creationId xmlns:a16="http://schemas.microsoft.com/office/drawing/2014/main" id="{666B5E83-764E-2542-A4A2-796BFED885B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555407" y="5648293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Chevron">
            <a:extLst>
              <a:ext uri="{FF2B5EF4-FFF2-40B4-BE49-F238E27FC236}">
                <a16:creationId xmlns:a16="http://schemas.microsoft.com/office/drawing/2014/main" id="{87694F90-2311-D642-879E-8E7FDC9DE77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565402" y="5890633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mbo Box Rectangle">
            <a:extLst>
              <a:ext uri="{FF2B5EF4-FFF2-40B4-BE49-F238E27FC236}">
                <a16:creationId xmlns:a16="http://schemas.microsoft.com/office/drawing/2014/main" id="{BED57861-7507-6349-A6D0-F5273FBD6C6B}"/>
              </a:ext>
            </a:extLst>
          </p:cNvPr>
          <p:cNvSpPr>
            <a:spLocks/>
          </p:cNvSpPr>
          <p:nvPr/>
        </p:nvSpPr>
        <p:spPr bwMode="auto">
          <a:xfrm>
            <a:off x="1525460" y="2261346"/>
            <a:ext cx="6250176" cy="229483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위젯명을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 입력하세요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cs typeface="Segoe UI" pitchFamily="34" charset="0"/>
              </a:rPr>
              <a:t>.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+mn-ea"/>
              <a:cs typeface="Segoe UI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784BF93-7E4B-3040-A4A6-3AA416C16B6F}"/>
              </a:ext>
            </a:extLst>
          </p:cNvPr>
          <p:cNvGrpSpPr/>
          <p:nvPr/>
        </p:nvGrpSpPr>
        <p:grpSpPr>
          <a:xfrm>
            <a:off x="1535877" y="2639844"/>
            <a:ext cx="6239759" cy="2718601"/>
            <a:chOff x="1364397" y="2841536"/>
            <a:chExt cx="6239759" cy="2718601"/>
          </a:xfrm>
          <a:noFill/>
        </p:grpSpPr>
        <p:sp>
          <p:nvSpPr>
            <p:cNvPr id="111" name="Google Shape;2970;p25">
              <a:extLst>
                <a:ext uri="{FF2B5EF4-FFF2-40B4-BE49-F238E27FC236}">
                  <a16:creationId xmlns:a16="http://schemas.microsoft.com/office/drawing/2014/main" id="{C583B18B-CFAF-004A-8D12-5DBB0FDFE274}"/>
                </a:ext>
              </a:extLst>
            </p:cNvPr>
            <p:cNvSpPr/>
            <p:nvPr/>
          </p:nvSpPr>
          <p:spPr>
            <a:xfrm>
              <a:off x="1364397" y="2841536"/>
              <a:ext cx="6239759" cy="2718601"/>
            </a:xfrm>
            <a:prstGeom prst="roundRect">
              <a:avLst>
                <a:gd name="adj" fmla="val 403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735B36C-FF9E-9E48-83F1-31FC444D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82722" y="2879657"/>
              <a:ext cx="5935834" cy="2551074"/>
            </a:xfrm>
            <a:prstGeom prst="rect">
              <a:avLst/>
            </a:prstGeom>
            <a:grpFill/>
          </p:spPr>
        </p:pic>
      </p:grpSp>
      <p:pic>
        <p:nvPicPr>
          <p:cNvPr id="113" name="내용 개체 틀 12" descr="팔레트 단색으로 채워진">
            <a:extLst>
              <a:ext uri="{FF2B5EF4-FFF2-40B4-BE49-F238E27FC236}">
                <a16:creationId xmlns:a16="http://schemas.microsoft.com/office/drawing/2014/main" id="{97B94936-A813-0A41-A368-BC8F0D26D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7265" y="5545581"/>
            <a:ext cx="254000" cy="254000"/>
          </a:xfrm>
          <a:prstGeom prst="rect">
            <a:avLst/>
          </a:prstGeom>
        </p:spPr>
      </p:pic>
      <p:pic>
        <p:nvPicPr>
          <p:cNvPr id="114" name="내용 개체 틀 12" descr="팔레트 단색으로 채워진">
            <a:extLst>
              <a:ext uri="{FF2B5EF4-FFF2-40B4-BE49-F238E27FC236}">
                <a16:creationId xmlns:a16="http://schemas.microsoft.com/office/drawing/2014/main" id="{1E816178-3DAB-0748-BD46-BE9735F9C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27265" y="5774181"/>
            <a:ext cx="254000" cy="254000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43A3F73D-1480-5043-B24F-B0A52FD2FCBE}"/>
              </a:ext>
            </a:extLst>
          </p:cNvPr>
          <p:cNvSpPr/>
          <p:nvPr/>
        </p:nvSpPr>
        <p:spPr>
          <a:xfrm>
            <a:off x="1422612" y="212589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9A890EE-F478-BC40-B357-BB5B21E13C00}"/>
              </a:ext>
            </a:extLst>
          </p:cNvPr>
          <p:cNvSpPr/>
          <p:nvPr/>
        </p:nvSpPr>
        <p:spPr>
          <a:xfrm>
            <a:off x="1424876" y="257738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F5C348-B2C0-BE40-8920-D48C4D5ED43D}"/>
              </a:ext>
            </a:extLst>
          </p:cNvPr>
          <p:cNvSpPr/>
          <p:nvPr/>
        </p:nvSpPr>
        <p:spPr>
          <a:xfrm>
            <a:off x="8156412" y="10632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8FEE1FF-EB20-2D40-80A8-D0ABAC64D614}"/>
              </a:ext>
            </a:extLst>
          </p:cNvPr>
          <p:cNvSpPr/>
          <p:nvPr/>
        </p:nvSpPr>
        <p:spPr>
          <a:xfrm>
            <a:off x="1669776" y="5507460"/>
            <a:ext cx="5478897" cy="92283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D6BDC10D-73FB-1747-8BB4-999054799DF2}"/>
              </a:ext>
            </a:extLst>
          </p:cNvPr>
          <p:cNvSpPr/>
          <p:nvPr/>
        </p:nvSpPr>
        <p:spPr>
          <a:xfrm>
            <a:off x="1575635" y="541532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572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0803965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수정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속성 설정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003947"/>
              </p:ext>
            </p:extLst>
          </p:nvPr>
        </p:nvGraphicFramePr>
        <p:xfrm>
          <a:off x="9201565" y="1616809"/>
          <a:ext cx="2891617" cy="4106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취소 버튼을 클릭하여 이전 화면으로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저장 버튼을 클릭하여 수정된 위젯 속성을 저장하고 위젯 조회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.(WIDGET-2)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title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위젯명이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입력되지 않은 경우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placeholder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위젯명을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입력하세요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.'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사용자가 하단 위젯 속성을 변경할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변경된 속성으로 다시 그려준다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속성 편집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각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타입별로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설정 가능한 속성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속성을 변경하여 위젯을 꾸밀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BB8A7F-D254-254B-AFD0-987CCE5B53E5}"/>
              </a:ext>
            </a:extLst>
          </p:cNvPr>
          <p:cNvSpPr txBox="1"/>
          <p:nvPr/>
        </p:nvSpPr>
        <p:spPr>
          <a:xfrm>
            <a:off x="8220363" y="12517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+</a:t>
            </a:r>
            <a:endParaRPr kumimoji="1" lang="ko-Kore-KR" altLang="en-US" sz="14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위젯</a:t>
            </a:r>
            <a:r>
              <a:rPr lang="ko-KR" altLang="en-US" dirty="0"/>
              <a:t> 수정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WIDGET-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WIDGET</a:t>
            </a:r>
            <a:endParaRPr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F8649D-CABB-E94D-8353-EF39789C595D}"/>
              </a:ext>
            </a:extLst>
          </p:cNvPr>
          <p:cNvSpPr txBox="1"/>
          <p:nvPr/>
        </p:nvSpPr>
        <p:spPr>
          <a:xfrm>
            <a:off x="2936366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9E390A8-314F-EE41-9E57-5F5063D44E43}"/>
              </a:ext>
            </a:extLst>
          </p:cNvPr>
          <p:cNvSpPr txBox="1"/>
          <p:nvPr/>
        </p:nvSpPr>
        <p:spPr>
          <a:xfrm>
            <a:off x="4328069" y="68454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위젯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804D72-AE8F-7044-860D-39A86ADD680E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5D95D09-F5DC-9843-BC5F-EA3C4BE42D71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모서리가 둥근 직사각형 244">
            <a:extLst>
              <a:ext uri="{FF2B5EF4-FFF2-40B4-BE49-F238E27FC236}">
                <a16:creationId xmlns:a16="http://schemas.microsoft.com/office/drawing/2014/main" id="{0053F6E9-606D-BA4D-95F2-F3F2B5494AF6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61" name="모서리가 둥근 직사각형 244">
            <a:extLst>
              <a:ext uri="{FF2B5EF4-FFF2-40B4-BE49-F238E27FC236}">
                <a16:creationId xmlns:a16="http://schemas.microsoft.com/office/drawing/2014/main" id="{41725D41-A572-7F42-8FD6-4C7F26FAC5E6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EA0DB0-D7FC-714C-9EA0-F85B7C325908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위젯 수정</a:t>
            </a:r>
            <a:endParaRPr kumimoji="1" lang="en-US" altLang="ko-KR" sz="900" dirty="0">
              <a:latin typeface="+mn-ea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6724DC7-725F-6140-8B60-759CB6B29ED8}"/>
              </a:ext>
            </a:extLst>
          </p:cNvPr>
          <p:cNvGrpSpPr/>
          <p:nvPr/>
        </p:nvGrpSpPr>
        <p:grpSpPr>
          <a:xfrm>
            <a:off x="1707365" y="5492986"/>
            <a:ext cx="2129506" cy="201145"/>
            <a:chOff x="1299713" y="1116473"/>
            <a:chExt cx="2129506" cy="20114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845ECBB-6B77-8349-9471-7558B53F70D4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Y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</a:p>
          </p:txBody>
        </p:sp>
        <p:sp>
          <p:nvSpPr>
            <p:cNvPr id="81" name="Combo Box Rectangle">
              <a:extLst>
                <a:ext uri="{FF2B5EF4-FFF2-40B4-BE49-F238E27FC236}">
                  <a16:creationId xmlns:a16="http://schemas.microsoft.com/office/drawing/2014/main" id="{959FD32C-15EB-1448-91F3-702A423AE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17118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A1AF67B-62BC-4345-9E19-83EFDB5FB4C0}"/>
              </a:ext>
            </a:extLst>
          </p:cNvPr>
          <p:cNvGrpSpPr/>
          <p:nvPr/>
        </p:nvGrpSpPr>
        <p:grpSpPr>
          <a:xfrm>
            <a:off x="1716813" y="5235145"/>
            <a:ext cx="2120059" cy="201145"/>
            <a:chOff x="1299713" y="1119581"/>
            <a:chExt cx="2120059" cy="201145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7C41C5B-FEB0-0143-A212-0347B7F65558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X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축</a:t>
              </a:r>
              <a:endParaRPr kumimoji="1"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4" name="Combo Box Rectangle">
              <a:extLst>
                <a:ext uri="{FF2B5EF4-FFF2-40B4-BE49-F238E27FC236}">
                  <a16:creationId xmlns:a16="http://schemas.microsoft.com/office/drawing/2014/main" id="{062AD130-DB9C-E148-808D-DFEF49F53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81970" cy="171188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 err="1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createdAt</a:t>
              </a:r>
              <a:endParaRPr lang="en-US" sz="7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sp>
        <p:nvSpPr>
          <p:cNvPr id="85" name="Chevron">
            <a:extLst>
              <a:ext uri="{FF2B5EF4-FFF2-40B4-BE49-F238E27FC236}">
                <a16:creationId xmlns:a16="http://schemas.microsoft.com/office/drawing/2014/main" id="{CEFC516F-3EFD-F743-8BC6-7FB203D22F9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722495" y="5323475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Chevron">
            <a:extLst>
              <a:ext uri="{FF2B5EF4-FFF2-40B4-BE49-F238E27FC236}">
                <a16:creationId xmlns:a16="http://schemas.microsoft.com/office/drawing/2014/main" id="{3DAF2F0F-4641-D141-BAE9-8EA04D19CB7A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32490" y="5565815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24D7208A-B2D3-514A-BC3F-46773DA4F1DA}"/>
              </a:ext>
            </a:extLst>
          </p:cNvPr>
          <p:cNvGrpSpPr/>
          <p:nvPr/>
        </p:nvGrpSpPr>
        <p:grpSpPr>
          <a:xfrm>
            <a:off x="1716402" y="5775470"/>
            <a:ext cx="2621580" cy="209224"/>
            <a:chOff x="1384498" y="2316051"/>
            <a:chExt cx="2621580" cy="20922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CE41D90-56F5-854C-9FDC-29C02B9FC4CD}"/>
                </a:ext>
              </a:extLst>
            </p:cNvPr>
            <p:cNvSpPr txBox="1"/>
            <p:nvPr/>
          </p:nvSpPr>
          <p:spPr>
            <a:xfrm>
              <a:off x="1384498" y="2316051"/>
              <a:ext cx="573582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legend</a:t>
              </a:r>
              <a:r>
                <a:rPr kumimoji="1" lang="ko-KR" altLang="en-US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방향</a:t>
              </a: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A27E90CC-DDB8-A74A-8FD5-44AB1D6D94C3}"/>
                </a:ext>
              </a:extLst>
            </p:cNvPr>
            <p:cNvGrpSpPr/>
            <p:nvPr/>
          </p:nvGrpSpPr>
          <p:grpSpPr>
            <a:xfrm>
              <a:off x="2130679" y="2317725"/>
              <a:ext cx="1875399" cy="207550"/>
              <a:chOff x="617750" y="1930043"/>
              <a:chExt cx="1875399" cy="207550"/>
            </a:xfrm>
          </p:grpSpPr>
          <p:sp>
            <p:nvSpPr>
              <p:cNvPr id="90" name="Radio Button Circle">
                <a:extLst>
                  <a:ext uri="{FF2B5EF4-FFF2-40B4-BE49-F238E27FC236}">
                    <a16:creationId xmlns:a16="http://schemas.microsoft.com/office/drawing/2014/main" id="{48A6B038-DB22-9A4D-A6BF-519A177A6BAF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104160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67D4885B-1CDA-394F-9769-92FD8B72638A}"/>
                  </a:ext>
                </a:extLst>
              </p:cNvPr>
              <p:cNvGrpSpPr/>
              <p:nvPr/>
            </p:nvGrpSpPr>
            <p:grpSpPr>
              <a:xfrm>
                <a:off x="617750" y="1979217"/>
                <a:ext cx="82800" cy="80682"/>
                <a:chOff x="490335" y="2286512"/>
                <a:chExt cx="82800" cy="80682"/>
              </a:xfrm>
            </p:grpSpPr>
            <p:sp>
              <p:nvSpPr>
                <p:cNvPr id="98" name="Radio Button Circle">
                  <a:extLst>
                    <a:ext uri="{FF2B5EF4-FFF2-40B4-BE49-F238E27FC236}">
                      <a16:creationId xmlns:a16="http://schemas.microsoft.com/office/drawing/2014/main" id="{F8EBDB53-64D4-204B-9273-4864CAB2E60E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490335" y="2286512"/>
                  <a:ext cx="82800" cy="80682"/>
                </a:xfrm>
                <a:prstGeom prst="ellipse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rgbClr val="5F5F5F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rgbClr val="262626"/>
                    </a:solidFill>
                    <a:latin typeface="+mn-ea"/>
                    <a:cs typeface="Segoe UI" pitchFamily="34" charset="0"/>
                  </a:endParaRPr>
                </a:p>
              </p:txBody>
            </p:sp>
            <p:sp>
              <p:nvSpPr>
                <p:cNvPr id="99" name="Check Mark">
                  <a:extLst>
                    <a:ext uri="{FF2B5EF4-FFF2-40B4-BE49-F238E27FC236}">
                      <a16:creationId xmlns:a16="http://schemas.microsoft.com/office/drawing/2014/main" id="{C022F925-68C8-304B-8631-4162972BE6A5}"/>
                    </a:ext>
                  </a:extLst>
                </p:cNvPr>
                <p:cNvSpPr>
                  <a:spLocks noChangeAspect="1"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508917" y="2304618"/>
                  <a:ext cx="45637" cy="44471"/>
                </a:xfrm>
                <a:prstGeom prst="ellipse">
                  <a:avLst/>
                </a:prstGeom>
                <a:solidFill>
                  <a:srgbClr val="5F5F5F"/>
                </a:solidFill>
                <a:ln w="9525">
                  <a:solidFill>
                    <a:srgbClr val="5F5F5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700">
                    <a:solidFill>
                      <a:schemeClr val="tx1"/>
                    </a:solidFill>
                    <a:latin typeface="+mn-ea"/>
                    <a:cs typeface="Segoe UI" pitchFamily="34" charset="0"/>
                  </a:endParaRPr>
                </a:p>
              </p:txBody>
            </p:sp>
          </p:grp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4FECE1A-1B1A-FF49-821A-B5C000D8F3E8}"/>
                  </a:ext>
                </a:extLst>
              </p:cNvPr>
              <p:cNvSpPr txBox="1"/>
              <p:nvPr/>
            </p:nvSpPr>
            <p:spPr>
              <a:xfrm>
                <a:off x="667932" y="1930043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상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2ACE35B-7B04-2248-94DD-FB7F5118DFE0}"/>
                  </a:ext>
                </a:extLst>
              </p:cNvPr>
              <p:cNvSpPr txBox="1"/>
              <p:nvPr/>
            </p:nvSpPr>
            <p:spPr>
              <a:xfrm>
                <a:off x="1152494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하</a:t>
                </a:r>
              </a:p>
            </p:txBody>
          </p:sp>
          <p:sp>
            <p:nvSpPr>
              <p:cNvPr id="94" name="Radio Button Circle">
                <a:extLst>
                  <a:ext uri="{FF2B5EF4-FFF2-40B4-BE49-F238E27FC236}">
                    <a16:creationId xmlns:a16="http://schemas.microsoft.com/office/drawing/2014/main" id="{179B0AB3-B2EA-9D4F-8FA4-BC7A17CB533A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658796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7624FAF-EB42-3842-9805-E42F98A511FF}"/>
                  </a:ext>
                </a:extLst>
              </p:cNvPr>
              <p:cNvSpPr txBox="1"/>
              <p:nvPr/>
            </p:nvSpPr>
            <p:spPr>
              <a:xfrm>
                <a:off x="1707130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좌</a:t>
                </a:r>
              </a:p>
            </p:txBody>
          </p:sp>
          <p:sp>
            <p:nvSpPr>
              <p:cNvPr id="96" name="Radio Button Circle">
                <a:extLst>
                  <a:ext uri="{FF2B5EF4-FFF2-40B4-BE49-F238E27FC236}">
                    <a16:creationId xmlns:a16="http://schemas.microsoft.com/office/drawing/2014/main" id="{D5504B93-CD50-2A46-8333-44058F36F2EA}"/>
                  </a:ext>
                </a:extLst>
              </p:cNvPr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170381" y="1987344"/>
                <a:ext cx="79200" cy="72555"/>
              </a:xfrm>
              <a:prstGeom prst="ellipse">
                <a:avLst/>
              </a:prstGeom>
              <a:solidFill>
                <a:schemeClr val="bg1"/>
              </a:solidFill>
              <a:ln w="317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700">
                  <a:solidFill>
                    <a:srgbClr val="262626"/>
                  </a:solidFill>
                  <a:latin typeface="+mn-ea"/>
                  <a:cs typeface="Segoe UI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CD184-DE30-1341-98A0-93459788F426}"/>
                  </a:ext>
                </a:extLst>
              </p:cNvPr>
              <p:cNvSpPr txBox="1"/>
              <p:nvPr/>
            </p:nvSpPr>
            <p:spPr>
              <a:xfrm>
                <a:off x="2218715" y="1937538"/>
                <a:ext cx="274434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700" dirty="0">
                    <a:latin typeface="+mn-ea"/>
                  </a:rPr>
                  <a:t>우</a:t>
                </a:r>
              </a:p>
            </p:txBody>
          </p:sp>
        </p:grp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C369E87-9FB1-034A-B265-6E71DB73DBF6}"/>
              </a:ext>
            </a:extLst>
          </p:cNvPr>
          <p:cNvGrpSpPr/>
          <p:nvPr/>
        </p:nvGrpSpPr>
        <p:grpSpPr>
          <a:xfrm>
            <a:off x="4593440" y="5492986"/>
            <a:ext cx="2129506" cy="201145"/>
            <a:chOff x="1299713" y="1116473"/>
            <a:chExt cx="2129506" cy="20114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D303CF-8259-5F40-AF6B-E1ABE182939C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series2</a:t>
              </a:r>
              <a:endParaRPr kumimoji="1"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02" name="Combo Box Rectangle">
              <a:extLst>
                <a:ext uri="{FF2B5EF4-FFF2-40B4-BE49-F238E27FC236}">
                  <a16:creationId xmlns:a16="http://schemas.microsoft.com/office/drawing/2014/main" id="{60B9BF45-A9CF-6F45-8397-B63429C24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17118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count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F3760B1-14CB-6D42-B610-4EF43F97934E}"/>
              </a:ext>
            </a:extLst>
          </p:cNvPr>
          <p:cNvGrpSpPr/>
          <p:nvPr/>
        </p:nvGrpSpPr>
        <p:grpSpPr>
          <a:xfrm>
            <a:off x="4602888" y="5235145"/>
            <a:ext cx="2120059" cy="201145"/>
            <a:chOff x="1299713" y="1119581"/>
            <a:chExt cx="2120059" cy="20114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A813C4C-7F8C-0543-B795-8B09AA3405D7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01145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7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series1</a:t>
              </a:r>
            </a:p>
          </p:txBody>
        </p:sp>
        <p:sp>
          <p:nvSpPr>
            <p:cNvPr id="105" name="Combo Box Rectangle">
              <a:extLst>
                <a:ext uri="{FF2B5EF4-FFF2-40B4-BE49-F238E27FC236}">
                  <a16:creationId xmlns:a16="http://schemas.microsoft.com/office/drawing/2014/main" id="{4866CCD1-C12F-8348-B1DF-A2691F0B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81970" cy="171188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amount</a:t>
              </a:r>
            </a:p>
          </p:txBody>
        </p:sp>
      </p:grpSp>
      <p:sp>
        <p:nvSpPr>
          <p:cNvPr id="106" name="Chevron">
            <a:extLst>
              <a:ext uri="{FF2B5EF4-FFF2-40B4-BE49-F238E27FC236}">
                <a16:creationId xmlns:a16="http://schemas.microsoft.com/office/drawing/2014/main" id="{666B5E83-764E-2542-A4A2-796BFED885B0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608570" y="5323475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7" name="Chevron">
            <a:extLst>
              <a:ext uri="{FF2B5EF4-FFF2-40B4-BE49-F238E27FC236}">
                <a16:creationId xmlns:a16="http://schemas.microsoft.com/office/drawing/2014/main" id="{87694F90-2311-D642-879E-8E7FDC9DE77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618565" y="5565815"/>
            <a:ext cx="58944" cy="44126"/>
          </a:xfrm>
          <a:custGeom>
            <a:avLst/>
            <a:gdLst>
              <a:gd name="T0" fmla="*/ 58 w 116"/>
              <a:gd name="T1" fmla="*/ 61 h 105"/>
              <a:gd name="T2" fmla="*/ 71 w 116"/>
              <a:gd name="T3" fmla="*/ 48 h 105"/>
              <a:gd name="T4" fmla="*/ 116 w 116"/>
              <a:gd name="T5" fmla="*/ 0 h 105"/>
              <a:gd name="T6" fmla="*/ 116 w 116"/>
              <a:gd name="T7" fmla="*/ 43 h 105"/>
              <a:gd name="T8" fmla="*/ 58 w 116"/>
              <a:gd name="T9" fmla="*/ 105 h 105"/>
              <a:gd name="T10" fmla="*/ 0 w 116"/>
              <a:gd name="T11" fmla="*/ 43 h 105"/>
              <a:gd name="T12" fmla="*/ 0 w 116"/>
              <a:gd name="T13" fmla="*/ 0 h 105"/>
              <a:gd name="T14" fmla="*/ 45 w 116"/>
              <a:gd name="T15" fmla="*/ 48 h 105"/>
              <a:gd name="T16" fmla="*/ 58 w 116"/>
              <a:gd name="T17" fmla="*/ 61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6" h="105">
                <a:moveTo>
                  <a:pt x="58" y="61"/>
                </a:moveTo>
                <a:lnTo>
                  <a:pt x="71" y="48"/>
                </a:lnTo>
                <a:lnTo>
                  <a:pt x="116" y="0"/>
                </a:lnTo>
                <a:lnTo>
                  <a:pt x="116" y="43"/>
                </a:lnTo>
                <a:lnTo>
                  <a:pt x="58" y="105"/>
                </a:lnTo>
                <a:lnTo>
                  <a:pt x="0" y="43"/>
                </a:lnTo>
                <a:lnTo>
                  <a:pt x="0" y="0"/>
                </a:lnTo>
                <a:lnTo>
                  <a:pt x="45" y="48"/>
                </a:lnTo>
                <a:lnTo>
                  <a:pt x="58" y="61"/>
                </a:lnTo>
                <a:close/>
              </a:path>
            </a:pathLst>
          </a:custGeom>
          <a:solidFill>
            <a:srgbClr val="5F5F5F"/>
          </a:solidFill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779252" latinLnBrk="1"/>
            <a:endParaRPr lang="en-US" sz="600">
              <a:solidFill>
                <a:srgbClr val="262626"/>
              </a:solidFill>
              <a:latin typeface="맑은 고딕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8" name="Combo Box Rectangle">
            <a:extLst>
              <a:ext uri="{FF2B5EF4-FFF2-40B4-BE49-F238E27FC236}">
                <a16:creationId xmlns:a16="http://schemas.microsoft.com/office/drawing/2014/main" id="{BED57861-7507-6349-A6D0-F5273FBD6C6B}"/>
              </a:ext>
            </a:extLst>
          </p:cNvPr>
          <p:cNvSpPr>
            <a:spLocks/>
          </p:cNvSpPr>
          <p:nvPr/>
        </p:nvSpPr>
        <p:spPr bwMode="auto">
          <a:xfrm>
            <a:off x="1589040" y="1936528"/>
            <a:ext cx="6239759" cy="249092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err="1">
                <a:solidFill>
                  <a:srgbClr val="262626"/>
                </a:solidFill>
                <a:latin typeface="+mn-ea"/>
                <a:cs typeface="Segoe UI" pitchFamily="34" charset="0"/>
              </a:rPr>
              <a:t>라인차트</a:t>
            </a:r>
            <a:r>
              <a:rPr lang="en-US" altLang="ko-KR" sz="1000" dirty="0">
                <a:solidFill>
                  <a:srgbClr val="262626"/>
                </a:solidFill>
                <a:latin typeface="+mn-ea"/>
                <a:cs typeface="Segoe UI" pitchFamily="34" charset="0"/>
              </a:rPr>
              <a:t>1</a:t>
            </a:r>
            <a:endParaRPr lang="en-US" sz="1000" dirty="0">
              <a:solidFill>
                <a:srgbClr val="262626"/>
              </a:solidFill>
              <a:latin typeface="+mn-ea"/>
              <a:cs typeface="Segoe UI" pitchFamily="34" charset="0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784BF93-7E4B-3040-A4A6-3AA416C16B6F}"/>
              </a:ext>
            </a:extLst>
          </p:cNvPr>
          <p:cNvGrpSpPr/>
          <p:nvPr/>
        </p:nvGrpSpPr>
        <p:grpSpPr>
          <a:xfrm>
            <a:off x="1589040" y="2315026"/>
            <a:ext cx="6239759" cy="2718601"/>
            <a:chOff x="1364397" y="2841536"/>
            <a:chExt cx="6239759" cy="2718601"/>
          </a:xfrm>
          <a:noFill/>
        </p:grpSpPr>
        <p:sp>
          <p:nvSpPr>
            <p:cNvPr id="111" name="Google Shape;2970;p25">
              <a:extLst>
                <a:ext uri="{FF2B5EF4-FFF2-40B4-BE49-F238E27FC236}">
                  <a16:creationId xmlns:a16="http://schemas.microsoft.com/office/drawing/2014/main" id="{C583B18B-CFAF-004A-8D12-5DBB0FDFE274}"/>
                </a:ext>
              </a:extLst>
            </p:cNvPr>
            <p:cNvSpPr/>
            <p:nvPr/>
          </p:nvSpPr>
          <p:spPr>
            <a:xfrm>
              <a:off x="1364397" y="2841536"/>
              <a:ext cx="6239759" cy="2718601"/>
            </a:xfrm>
            <a:prstGeom prst="roundRect">
              <a:avLst>
                <a:gd name="adj" fmla="val 4030"/>
              </a:avLst>
            </a:prstGeom>
            <a:grp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3735B36C-FF9E-9E48-83F1-31FC444D5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82722" y="2879657"/>
              <a:ext cx="5935834" cy="2551074"/>
            </a:xfrm>
            <a:prstGeom prst="rect">
              <a:avLst/>
            </a:prstGeom>
            <a:grpFill/>
          </p:spPr>
        </p:pic>
      </p:grpSp>
      <p:pic>
        <p:nvPicPr>
          <p:cNvPr id="113" name="내용 개체 틀 12" descr="팔레트 단색으로 채워진">
            <a:extLst>
              <a:ext uri="{FF2B5EF4-FFF2-40B4-BE49-F238E27FC236}">
                <a16:creationId xmlns:a16="http://schemas.microsoft.com/office/drawing/2014/main" id="{97B94936-A813-0A41-A368-BC8F0D26DCA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80428" y="5220763"/>
            <a:ext cx="254000" cy="254000"/>
          </a:xfrm>
          <a:prstGeom prst="rect">
            <a:avLst/>
          </a:prstGeom>
        </p:spPr>
      </p:pic>
      <p:pic>
        <p:nvPicPr>
          <p:cNvPr id="114" name="내용 개체 틀 12" descr="팔레트 단색으로 채워진">
            <a:extLst>
              <a:ext uri="{FF2B5EF4-FFF2-40B4-BE49-F238E27FC236}">
                <a16:creationId xmlns:a16="http://schemas.microsoft.com/office/drawing/2014/main" id="{1E816178-3DAB-0748-BD46-BE9735F9CA8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80428" y="5449363"/>
            <a:ext cx="254000" cy="254000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43A3F73D-1480-5043-B24F-B0A52FD2FCBE}"/>
              </a:ext>
            </a:extLst>
          </p:cNvPr>
          <p:cNvSpPr/>
          <p:nvPr/>
        </p:nvSpPr>
        <p:spPr>
          <a:xfrm>
            <a:off x="1486142" y="186193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9A890EE-F478-BC40-B357-BB5B21E13C00}"/>
              </a:ext>
            </a:extLst>
          </p:cNvPr>
          <p:cNvSpPr/>
          <p:nvPr/>
        </p:nvSpPr>
        <p:spPr>
          <a:xfrm>
            <a:off x="1478039" y="225256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3ED2605-EDA7-7A45-B596-967BD468B33A}"/>
              </a:ext>
            </a:extLst>
          </p:cNvPr>
          <p:cNvSpPr/>
          <p:nvPr/>
        </p:nvSpPr>
        <p:spPr>
          <a:xfrm>
            <a:off x="1679207" y="5163033"/>
            <a:ext cx="6058780" cy="111978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445BFEF-B037-AE46-B321-24054C642578}"/>
              </a:ext>
            </a:extLst>
          </p:cNvPr>
          <p:cNvSpPr/>
          <p:nvPr/>
        </p:nvSpPr>
        <p:spPr>
          <a:xfrm>
            <a:off x="1575635" y="509086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925B30E-81A1-5147-A75B-3BE5C13FEC4D}"/>
              </a:ext>
            </a:extLst>
          </p:cNvPr>
          <p:cNvSpPr/>
          <p:nvPr/>
        </p:nvSpPr>
        <p:spPr>
          <a:xfrm>
            <a:off x="7468473" y="1126568"/>
            <a:ext cx="1602375" cy="3176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5967C8C-14B2-0F4E-8D7A-03A061F9F286}"/>
              </a:ext>
            </a:extLst>
          </p:cNvPr>
          <p:cNvSpPr/>
          <p:nvPr/>
        </p:nvSpPr>
        <p:spPr>
          <a:xfrm>
            <a:off x="7367889" y="105962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433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E99AC6-9E21-454D-95EB-D28A6CA74B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Document History</a:t>
            </a:r>
            <a:endParaRPr kumimoji="1" lang="ko-Kore-KR" altLang="en-US" dirty="0"/>
          </a:p>
        </p:txBody>
      </p:sp>
      <p:graphicFrame>
        <p:nvGraphicFramePr>
          <p:cNvPr id="3" name="Google Shape;88;p2">
            <a:extLst>
              <a:ext uri="{FF2B5EF4-FFF2-40B4-BE49-F238E27FC236}">
                <a16:creationId xmlns:a16="http://schemas.microsoft.com/office/drawing/2014/main" id="{59E38A5B-E039-904D-824B-ADD084813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576569"/>
              </p:ext>
            </p:extLst>
          </p:nvPr>
        </p:nvGraphicFramePr>
        <p:xfrm>
          <a:off x="357809" y="657571"/>
          <a:ext cx="11618850" cy="5770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Update</a:t>
                      </a:r>
                      <a:endParaRPr sz="9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Version</a:t>
                      </a:r>
                      <a:endParaRPr sz="1350" u="none" strike="noStrike" cap="none"/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작업 및 갱신내용</a:t>
                      </a:r>
                      <a:endParaRPr sz="1350" u="none" strike="noStrike" cap="none"/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350" u="none" strike="noStrike" cap="none"/>
                    </a:p>
                  </a:txBody>
                  <a:tcPr marL="89975" marR="89975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777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-0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초안 작업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2022-06-29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화면설계서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초안 수정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popup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위주의 화면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page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위주의 화면으로 변경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2022-06-30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설명 추가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2022-07-05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0.1.2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메뉴 위치 변경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조회 페이지 추가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2022-07-06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생성 </a:t>
                      </a:r>
                      <a:r>
                        <a:rPr lang="en-US" altLang="ko-KR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ux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변경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2022-07-07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</a:t>
                      </a:r>
                      <a:r>
                        <a:rPr 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1.0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2022-07-11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1.1.0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 추가</a:t>
                      </a:r>
                      <a:endParaRPr lang="en-US" altLang="ko-KR"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위젯 삭제 상세 안내 추가</a:t>
                      </a: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윤희선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800" u="none" strike="noStrike" cap="none" dirty="0"/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89975" marR="89975" marT="46800" marB="4680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lvl="0" indent="-28575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4C4C4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36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41720A-57C1-0E41-BFC1-108D09FE2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4B54E-1A2D-8F47-94E6-AA6A9BD46E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데이터</a:t>
            </a:r>
          </a:p>
        </p:txBody>
      </p:sp>
    </p:spTree>
    <p:extLst>
      <p:ext uri="{BB962C8B-B14F-4D97-AF65-F5344CB8AC3E}">
        <p14:creationId xmlns:p14="http://schemas.microsoft.com/office/powerpoint/2010/main" val="215209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259942"/>
              </p:ext>
            </p:extLst>
          </p:nvPr>
        </p:nvGraphicFramePr>
        <p:xfrm>
          <a:off x="416000" y="1311326"/>
          <a:ext cx="193022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93022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80807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목록 조회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840404"/>
              </p:ext>
            </p:extLst>
          </p:nvPr>
        </p:nvGraphicFramePr>
        <p:xfrm>
          <a:off x="9201565" y="1616809"/>
          <a:ext cx="2891617" cy="49135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연결된 데이터 소스 목록을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list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형태로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추가 버튼을 클릭하여 데이터 소스를 생성할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항목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소스명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빠른 생성 버튼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소스명이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길어질 경우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표기하고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마우스오버시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툴팁형태로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전체 이름을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빠른 생성 버튼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을 클릭하여 템플릿 추천 팝업을 활성화 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RECOMMEND-1)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데이터 소스 연결 페이지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데이터 소스를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영향을 끼치는 대시보드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안내와 함께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선택된 데이터소스의 데이터셋과 데이터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소스를 이용해 사용자가 생성한 데이터셋 목록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데이터소스에서 가져올 수 있는 데이터 목록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 버튼을 클릭하여 새로운 데이터셋을 만들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en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DATA-3)</a:t>
                      </a:r>
                      <a:endParaRPr lang="en" altLang="ko-Kore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항목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데이터셋명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데이터넷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편집 화면으로 이동한다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(DATA-3)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클릭하여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 같이 삭제되는 위젯 정보를 안내한다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ko-KR" altLang="en-US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A7FEF41B-990F-924D-A39D-B9A40D008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1025"/>
              </p:ext>
            </p:extLst>
          </p:nvPr>
        </p:nvGraphicFramePr>
        <p:xfrm>
          <a:off x="2565353" y="2442802"/>
          <a:ext cx="6231175" cy="1994974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23117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720654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6F6C54B7-9B10-A542-B73D-EA0288ABBB35}"/>
              </a:ext>
            </a:extLst>
          </p:cNvPr>
          <p:cNvSpPr/>
          <p:nvPr/>
        </p:nvSpPr>
        <p:spPr>
          <a:xfrm>
            <a:off x="2672213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89DBECB2-AE3C-2B49-922A-F1C538E5D891}"/>
              </a:ext>
            </a:extLst>
          </p:cNvPr>
          <p:cNvSpPr/>
          <p:nvPr/>
        </p:nvSpPr>
        <p:spPr>
          <a:xfrm>
            <a:off x="4221237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9711FC4B-ADAA-694D-AFD4-E533C6486DD9}"/>
              </a:ext>
            </a:extLst>
          </p:cNvPr>
          <p:cNvSpPr/>
          <p:nvPr/>
        </p:nvSpPr>
        <p:spPr>
          <a:xfrm>
            <a:off x="5770261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970;p25">
            <a:extLst>
              <a:ext uri="{FF2B5EF4-FFF2-40B4-BE49-F238E27FC236}">
                <a16:creationId xmlns:a16="http://schemas.microsoft.com/office/drawing/2014/main" id="{B28F2E4F-0E25-204F-9A20-F8677D0B40CB}"/>
              </a:ext>
            </a:extLst>
          </p:cNvPr>
          <p:cNvSpPr/>
          <p:nvPr/>
        </p:nvSpPr>
        <p:spPr>
          <a:xfrm>
            <a:off x="731928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0A11EFCE-9ED3-DD44-BAF8-7C7B8A3D7381}"/>
              </a:ext>
            </a:extLst>
          </p:cNvPr>
          <p:cNvSpPr/>
          <p:nvPr/>
        </p:nvSpPr>
        <p:spPr>
          <a:xfrm>
            <a:off x="2672213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83D1F740-6B96-C646-8880-E774960F28B5}"/>
              </a:ext>
            </a:extLst>
          </p:cNvPr>
          <p:cNvSpPr/>
          <p:nvPr/>
        </p:nvSpPr>
        <p:spPr>
          <a:xfrm>
            <a:off x="4221237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4CB703E1-8A94-0846-8296-7578D5A84F2D}"/>
              </a:ext>
            </a:extLst>
          </p:cNvPr>
          <p:cNvSpPr/>
          <p:nvPr/>
        </p:nvSpPr>
        <p:spPr>
          <a:xfrm>
            <a:off x="5770261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F31AB981-A620-014E-A552-D72F68AC498F}"/>
              </a:ext>
            </a:extLst>
          </p:cNvPr>
          <p:cNvSpPr/>
          <p:nvPr/>
        </p:nvSpPr>
        <p:spPr>
          <a:xfrm>
            <a:off x="731928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68983"/>
              </p:ext>
            </p:extLst>
          </p:nvPr>
        </p:nvGraphicFramePr>
        <p:xfrm>
          <a:off x="2565353" y="1315747"/>
          <a:ext cx="6231175" cy="935780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23117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10721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0" name="Google Shape;2970;p25">
            <a:extLst>
              <a:ext uri="{FF2B5EF4-FFF2-40B4-BE49-F238E27FC236}">
                <a16:creationId xmlns:a16="http://schemas.microsoft.com/office/drawing/2014/main" id="{2493FE3E-E50E-504C-8E63-6D1913DF3DA5}"/>
              </a:ext>
            </a:extLst>
          </p:cNvPr>
          <p:cNvSpPr/>
          <p:nvPr/>
        </p:nvSpPr>
        <p:spPr>
          <a:xfrm>
            <a:off x="4221237" y="384912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970;p25">
            <a:extLst>
              <a:ext uri="{FF2B5EF4-FFF2-40B4-BE49-F238E27FC236}">
                <a16:creationId xmlns:a16="http://schemas.microsoft.com/office/drawing/2014/main" id="{62DBD6F0-E988-2E45-B45A-2300576006E3}"/>
              </a:ext>
            </a:extLst>
          </p:cNvPr>
          <p:cNvSpPr/>
          <p:nvPr/>
        </p:nvSpPr>
        <p:spPr>
          <a:xfrm>
            <a:off x="2672213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970;p25">
            <a:extLst>
              <a:ext uri="{FF2B5EF4-FFF2-40B4-BE49-F238E27FC236}">
                <a16:creationId xmlns:a16="http://schemas.microsoft.com/office/drawing/2014/main" id="{EA73B32D-F31C-2946-81F3-E47C077F3C76}"/>
              </a:ext>
            </a:extLst>
          </p:cNvPr>
          <p:cNvSpPr/>
          <p:nvPr/>
        </p:nvSpPr>
        <p:spPr>
          <a:xfrm>
            <a:off x="4221237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2222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970;p25">
            <a:extLst>
              <a:ext uri="{FF2B5EF4-FFF2-40B4-BE49-F238E27FC236}">
                <a16:creationId xmlns:a16="http://schemas.microsoft.com/office/drawing/2014/main" id="{A330BADE-26CA-7342-A522-D3E05515449A}"/>
              </a:ext>
            </a:extLst>
          </p:cNvPr>
          <p:cNvSpPr/>
          <p:nvPr/>
        </p:nvSpPr>
        <p:spPr>
          <a:xfrm>
            <a:off x="2672213" y="3847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CC96D1-CB0E-3F45-BB88-2204C102FF12}"/>
              </a:ext>
            </a:extLst>
          </p:cNvPr>
          <p:cNvGrpSpPr/>
          <p:nvPr/>
        </p:nvGrpSpPr>
        <p:grpSpPr>
          <a:xfrm>
            <a:off x="516156" y="1834126"/>
            <a:ext cx="1754057" cy="277000"/>
            <a:chOff x="516156" y="1834126"/>
            <a:chExt cx="1754057" cy="277000"/>
          </a:xfrm>
        </p:grpSpPr>
        <p:sp>
          <p:nvSpPr>
            <p:cNvPr id="30" name="Google Shape;2970;p25">
              <a:extLst>
                <a:ext uri="{FF2B5EF4-FFF2-40B4-BE49-F238E27FC236}">
                  <a16:creationId xmlns:a16="http://schemas.microsoft.com/office/drawing/2014/main" id="{525CA94E-7214-0741-A83C-3E1A2405473F}"/>
                </a:ext>
              </a:extLst>
            </p:cNvPr>
            <p:cNvSpPr/>
            <p:nvPr/>
          </p:nvSpPr>
          <p:spPr>
            <a:xfrm>
              <a:off x="516156" y="1834126"/>
              <a:ext cx="1754057" cy="277000"/>
            </a:xfrm>
            <a:prstGeom prst="roundRect">
              <a:avLst>
                <a:gd name="adj" fmla="val 16667"/>
              </a:avLst>
            </a:prstGeom>
            <a:solidFill>
              <a:schemeClr val="tx2">
                <a:lumMod val="20000"/>
                <a:lumOff val="80000"/>
                <a:alpha val="56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데이터베이스</a:t>
              </a:r>
              <a:r>
                <a:rPr lang="en-US" altLang="ko-KR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" name="그래픽 36" descr="번개 표시 단색으로 채워진">
              <a:extLst>
                <a:ext uri="{FF2B5EF4-FFF2-40B4-BE49-F238E27FC236}">
                  <a16:creationId xmlns:a16="http://schemas.microsoft.com/office/drawing/2014/main" id="{C2AAE2A7-C299-B74C-0806-F5DD71F5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72671" y="1879274"/>
              <a:ext cx="212782" cy="212782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EDD451-856E-FC4B-A0C5-D921FE8CEF5D}"/>
              </a:ext>
            </a:extLst>
          </p:cNvPr>
          <p:cNvGrpSpPr/>
          <p:nvPr/>
        </p:nvGrpSpPr>
        <p:grpSpPr>
          <a:xfrm>
            <a:off x="516156" y="2257071"/>
            <a:ext cx="1754057" cy="277000"/>
            <a:chOff x="516156" y="2257071"/>
            <a:chExt cx="1754057" cy="277000"/>
          </a:xfrm>
        </p:grpSpPr>
        <p:sp>
          <p:nvSpPr>
            <p:cNvPr id="32" name="Google Shape;2970;p25">
              <a:extLst>
                <a:ext uri="{FF2B5EF4-FFF2-40B4-BE49-F238E27FC236}">
                  <a16:creationId xmlns:a16="http://schemas.microsoft.com/office/drawing/2014/main" id="{1C733B6E-DB4E-4642-A35B-A58A9B0D2029}"/>
                </a:ext>
              </a:extLst>
            </p:cNvPr>
            <p:cNvSpPr/>
            <p:nvPr/>
          </p:nvSpPr>
          <p:spPr>
            <a:xfrm>
              <a:off x="516156" y="2257071"/>
              <a:ext cx="1754057" cy="277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ko-KR" alt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데이터베이스</a:t>
              </a:r>
              <a:r>
                <a:rPr lang="en-US" altLang="ko-KR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그래픽 38" descr="번개 표시 단색으로 채워진">
              <a:extLst>
                <a:ext uri="{FF2B5EF4-FFF2-40B4-BE49-F238E27FC236}">
                  <a16:creationId xmlns:a16="http://schemas.microsoft.com/office/drawing/2014/main" id="{58722460-CE9A-D7DB-8648-BEDFA5B65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62732" y="2303626"/>
              <a:ext cx="212782" cy="212782"/>
            </a:xfrm>
            <a:prstGeom prst="rect">
              <a:avLst/>
            </a:prstGeom>
          </p:spPr>
        </p:pic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72DEF3-8586-9AE1-AB39-48D4D24D71FE}"/>
              </a:ext>
            </a:extLst>
          </p:cNvPr>
          <p:cNvSpPr/>
          <p:nvPr/>
        </p:nvSpPr>
        <p:spPr>
          <a:xfrm>
            <a:off x="2019617" y="136404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E66915C-47A6-8456-D6D1-3D4F787E0C66}"/>
              </a:ext>
            </a:extLst>
          </p:cNvPr>
          <p:cNvSpPr/>
          <p:nvPr/>
        </p:nvSpPr>
        <p:spPr>
          <a:xfrm>
            <a:off x="314988" y="118882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5A34BAB-4798-C347-A2C9-00798A921BD0}"/>
              </a:ext>
            </a:extLst>
          </p:cNvPr>
          <p:cNvSpPr/>
          <p:nvPr/>
        </p:nvSpPr>
        <p:spPr>
          <a:xfrm>
            <a:off x="1873639" y="1280674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3EF2CF0-A827-BA6D-923A-A26250858CCD}"/>
              </a:ext>
            </a:extLst>
          </p:cNvPr>
          <p:cNvSpPr/>
          <p:nvPr/>
        </p:nvSpPr>
        <p:spPr>
          <a:xfrm>
            <a:off x="8350312" y="124592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E3B54D-70D4-CAF3-F240-318290C83A68}"/>
              </a:ext>
            </a:extLst>
          </p:cNvPr>
          <p:cNvSpPr/>
          <p:nvPr/>
        </p:nvSpPr>
        <p:spPr>
          <a:xfrm>
            <a:off x="2460141" y="1244621"/>
            <a:ext cx="6457356" cy="32602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387359F-EDDE-02DA-5311-BAC3A12DF7AD}"/>
              </a:ext>
            </a:extLst>
          </p:cNvPr>
          <p:cNvSpPr/>
          <p:nvPr/>
        </p:nvSpPr>
        <p:spPr>
          <a:xfrm>
            <a:off x="2378521" y="116081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5" name="내용 개체 틀 2" descr="연필 단색으로 채워진">
            <a:extLst>
              <a:ext uri="{FF2B5EF4-FFF2-40B4-BE49-F238E27FC236}">
                <a16:creationId xmlns:a16="http://schemas.microsoft.com/office/drawing/2014/main" id="{14EE5C62-0DE0-6144-A61E-AC88683CB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981" y="1880454"/>
            <a:ext cx="175996" cy="175996"/>
          </a:xfrm>
          <a:prstGeom prst="rect">
            <a:avLst/>
          </a:prstGeom>
        </p:spPr>
      </p:pic>
      <p:pic>
        <p:nvPicPr>
          <p:cNvPr id="56" name="그래픽 55" descr="쓰레기 단색으로 채워진">
            <a:extLst>
              <a:ext uri="{FF2B5EF4-FFF2-40B4-BE49-F238E27FC236}">
                <a16:creationId xmlns:a16="http://schemas.microsoft.com/office/drawing/2014/main" id="{F379CA77-4100-9546-A039-6B6A954B3E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4398" y="1863054"/>
            <a:ext cx="199795" cy="199795"/>
          </a:xfrm>
          <a:prstGeom prst="rect">
            <a:avLst/>
          </a:prstGeom>
        </p:spPr>
      </p:pic>
      <p:pic>
        <p:nvPicPr>
          <p:cNvPr id="61" name="내용 개체 틀 2" descr="연필 단색으로 채워진">
            <a:extLst>
              <a:ext uri="{FF2B5EF4-FFF2-40B4-BE49-F238E27FC236}">
                <a16:creationId xmlns:a16="http://schemas.microsoft.com/office/drawing/2014/main" id="{001ACB82-7677-DA4C-BF97-379E44B97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50981" y="2317776"/>
            <a:ext cx="175996" cy="175996"/>
          </a:xfrm>
          <a:prstGeom prst="rect">
            <a:avLst/>
          </a:prstGeom>
        </p:spPr>
      </p:pic>
      <p:pic>
        <p:nvPicPr>
          <p:cNvPr id="63" name="그래픽 62" descr="쓰레기 단색으로 채워진">
            <a:extLst>
              <a:ext uri="{FF2B5EF4-FFF2-40B4-BE49-F238E27FC236}">
                <a16:creationId xmlns:a16="http://schemas.microsoft.com/office/drawing/2014/main" id="{1E645FF1-A9E9-4A4F-96AC-3AC5D4E524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4398" y="2300376"/>
            <a:ext cx="199795" cy="199795"/>
          </a:xfrm>
          <a:prstGeom prst="rect">
            <a:avLst/>
          </a:prstGeom>
        </p:spPr>
      </p:pic>
      <p:pic>
        <p:nvPicPr>
          <p:cNvPr id="64" name="내용 개체 틀 2" descr="연필 단색으로 채워진">
            <a:extLst>
              <a:ext uri="{FF2B5EF4-FFF2-40B4-BE49-F238E27FC236}">
                <a16:creationId xmlns:a16="http://schemas.microsoft.com/office/drawing/2014/main" id="{2477CC2C-1EF8-004A-AC37-E3ADD2A5A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3204" y="1800434"/>
            <a:ext cx="175996" cy="175996"/>
          </a:xfrm>
          <a:prstGeom prst="rect">
            <a:avLst/>
          </a:prstGeom>
        </p:spPr>
      </p:pic>
      <p:pic>
        <p:nvPicPr>
          <p:cNvPr id="65" name="그래픽 64" descr="쓰레기 단색으로 채워진">
            <a:extLst>
              <a:ext uri="{FF2B5EF4-FFF2-40B4-BE49-F238E27FC236}">
                <a16:creationId xmlns:a16="http://schemas.microsoft.com/office/drawing/2014/main" id="{FA10E672-01D2-2E4F-A542-BFD1287666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06621" y="1783034"/>
            <a:ext cx="199795" cy="199795"/>
          </a:xfrm>
          <a:prstGeom prst="rect">
            <a:avLst/>
          </a:prstGeom>
        </p:spPr>
      </p:pic>
      <p:pic>
        <p:nvPicPr>
          <p:cNvPr id="66" name="내용 개체 틀 2" descr="연필 단색으로 채워진">
            <a:extLst>
              <a:ext uri="{FF2B5EF4-FFF2-40B4-BE49-F238E27FC236}">
                <a16:creationId xmlns:a16="http://schemas.microsoft.com/office/drawing/2014/main" id="{76663154-7313-6044-9735-1B9A4BD52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73709" y="1790495"/>
            <a:ext cx="175996" cy="175996"/>
          </a:xfrm>
          <a:prstGeom prst="rect">
            <a:avLst/>
          </a:prstGeom>
        </p:spPr>
      </p:pic>
      <p:pic>
        <p:nvPicPr>
          <p:cNvPr id="67" name="그래픽 66" descr="쓰레기 단색으로 채워진">
            <a:extLst>
              <a:ext uri="{FF2B5EF4-FFF2-40B4-BE49-F238E27FC236}">
                <a16:creationId xmlns:a16="http://schemas.microsoft.com/office/drawing/2014/main" id="{E63B42C7-3879-2349-AE87-0C29CF408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126" y="1773095"/>
            <a:ext cx="199795" cy="199795"/>
          </a:xfrm>
          <a:prstGeom prst="rect">
            <a:avLst/>
          </a:prstGeom>
        </p:spPr>
      </p:pic>
      <p:pic>
        <p:nvPicPr>
          <p:cNvPr id="68" name="그래픽 67" descr="번개 표시 단색으로 채워진">
            <a:extLst>
              <a:ext uri="{FF2B5EF4-FFF2-40B4-BE49-F238E27FC236}">
                <a16:creationId xmlns:a16="http://schemas.microsoft.com/office/drawing/2014/main" id="{9ECDB60E-CB2D-3446-B55C-186697579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1669" y="3281510"/>
            <a:ext cx="140644" cy="140644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37880777-65B8-7244-ABDD-AE517DC22C84}"/>
              </a:ext>
            </a:extLst>
          </p:cNvPr>
          <p:cNvSpPr/>
          <p:nvPr/>
        </p:nvSpPr>
        <p:spPr>
          <a:xfrm>
            <a:off x="473602" y="1800435"/>
            <a:ext cx="1842215" cy="34641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FF909AB-F407-907B-E94E-3F1BA28D54E5}"/>
              </a:ext>
            </a:extLst>
          </p:cNvPr>
          <p:cNvSpPr/>
          <p:nvPr/>
        </p:nvSpPr>
        <p:spPr>
          <a:xfrm>
            <a:off x="373018" y="16941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D7F83C9-B80E-474F-85D7-F2C336DDCD87}"/>
              </a:ext>
            </a:extLst>
          </p:cNvPr>
          <p:cNvSpPr/>
          <p:nvPr/>
        </p:nvSpPr>
        <p:spPr>
          <a:xfrm>
            <a:off x="2587073" y="164066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6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561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890077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연결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259912"/>
              </p:ext>
            </p:extLst>
          </p:nvPr>
        </p:nvGraphicFramePr>
        <p:xfrm>
          <a:off x="9201565" y="1616809"/>
          <a:ext cx="2891617" cy="5138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 가능한 데이터 소스 타입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(10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을 아이콘과 함께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데이터소스 타입 컴포넌트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아이콘과 데이터소스 타입명을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소스 연결 경보 입력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 step1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에서 선택한 타입의 연결 정보를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각 데이터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소스별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필요한 입력 정보에 따라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 달라진다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연결 테스트 버튼을 클릭하여 정상적으로 연결이 가능한지 확인할 수 있다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성공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실패에 대한 값을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표현해준다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연결 테스트가 통과한 경우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저장 버튼이 활성화 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 소스 연결을 완료하고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 목록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(DATA-1)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</a:t>
            </a:r>
            <a:r>
              <a:rPr lang="ko-KR" altLang="en-US" dirty="0"/>
              <a:t>소스 연결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E94EB-D831-A04E-B227-AD3A2E44A194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E19EC05-397F-AF42-8CB0-EC1B83D7E0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DATA-2</a:t>
            </a:r>
            <a:endParaRPr lang="ko-Kore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0CC351D-C0E1-2240-B75C-C52863CB2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97AAB2E7-72A4-FC45-88A2-F55041236D1C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D682B7B-EDB8-8ADB-92D6-B845B9A1F7C9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DC88A1B-1ED0-C5D8-6304-DF042DA2981A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1AE8D5-F99C-41E7-DD67-F0F98BE0C79E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6E7DA2D-7ABA-3121-F013-6EA1D3811A9E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9" name="모서리가 둥근 직사각형 244">
            <a:extLst>
              <a:ext uri="{FF2B5EF4-FFF2-40B4-BE49-F238E27FC236}">
                <a16:creationId xmlns:a16="http://schemas.microsoft.com/office/drawing/2014/main" id="{8E0248D4-C6B8-3D8D-C9E5-26A201728093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FAA25D1-AD49-A31F-AEEB-5C887C731E43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데이터소스 연결 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144" name="모서리가 둥근 직사각형 244">
            <a:extLst>
              <a:ext uri="{FF2B5EF4-FFF2-40B4-BE49-F238E27FC236}">
                <a16:creationId xmlns:a16="http://schemas.microsoft.com/office/drawing/2014/main" id="{25110434-CF43-C3EA-D467-1234D05D3C2F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grpSp>
        <p:nvGrpSpPr>
          <p:cNvPr id="147" name="Google Shape;2969;p25">
            <a:extLst>
              <a:ext uri="{FF2B5EF4-FFF2-40B4-BE49-F238E27FC236}">
                <a16:creationId xmlns:a16="http://schemas.microsoft.com/office/drawing/2014/main" id="{BDAE4A60-0FAE-B520-4716-B6BC43452568}"/>
              </a:ext>
            </a:extLst>
          </p:cNvPr>
          <p:cNvGrpSpPr/>
          <p:nvPr/>
        </p:nvGrpSpPr>
        <p:grpSpPr>
          <a:xfrm>
            <a:off x="256263" y="1973031"/>
            <a:ext cx="739823" cy="1015634"/>
            <a:chOff x="1143461" y="3221411"/>
            <a:chExt cx="486000" cy="677401"/>
          </a:xfrm>
        </p:grpSpPr>
        <p:sp>
          <p:nvSpPr>
            <p:cNvPr id="148" name="Google Shape;2970;p25">
              <a:extLst>
                <a:ext uri="{FF2B5EF4-FFF2-40B4-BE49-F238E27FC236}">
                  <a16:creationId xmlns:a16="http://schemas.microsoft.com/office/drawing/2014/main" id="{8FD40D35-DEE0-5633-D10E-3EF992251354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49" name="Google Shape;2971;p25">
              <a:extLst>
                <a:ext uri="{FF2B5EF4-FFF2-40B4-BE49-F238E27FC236}">
                  <a16:creationId xmlns:a16="http://schemas.microsoft.com/office/drawing/2014/main" id="{7CD2B383-E71C-0ADA-799E-D353B8325B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53" name="Google Shape;2972;p25">
                <a:extLst>
                  <a:ext uri="{FF2B5EF4-FFF2-40B4-BE49-F238E27FC236}">
                    <a16:creationId xmlns:a16="http://schemas.microsoft.com/office/drawing/2014/main" id="{70CE5C76-6E3C-F5E0-D7EE-724012E91B7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54" name="Google Shape;2973;p25">
                <a:extLst>
                  <a:ext uri="{FF2B5EF4-FFF2-40B4-BE49-F238E27FC236}">
                    <a16:creationId xmlns:a16="http://schemas.microsoft.com/office/drawing/2014/main" id="{3C363E33-E411-C26B-9AE8-B79C723DF3BB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Mysql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50" name="Google Shape;2974;p25">
              <a:extLst>
                <a:ext uri="{FF2B5EF4-FFF2-40B4-BE49-F238E27FC236}">
                  <a16:creationId xmlns:a16="http://schemas.microsoft.com/office/drawing/2014/main" id="{FE135E86-AD16-BE60-880F-B22C0C6CDC77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51" name="Google Shape;2975;p25">
                <a:extLst>
                  <a:ext uri="{FF2B5EF4-FFF2-40B4-BE49-F238E27FC236}">
                    <a16:creationId xmlns:a16="http://schemas.microsoft.com/office/drawing/2014/main" id="{21B25043-0095-C9FE-402B-CC57817991EE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2" name="Google Shape;2976;p25">
                <a:extLst>
                  <a:ext uri="{FF2B5EF4-FFF2-40B4-BE49-F238E27FC236}">
                    <a16:creationId xmlns:a16="http://schemas.microsoft.com/office/drawing/2014/main" id="{F6846757-9E4A-6FDD-65CE-53C324559DB5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63" name="Google Shape;2969;p25">
            <a:extLst>
              <a:ext uri="{FF2B5EF4-FFF2-40B4-BE49-F238E27FC236}">
                <a16:creationId xmlns:a16="http://schemas.microsoft.com/office/drawing/2014/main" id="{F198F36B-F979-F1A2-A613-0F4A0A610595}"/>
              </a:ext>
            </a:extLst>
          </p:cNvPr>
          <p:cNvGrpSpPr/>
          <p:nvPr/>
        </p:nvGrpSpPr>
        <p:grpSpPr>
          <a:xfrm>
            <a:off x="2031001" y="1973031"/>
            <a:ext cx="739823" cy="1015634"/>
            <a:chOff x="1143461" y="3221411"/>
            <a:chExt cx="486000" cy="677401"/>
          </a:xfrm>
        </p:grpSpPr>
        <p:sp>
          <p:nvSpPr>
            <p:cNvPr id="164" name="Google Shape;2970;p25">
              <a:extLst>
                <a:ext uri="{FF2B5EF4-FFF2-40B4-BE49-F238E27FC236}">
                  <a16:creationId xmlns:a16="http://schemas.microsoft.com/office/drawing/2014/main" id="{CD4303B0-C616-276F-690B-F6DBA7F1135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65" name="Google Shape;2971;p25">
              <a:extLst>
                <a:ext uri="{FF2B5EF4-FFF2-40B4-BE49-F238E27FC236}">
                  <a16:creationId xmlns:a16="http://schemas.microsoft.com/office/drawing/2014/main" id="{5F1349DA-C800-25C1-7A3C-C5BDF2883DBD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69" name="Google Shape;2972;p25">
                <a:extLst>
                  <a:ext uri="{FF2B5EF4-FFF2-40B4-BE49-F238E27FC236}">
                    <a16:creationId xmlns:a16="http://schemas.microsoft.com/office/drawing/2014/main" id="{229B0911-84E7-6EBB-DC74-1DA672BB7903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0" name="Google Shape;2973;p25">
                <a:extLst>
                  <a:ext uri="{FF2B5EF4-FFF2-40B4-BE49-F238E27FC236}">
                    <a16:creationId xmlns:a16="http://schemas.microsoft.com/office/drawing/2014/main" id="{5C26381C-957E-B0C5-DFFF-A1B7686FA057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postgresql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2974;p25">
              <a:extLst>
                <a:ext uri="{FF2B5EF4-FFF2-40B4-BE49-F238E27FC236}">
                  <a16:creationId xmlns:a16="http://schemas.microsoft.com/office/drawing/2014/main" id="{59AAF9A9-7123-8B73-327D-FDEE87073223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67" name="Google Shape;2975;p25">
                <a:extLst>
                  <a:ext uri="{FF2B5EF4-FFF2-40B4-BE49-F238E27FC236}">
                    <a16:creationId xmlns:a16="http://schemas.microsoft.com/office/drawing/2014/main" id="{ABAD7FEA-95AC-631D-1857-4098D9E7206C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2976;p25">
                <a:extLst>
                  <a:ext uri="{FF2B5EF4-FFF2-40B4-BE49-F238E27FC236}">
                    <a16:creationId xmlns:a16="http://schemas.microsoft.com/office/drawing/2014/main" id="{0B371023-6084-3913-AD9F-7F00450224B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1" name="Google Shape;2969;p25">
            <a:extLst>
              <a:ext uri="{FF2B5EF4-FFF2-40B4-BE49-F238E27FC236}">
                <a16:creationId xmlns:a16="http://schemas.microsoft.com/office/drawing/2014/main" id="{2C75A18D-1285-6EF4-2A41-1D357028D0AC}"/>
              </a:ext>
            </a:extLst>
          </p:cNvPr>
          <p:cNvGrpSpPr/>
          <p:nvPr/>
        </p:nvGrpSpPr>
        <p:grpSpPr>
          <a:xfrm>
            <a:off x="2918370" y="1973031"/>
            <a:ext cx="739823" cy="1015634"/>
            <a:chOff x="1143461" y="3221411"/>
            <a:chExt cx="486000" cy="677401"/>
          </a:xfrm>
        </p:grpSpPr>
        <p:sp>
          <p:nvSpPr>
            <p:cNvPr id="172" name="Google Shape;2970;p25">
              <a:extLst>
                <a:ext uri="{FF2B5EF4-FFF2-40B4-BE49-F238E27FC236}">
                  <a16:creationId xmlns:a16="http://schemas.microsoft.com/office/drawing/2014/main" id="{8B54D76C-D2AB-603B-647D-C58D7E616473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73" name="Google Shape;2971;p25">
              <a:extLst>
                <a:ext uri="{FF2B5EF4-FFF2-40B4-BE49-F238E27FC236}">
                  <a16:creationId xmlns:a16="http://schemas.microsoft.com/office/drawing/2014/main" id="{6D527AE1-DCD8-2234-C2A5-A66CA8B8B36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77" name="Google Shape;2972;p25">
                <a:extLst>
                  <a:ext uri="{FF2B5EF4-FFF2-40B4-BE49-F238E27FC236}">
                    <a16:creationId xmlns:a16="http://schemas.microsoft.com/office/drawing/2014/main" id="{B9A0409A-78EF-E634-1493-63407C199559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78" name="Google Shape;2973;p25">
                <a:extLst>
                  <a:ext uri="{FF2B5EF4-FFF2-40B4-BE49-F238E27FC236}">
                    <a16:creationId xmlns:a16="http://schemas.microsoft.com/office/drawing/2014/main" id="{668C2258-F42A-31CE-7F7B-DCAAD4BA97B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oracle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2974;p25">
              <a:extLst>
                <a:ext uri="{FF2B5EF4-FFF2-40B4-BE49-F238E27FC236}">
                  <a16:creationId xmlns:a16="http://schemas.microsoft.com/office/drawing/2014/main" id="{ADF508AE-FBDE-C167-A9C5-EAAE313CA5F1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75" name="Google Shape;2975;p25">
                <a:extLst>
                  <a:ext uri="{FF2B5EF4-FFF2-40B4-BE49-F238E27FC236}">
                    <a16:creationId xmlns:a16="http://schemas.microsoft.com/office/drawing/2014/main" id="{97BC9AB1-F83B-3E80-A084-7870E6BB9FA5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2976;p25">
                <a:extLst>
                  <a:ext uri="{FF2B5EF4-FFF2-40B4-BE49-F238E27FC236}">
                    <a16:creationId xmlns:a16="http://schemas.microsoft.com/office/drawing/2014/main" id="{54BD39A2-10E6-7616-5114-A3C4FD8D78AB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79" name="Google Shape;2969;p25">
            <a:extLst>
              <a:ext uri="{FF2B5EF4-FFF2-40B4-BE49-F238E27FC236}">
                <a16:creationId xmlns:a16="http://schemas.microsoft.com/office/drawing/2014/main" id="{FD683901-AD7C-18CD-AEB2-B864709A1B02}"/>
              </a:ext>
            </a:extLst>
          </p:cNvPr>
          <p:cNvGrpSpPr/>
          <p:nvPr/>
        </p:nvGrpSpPr>
        <p:grpSpPr>
          <a:xfrm>
            <a:off x="3805739" y="1973031"/>
            <a:ext cx="739823" cy="1015634"/>
            <a:chOff x="1143461" y="3221411"/>
            <a:chExt cx="486000" cy="677401"/>
          </a:xfrm>
        </p:grpSpPr>
        <p:sp>
          <p:nvSpPr>
            <p:cNvPr id="180" name="Google Shape;2970;p25">
              <a:extLst>
                <a:ext uri="{FF2B5EF4-FFF2-40B4-BE49-F238E27FC236}">
                  <a16:creationId xmlns:a16="http://schemas.microsoft.com/office/drawing/2014/main" id="{1963226B-FB1B-22C7-284E-CD9440C6EEF1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1" name="Google Shape;2971;p25">
              <a:extLst>
                <a:ext uri="{FF2B5EF4-FFF2-40B4-BE49-F238E27FC236}">
                  <a16:creationId xmlns:a16="http://schemas.microsoft.com/office/drawing/2014/main" id="{36106060-C928-A9AF-101F-DA9D4897E11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85" name="Google Shape;2972;p25">
                <a:extLst>
                  <a:ext uri="{FF2B5EF4-FFF2-40B4-BE49-F238E27FC236}">
                    <a16:creationId xmlns:a16="http://schemas.microsoft.com/office/drawing/2014/main" id="{3EB5E276-8707-A44B-163A-D227C08C4748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86" name="Google Shape;2973;p25">
                <a:extLst>
                  <a:ext uri="{FF2B5EF4-FFF2-40B4-BE49-F238E27FC236}">
                    <a16:creationId xmlns:a16="http://schemas.microsoft.com/office/drawing/2014/main" id="{39C50155-CB3C-1490-7227-880AFF7B59F9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db2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2974;p25">
              <a:extLst>
                <a:ext uri="{FF2B5EF4-FFF2-40B4-BE49-F238E27FC236}">
                  <a16:creationId xmlns:a16="http://schemas.microsoft.com/office/drawing/2014/main" id="{352D7261-8D84-1E7F-4929-A394DE5EA5B5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83" name="Google Shape;2975;p25">
                <a:extLst>
                  <a:ext uri="{FF2B5EF4-FFF2-40B4-BE49-F238E27FC236}">
                    <a16:creationId xmlns:a16="http://schemas.microsoft.com/office/drawing/2014/main" id="{5D03DB30-BB02-B874-473A-4D866D6615C0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2976;p25">
                <a:extLst>
                  <a:ext uri="{FF2B5EF4-FFF2-40B4-BE49-F238E27FC236}">
                    <a16:creationId xmlns:a16="http://schemas.microsoft.com/office/drawing/2014/main" id="{AFAA7AFF-0348-70A7-3EAE-185C3CABFF03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87" name="Google Shape;2969;p25">
            <a:extLst>
              <a:ext uri="{FF2B5EF4-FFF2-40B4-BE49-F238E27FC236}">
                <a16:creationId xmlns:a16="http://schemas.microsoft.com/office/drawing/2014/main" id="{8618FAA6-F24A-5E16-77C7-75EFE7EBA001}"/>
              </a:ext>
            </a:extLst>
          </p:cNvPr>
          <p:cNvGrpSpPr/>
          <p:nvPr/>
        </p:nvGrpSpPr>
        <p:grpSpPr>
          <a:xfrm>
            <a:off x="4693108" y="1973031"/>
            <a:ext cx="739823" cy="1015634"/>
            <a:chOff x="1143461" y="3221411"/>
            <a:chExt cx="486000" cy="677401"/>
          </a:xfrm>
        </p:grpSpPr>
        <p:sp>
          <p:nvSpPr>
            <p:cNvPr id="188" name="Google Shape;2970;p25">
              <a:extLst>
                <a:ext uri="{FF2B5EF4-FFF2-40B4-BE49-F238E27FC236}">
                  <a16:creationId xmlns:a16="http://schemas.microsoft.com/office/drawing/2014/main" id="{5989C9A8-3176-684F-822F-2C818D07926C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89" name="Google Shape;2971;p25">
              <a:extLst>
                <a:ext uri="{FF2B5EF4-FFF2-40B4-BE49-F238E27FC236}">
                  <a16:creationId xmlns:a16="http://schemas.microsoft.com/office/drawing/2014/main" id="{42DAFB20-4851-763C-2765-E10B5C97C7EC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193" name="Google Shape;2972;p25">
                <a:extLst>
                  <a:ext uri="{FF2B5EF4-FFF2-40B4-BE49-F238E27FC236}">
                    <a16:creationId xmlns:a16="http://schemas.microsoft.com/office/drawing/2014/main" id="{66AFE131-3A89-0BDF-B968-64F86EE16D14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194" name="Google Shape;2973;p25">
                <a:extLst>
                  <a:ext uri="{FF2B5EF4-FFF2-40B4-BE49-F238E27FC236}">
                    <a16:creationId xmlns:a16="http://schemas.microsoft.com/office/drawing/2014/main" id="{1251EC5E-557D-C7A0-25C9-DEB08651C85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redshift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0" name="Google Shape;2974;p25">
              <a:extLst>
                <a:ext uri="{FF2B5EF4-FFF2-40B4-BE49-F238E27FC236}">
                  <a16:creationId xmlns:a16="http://schemas.microsoft.com/office/drawing/2014/main" id="{3E2129B4-0E82-0D5C-AA67-12C0AC7EDE10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1" name="Google Shape;2975;p25">
                <a:extLst>
                  <a:ext uri="{FF2B5EF4-FFF2-40B4-BE49-F238E27FC236}">
                    <a16:creationId xmlns:a16="http://schemas.microsoft.com/office/drawing/2014/main" id="{3E9842D5-5CB5-666F-EFED-2771B44095F0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2" name="Google Shape;2976;p25">
                <a:extLst>
                  <a:ext uri="{FF2B5EF4-FFF2-40B4-BE49-F238E27FC236}">
                    <a16:creationId xmlns:a16="http://schemas.microsoft.com/office/drawing/2014/main" id="{6317EF21-C4EA-01F1-B84A-2FDE49405A22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95" name="Google Shape;2969;p25">
            <a:extLst>
              <a:ext uri="{FF2B5EF4-FFF2-40B4-BE49-F238E27FC236}">
                <a16:creationId xmlns:a16="http://schemas.microsoft.com/office/drawing/2014/main" id="{154A558E-6499-5F25-713C-802396685694}"/>
              </a:ext>
            </a:extLst>
          </p:cNvPr>
          <p:cNvGrpSpPr/>
          <p:nvPr/>
        </p:nvGrpSpPr>
        <p:grpSpPr>
          <a:xfrm>
            <a:off x="5580477" y="1973031"/>
            <a:ext cx="739823" cy="1015634"/>
            <a:chOff x="1143461" y="3221411"/>
            <a:chExt cx="486000" cy="677401"/>
          </a:xfrm>
        </p:grpSpPr>
        <p:sp>
          <p:nvSpPr>
            <p:cNvPr id="196" name="Google Shape;2970;p25">
              <a:extLst>
                <a:ext uri="{FF2B5EF4-FFF2-40B4-BE49-F238E27FC236}">
                  <a16:creationId xmlns:a16="http://schemas.microsoft.com/office/drawing/2014/main" id="{5B12FCB8-6A8A-0CAE-CEFF-56D00A593E5C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197" name="Google Shape;2971;p25">
              <a:extLst>
                <a:ext uri="{FF2B5EF4-FFF2-40B4-BE49-F238E27FC236}">
                  <a16:creationId xmlns:a16="http://schemas.microsoft.com/office/drawing/2014/main" id="{C365AD1D-0C2C-580C-2115-901C327056E3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1" name="Google Shape;2972;p25">
                <a:extLst>
                  <a:ext uri="{FF2B5EF4-FFF2-40B4-BE49-F238E27FC236}">
                    <a16:creationId xmlns:a16="http://schemas.microsoft.com/office/drawing/2014/main" id="{F615D453-B1B7-8FE2-FC16-CEF218DEA597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02" name="Google Shape;2973;p25">
                <a:extLst>
                  <a:ext uri="{FF2B5EF4-FFF2-40B4-BE49-F238E27FC236}">
                    <a16:creationId xmlns:a16="http://schemas.microsoft.com/office/drawing/2014/main" id="{CF404F22-02DF-A386-DD40-6C2B27424752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bigQuery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2974;p25">
              <a:extLst>
                <a:ext uri="{FF2B5EF4-FFF2-40B4-BE49-F238E27FC236}">
                  <a16:creationId xmlns:a16="http://schemas.microsoft.com/office/drawing/2014/main" id="{CC81D234-8BA8-1861-0523-E5771773840B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199" name="Google Shape;2975;p25">
                <a:extLst>
                  <a:ext uri="{FF2B5EF4-FFF2-40B4-BE49-F238E27FC236}">
                    <a16:creationId xmlns:a16="http://schemas.microsoft.com/office/drawing/2014/main" id="{D303C1F0-B7F6-A37D-0AE1-3AAAFB462121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976;p25">
                <a:extLst>
                  <a:ext uri="{FF2B5EF4-FFF2-40B4-BE49-F238E27FC236}">
                    <a16:creationId xmlns:a16="http://schemas.microsoft.com/office/drawing/2014/main" id="{CC6F81F9-B6C4-3C40-3C09-99CA3D952594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03" name="Google Shape;2969;p25">
            <a:extLst>
              <a:ext uri="{FF2B5EF4-FFF2-40B4-BE49-F238E27FC236}">
                <a16:creationId xmlns:a16="http://schemas.microsoft.com/office/drawing/2014/main" id="{C663BFA1-42BD-C51D-1034-164B54DB89D2}"/>
              </a:ext>
            </a:extLst>
          </p:cNvPr>
          <p:cNvGrpSpPr/>
          <p:nvPr/>
        </p:nvGrpSpPr>
        <p:grpSpPr>
          <a:xfrm>
            <a:off x="6467846" y="1973031"/>
            <a:ext cx="739823" cy="1015634"/>
            <a:chOff x="1143461" y="3221411"/>
            <a:chExt cx="486000" cy="677401"/>
          </a:xfrm>
        </p:grpSpPr>
        <p:sp>
          <p:nvSpPr>
            <p:cNvPr id="204" name="Google Shape;2970;p25">
              <a:extLst>
                <a:ext uri="{FF2B5EF4-FFF2-40B4-BE49-F238E27FC236}">
                  <a16:creationId xmlns:a16="http://schemas.microsoft.com/office/drawing/2014/main" id="{5555E908-5E20-826F-D754-5C7852A54916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05" name="Google Shape;2971;p25">
              <a:extLst>
                <a:ext uri="{FF2B5EF4-FFF2-40B4-BE49-F238E27FC236}">
                  <a16:creationId xmlns:a16="http://schemas.microsoft.com/office/drawing/2014/main" id="{C9F160C9-2D90-528D-EEC0-84D01310A9A6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09" name="Google Shape;2972;p25">
                <a:extLst>
                  <a:ext uri="{FF2B5EF4-FFF2-40B4-BE49-F238E27FC236}">
                    <a16:creationId xmlns:a16="http://schemas.microsoft.com/office/drawing/2014/main" id="{20DF894C-6B24-F9D9-A91D-7486098BF810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0" name="Google Shape;2973;p25">
                <a:extLst>
                  <a:ext uri="{FF2B5EF4-FFF2-40B4-BE49-F238E27FC236}">
                    <a16:creationId xmlns:a16="http://schemas.microsoft.com/office/drawing/2014/main" id="{2F73BBDE-2862-5615-ECE5-DDFF674CCF0F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SQLite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974;p25">
              <a:extLst>
                <a:ext uri="{FF2B5EF4-FFF2-40B4-BE49-F238E27FC236}">
                  <a16:creationId xmlns:a16="http://schemas.microsoft.com/office/drawing/2014/main" id="{028557F4-E267-BB9C-5449-9A5E9906EBD4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07" name="Google Shape;2975;p25">
                <a:extLst>
                  <a:ext uri="{FF2B5EF4-FFF2-40B4-BE49-F238E27FC236}">
                    <a16:creationId xmlns:a16="http://schemas.microsoft.com/office/drawing/2014/main" id="{DF90DA21-8A0D-44C2-DA70-8ED647BE9C0A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8" name="Google Shape;2976;p25">
                <a:extLst>
                  <a:ext uri="{FF2B5EF4-FFF2-40B4-BE49-F238E27FC236}">
                    <a16:creationId xmlns:a16="http://schemas.microsoft.com/office/drawing/2014/main" id="{F0E48797-2A9E-0DA6-5247-E6378718501C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11" name="Google Shape;2969;p25">
            <a:extLst>
              <a:ext uri="{FF2B5EF4-FFF2-40B4-BE49-F238E27FC236}">
                <a16:creationId xmlns:a16="http://schemas.microsoft.com/office/drawing/2014/main" id="{5DF569E0-5BC1-D1FE-5590-1DE1337F1C71}"/>
              </a:ext>
            </a:extLst>
          </p:cNvPr>
          <p:cNvGrpSpPr/>
          <p:nvPr/>
        </p:nvGrpSpPr>
        <p:grpSpPr>
          <a:xfrm>
            <a:off x="7355215" y="1973031"/>
            <a:ext cx="739823" cy="1015634"/>
            <a:chOff x="1143461" y="3221411"/>
            <a:chExt cx="486000" cy="677401"/>
          </a:xfrm>
        </p:grpSpPr>
        <p:sp>
          <p:nvSpPr>
            <p:cNvPr id="212" name="Google Shape;2970;p25">
              <a:extLst>
                <a:ext uri="{FF2B5EF4-FFF2-40B4-BE49-F238E27FC236}">
                  <a16:creationId xmlns:a16="http://schemas.microsoft.com/office/drawing/2014/main" id="{8461AF74-65FD-EA3A-3D4A-5FE633164013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13" name="Google Shape;2971;p25">
              <a:extLst>
                <a:ext uri="{FF2B5EF4-FFF2-40B4-BE49-F238E27FC236}">
                  <a16:creationId xmlns:a16="http://schemas.microsoft.com/office/drawing/2014/main" id="{0D3BFE93-D9E3-23D2-D9F3-2774D9ED40F2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17" name="Google Shape;2972;p25">
                <a:extLst>
                  <a:ext uri="{FF2B5EF4-FFF2-40B4-BE49-F238E27FC236}">
                    <a16:creationId xmlns:a16="http://schemas.microsoft.com/office/drawing/2014/main" id="{DBDBCD97-59E2-6D4B-0560-D64BA4B5D1AC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18" name="Google Shape;2973;p25">
                <a:extLst>
                  <a:ext uri="{FF2B5EF4-FFF2-40B4-BE49-F238E27FC236}">
                    <a16:creationId xmlns:a16="http://schemas.microsoft.com/office/drawing/2014/main" id="{E7D1A014-1826-C719-8B0C-0EEBD30E3AA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Mssql</a:t>
                </a:r>
                <a:endParaRPr sz="700" b="0" i="0" u="none" strike="noStrike" cap="none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974;p25">
              <a:extLst>
                <a:ext uri="{FF2B5EF4-FFF2-40B4-BE49-F238E27FC236}">
                  <a16:creationId xmlns:a16="http://schemas.microsoft.com/office/drawing/2014/main" id="{06AF7A7E-EC56-CA22-EDAE-8A7B1BFC788D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15" name="Google Shape;2975;p25">
                <a:extLst>
                  <a:ext uri="{FF2B5EF4-FFF2-40B4-BE49-F238E27FC236}">
                    <a16:creationId xmlns:a16="http://schemas.microsoft.com/office/drawing/2014/main" id="{F626AFDF-001F-3AC8-674E-6EADF090DDF3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976;p25">
                <a:extLst>
                  <a:ext uri="{FF2B5EF4-FFF2-40B4-BE49-F238E27FC236}">
                    <a16:creationId xmlns:a16="http://schemas.microsoft.com/office/drawing/2014/main" id="{07C5C0ED-2EB5-7FAF-2C0A-FCF6421BD012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F75250A-75A1-5FAB-1A9E-52C6DE3D288D}"/>
              </a:ext>
            </a:extLst>
          </p:cNvPr>
          <p:cNvGrpSpPr/>
          <p:nvPr/>
        </p:nvGrpSpPr>
        <p:grpSpPr>
          <a:xfrm>
            <a:off x="1143632" y="1973031"/>
            <a:ext cx="739823" cy="1015634"/>
            <a:chOff x="1167517" y="1973031"/>
            <a:chExt cx="739823" cy="1015634"/>
          </a:xfrm>
        </p:grpSpPr>
        <p:grpSp>
          <p:nvGrpSpPr>
            <p:cNvPr id="155" name="Google Shape;2969;p25">
              <a:extLst>
                <a:ext uri="{FF2B5EF4-FFF2-40B4-BE49-F238E27FC236}">
                  <a16:creationId xmlns:a16="http://schemas.microsoft.com/office/drawing/2014/main" id="{1F24EE79-A80E-2A3B-2550-EA2D3AEC70BD}"/>
                </a:ext>
              </a:extLst>
            </p:cNvPr>
            <p:cNvGrpSpPr/>
            <p:nvPr/>
          </p:nvGrpSpPr>
          <p:grpSpPr>
            <a:xfrm>
              <a:off x="1167517" y="1973031"/>
              <a:ext cx="739823" cy="1015634"/>
              <a:chOff x="1143461" y="3221411"/>
              <a:chExt cx="486000" cy="677401"/>
            </a:xfrm>
          </p:grpSpPr>
          <p:sp>
            <p:nvSpPr>
              <p:cNvPr id="156" name="Google Shape;2970;p25">
                <a:extLst>
                  <a:ext uri="{FF2B5EF4-FFF2-40B4-BE49-F238E27FC236}">
                    <a16:creationId xmlns:a16="http://schemas.microsoft.com/office/drawing/2014/main" id="{977C375B-7F45-B477-0F64-B037F77CCE65}"/>
                  </a:ext>
                </a:extLst>
              </p:cNvPr>
              <p:cNvSpPr/>
              <p:nvPr/>
            </p:nvSpPr>
            <p:spPr>
              <a:xfrm>
                <a:off x="1143461" y="3221411"/>
                <a:ext cx="486000" cy="677401"/>
              </a:xfrm>
              <a:prstGeom prst="roundRect">
                <a:avLst>
                  <a:gd name="adj" fmla="val 16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+mn-ea"/>
                  <a:cs typeface="Arial"/>
                  <a:sym typeface="Arial"/>
                </a:endParaRPr>
              </a:p>
            </p:txBody>
          </p:sp>
          <p:grpSp>
            <p:nvGrpSpPr>
              <p:cNvPr id="157" name="Google Shape;2971;p25">
                <a:extLst>
                  <a:ext uri="{FF2B5EF4-FFF2-40B4-BE49-F238E27FC236}">
                    <a16:creationId xmlns:a16="http://schemas.microsoft.com/office/drawing/2014/main" id="{411BE503-A6FA-0DFE-4919-46228F42C183}"/>
                  </a:ext>
                </a:extLst>
              </p:cNvPr>
              <p:cNvGrpSpPr/>
              <p:nvPr/>
            </p:nvGrpSpPr>
            <p:grpSpPr>
              <a:xfrm>
                <a:off x="1153200" y="3284617"/>
                <a:ext cx="469869" cy="537108"/>
                <a:chOff x="911734" y="2447925"/>
                <a:chExt cx="715500" cy="789633"/>
              </a:xfrm>
            </p:grpSpPr>
            <p:sp>
              <p:nvSpPr>
                <p:cNvPr id="161" name="Google Shape;2972;p25">
                  <a:extLst>
                    <a:ext uri="{FF2B5EF4-FFF2-40B4-BE49-F238E27FC236}">
                      <a16:creationId xmlns:a16="http://schemas.microsoft.com/office/drawing/2014/main" id="{55CB23C5-F128-51B9-6748-4760D3DBA1E6}"/>
                    </a:ext>
                  </a:extLst>
                </p:cNvPr>
                <p:cNvSpPr/>
                <p:nvPr/>
              </p:nvSpPr>
              <p:spPr>
                <a:xfrm>
                  <a:off x="1014414" y="2447925"/>
                  <a:ext cx="503700" cy="470700"/>
                </a:xfrm>
                <a:prstGeom prst="ellipse">
                  <a:avLst/>
                </a:prstGeom>
                <a:noFill/>
                <a:ln w="9525" cap="flat" cmpd="sng">
                  <a:solidFill>
                    <a:srgbClr val="7F7F7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500"/>
                    <a:buFont typeface="Arial"/>
                    <a:buNone/>
                  </a:pPr>
                  <a:endParaRPr sz="500" b="1" i="0" u="none" strike="noStrike" cap="none">
                    <a:solidFill>
                      <a:srgbClr val="3F3F3F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162" name="Google Shape;2973;p25">
                  <a:extLst>
                    <a:ext uri="{FF2B5EF4-FFF2-40B4-BE49-F238E27FC236}">
                      <a16:creationId xmlns:a16="http://schemas.microsoft.com/office/drawing/2014/main" id="{348F85F2-EA5D-2EED-7E76-C0BEF21FA26C}"/>
                    </a:ext>
                  </a:extLst>
                </p:cNvPr>
                <p:cNvSpPr txBox="1"/>
                <p:nvPr/>
              </p:nvSpPr>
              <p:spPr>
                <a:xfrm>
                  <a:off x="911734" y="2965758"/>
                  <a:ext cx="715500" cy="271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-US" sz="700" dirty="0">
                      <a:solidFill>
                        <a:schemeClr val="dk1"/>
                      </a:solidFill>
                      <a:latin typeface="+mn-ea"/>
                      <a:cs typeface="Arial"/>
                      <a:sym typeface="Arial"/>
                    </a:rPr>
                    <a:t>MariaDB</a:t>
                  </a:r>
                  <a:endParaRPr sz="700" b="0" i="0" u="none" strike="noStrike" cap="none" dirty="0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</p:grpSp>
        </p:grpSp>
        <p:pic>
          <p:nvPicPr>
            <p:cNvPr id="121" name="내용 개체 틀 14">
              <a:extLst>
                <a:ext uri="{FF2B5EF4-FFF2-40B4-BE49-F238E27FC236}">
                  <a16:creationId xmlns:a16="http://schemas.microsoft.com/office/drawing/2014/main" id="{6123AA0D-695E-7E4A-918E-6C26F7680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53077" y="2187159"/>
              <a:ext cx="384898" cy="237354"/>
            </a:xfrm>
            <a:prstGeom prst="rect">
              <a:avLst/>
            </a:prstGeom>
          </p:spPr>
        </p:pic>
      </p:grpSp>
      <p:sp>
        <p:nvSpPr>
          <p:cNvPr id="123" name="타원 122">
            <a:extLst>
              <a:ext uri="{FF2B5EF4-FFF2-40B4-BE49-F238E27FC236}">
                <a16:creationId xmlns:a16="http://schemas.microsoft.com/office/drawing/2014/main" id="{0A430EB4-8240-D647-D627-427643CD3629}"/>
              </a:ext>
            </a:extLst>
          </p:cNvPr>
          <p:cNvSpPr/>
          <p:nvPr/>
        </p:nvSpPr>
        <p:spPr>
          <a:xfrm>
            <a:off x="1056713" y="191465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19" name="Google Shape;2969;p25">
            <a:extLst>
              <a:ext uri="{FF2B5EF4-FFF2-40B4-BE49-F238E27FC236}">
                <a16:creationId xmlns:a16="http://schemas.microsoft.com/office/drawing/2014/main" id="{5D2447BB-AA91-2A64-8CC8-A1F6FF8336FA}"/>
              </a:ext>
            </a:extLst>
          </p:cNvPr>
          <p:cNvGrpSpPr/>
          <p:nvPr/>
        </p:nvGrpSpPr>
        <p:grpSpPr>
          <a:xfrm>
            <a:off x="8242581" y="1973031"/>
            <a:ext cx="739823" cy="1015634"/>
            <a:chOff x="1143461" y="3221411"/>
            <a:chExt cx="486000" cy="677401"/>
          </a:xfrm>
        </p:grpSpPr>
        <p:sp>
          <p:nvSpPr>
            <p:cNvPr id="220" name="Google Shape;2970;p25">
              <a:extLst>
                <a:ext uri="{FF2B5EF4-FFF2-40B4-BE49-F238E27FC236}">
                  <a16:creationId xmlns:a16="http://schemas.microsoft.com/office/drawing/2014/main" id="{BCF4D88B-8D5E-3C16-2D82-63B4EF3469F2}"/>
                </a:ext>
              </a:extLst>
            </p:cNvPr>
            <p:cNvSpPr/>
            <p:nvPr/>
          </p:nvSpPr>
          <p:spPr>
            <a:xfrm>
              <a:off x="1143461" y="3221411"/>
              <a:ext cx="486000" cy="677401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+mn-ea"/>
                <a:cs typeface="Arial"/>
                <a:sym typeface="Arial"/>
              </a:endParaRPr>
            </a:p>
          </p:txBody>
        </p:sp>
        <p:grpSp>
          <p:nvGrpSpPr>
            <p:cNvPr id="221" name="Google Shape;2971;p25">
              <a:extLst>
                <a:ext uri="{FF2B5EF4-FFF2-40B4-BE49-F238E27FC236}">
                  <a16:creationId xmlns:a16="http://schemas.microsoft.com/office/drawing/2014/main" id="{C9215B4B-E38C-C0EE-0CB7-5654E9851318}"/>
                </a:ext>
              </a:extLst>
            </p:cNvPr>
            <p:cNvGrpSpPr/>
            <p:nvPr/>
          </p:nvGrpSpPr>
          <p:grpSpPr>
            <a:xfrm>
              <a:off x="1153200" y="3284617"/>
              <a:ext cx="469869" cy="537108"/>
              <a:chOff x="911734" y="2447925"/>
              <a:chExt cx="715500" cy="789633"/>
            </a:xfrm>
          </p:grpSpPr>
          <p:sp>
            <p:nvSpPr>
              <p:cNvPr id="225" name="Google Shape;2972;p25">
                <a:extLst>
                  <a:ext uri="{FF2B5EF4-FFF2-40B4-BE49-F238E27FC236}">
                    <a16:creationId xmlns:a16="http://schemas.microsoft.com/office/drawing/2014/main" id="{7358A494-F501-487C-4914-1230E7F813ED}"/>
                  </a:ext>
                </a:extLst>
              </p:cNvPr>
              <p:cNvSpPr/>
              <p:nvPr/>
            </p:nvSpPr>
            <p:spPr>
              <a:xfrm>
                <a:off x="1014414" y="2447925"/>
                <a:ext cx="503700" cy="470700"/>
              </a:xfrm>
              <a:prstGeom prst="ellipse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500"/>
                  <a:buFont typeface="Arial"/>
                  <a:buNone/>
                </a:pPr>
                <a:endParaRPr sz="500" b="1" i="0" u="none" strike="noStrike" cap="none">
                  <a:solidFill>
                    <a:srgbClr val="3F3F3F"/>
                  </a:solidFill>
                  <a:latin typeface="+mn-ea"/>
                  <a:cs typeface="Arial"/>
                  <a:sym typeface="Arial"/>
                </a:endParaRPr>
              </a:p>
            </p:txBody>
          </p:sp>
          <p:sp>
            <p:nvSpPr>
              <p:cNvPr id="226" name="Google Shape;2973;p25">
                <a:extLst>
                  <a:ext uri="{FF2B5EF4-FFF2-40B4-BE49-F238E27FC236}">
                    <a16:creationId xmlns:a16="http://schemas.microsoft.com/office/drawing/2014/main" id="{115C8136-EFF8-91B6-BFD1-0C7754007C16}"/>
                  </a:ext>
                </a:extLst>
              </p:cNvPr>
              <p:cNvSpPr txBox="1"/>
              <p:nvPr/>
            </p:nvSpPr>
            <p:spPr>
              <a:xfrm>
                <a:off x="911734" y="2965758"/>
                <a:ext cx="715500" cy="2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en-US" sz="700" dirty="0" err="1">
                    <a:solidFill>
                      <a:schemeClr val="dk1"/>
                    </a:solidFill>
                    <a:latin typeface="+mn-ea"/>
                    <a:cs typeface="Arial"/>
                    <a:sym typeface="Arial"/>
                  </a:rPr>
                  <a:t>AltiBase</a:t>
                </a:r>
                <a:endParaRPr lang="en-US" sz="700" dirty="0">
                  <a:solidFill>
                    <a:schemeClr val="dk1"/>
                  </a:solidFill>
                  <a:latin typeface="+mn-ea"/>
                  <a:cs typeface="Arial"/>
                  <a:sym typeface="Arial"/>
                </a:endParaRPr>
              </a:p>
            </p:txBody>
          </p:sp>
        </p:grpSp>
        <p:grpSp>
          <p:nvGrpSpPr>
            <p:cNvPr id="222" name="Google Shape;2974;p25">
              <a:extLst>
                <a:ext uri="{FF2B5EF4-FFF2-40B4-BE49-F238E27FC236}">
                  <a16:creationId xmlns:a16="http://schemas.microsoft.com/office/drawing/2014/main" id="{A9745F37-737C-3932-6525-44337DEEB54D}"/>
                </a:ext>
              </a:extLst>
            </p:cNvPr>
            <p:cNvGrpSpPr/>
            <p:nvPr/>
          </p:nvGrpSpPr>
          <p:grpSpPr>
            <a:xfrm>
              <a:off x="1274263" y="3332988"/>
              <a:ext cx="223838" cy="239990"/>
              <a:chOff x="1094099" y="2532182"/>
              <a:chExt cx="229908" cy="214200"/>
            </a:xfrm>
          </p:grpSpPr>
          <p:cxnSp>
            <p:nvCxnSpPr>
              <p:cNvPr id="223" name="Google Shape;2975;p25">
                <a:extLst>
                  <a:ext uri="{FF2B5EF4-FFF2-40B4-BE49-F238E27FC236}">
                    <a16:creationId xmlns:a16="http://schemas.microsoft.com/office/drawing/2014/main" id="{DF921BF2-3143-D37A-9AA9-5BE76CE7AF29}"/>
                  </a:ext>
                </a:extLst>
              </p:cNvPr>
              <p:cNvCxnSpPr/>
              <p:nvPr/>
            </p:nvCxnSpPr>
            <p:spPr>
              <a:xfrm flipH="1">
                <a:off x="1094207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976;p25">
                <a:extLst>
                  <a:ext uri="{FF2B5EF4-FFF2-40B4-BE49-F238E27FC236}">
                    <a16:creationId xmlns:a16="http://schemas.microsoft.com/office/drawing/2014/main" id="{2046910D-6B99-76FA-972B-D5F95A16C9CD}"/>
                  </a:ext>
                </a:extLst>
              </p:cNvPr>
              <p:cNvCxnSpPr/>
              <p:nvPr/>
            </p:nvCxnSpPr>
            <p:spPr>
              <a:xfrm>
                <a:off x="1094099" y="2532182"/>
                <a:ext cx="229800" cy="21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86FEA19A-B4B6-7D39-72EE-2084D5EA1E9B}"/>
              </a:ext>
            </a:extLst>
          </p:cNvPr>
          <p:cNvGrpSpPr/>
          <p:nvPr/>
        </p:nvGrpSpPr>
        <p:grpSpPr>
          <a:xfrm>
            <a:off x="162604" y="1558749"/>
            <a:ext cx="8872339" cy="1536789"/>
            <a:chOff x="2769575" y="1359844"/>
            <a:chExt cx="8872339" cy="1536789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5BBC7809-EBB9-3ADF-7123-09A82127BC12}"/>
                </a:ext>
              </a:extLst>
            </p:cNvPr>
            <p:cNvSpPr/>
            <p:nvPr/>
          </p:nvSpPr>
          <p:spPr>
            <a:xfrm>
              <a:off x="2769575" y="1720571"/>
              <a:ext cx="8872339" cy="1176062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8277B7B3-22A4-244A-6B3B-022BE1BCD6EB}"/>
                </a:ext>
              </a:extLst>
            </p:cNvPr>
            <p:cNvSpPr/>
            <p:nvPr/>
          </p:nvSpPr>
          <p:spPr>
            <a:xfrm>
              <a:off x="2769575" y="1359844"/>
              <a:ext cx="8872339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CC723E99-4455-4DF8-E022-A16D787A544D}"/>
                </a:ext>
              </a:extLst>
            </p:cNvPr>
            <p:cNvSpPr txBox="1"/>
            <p:nvPr/>
          </p:nvSpPr>
          <p:spPr>
            <a:xfrm>
              <a:off x="2773464" y="1495227"/>
              <a:ext cx="110158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step01. </a:t>
              </a:r>
              <a:r>
                <a:rPr kumimoji="1" lang="ko-KR" altLang="en-US" sz="900" dirty="0">
                  <a:latin typeface="+mn-ea"/>
                </a:rPr>
                <a:t>타입 설정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765A51F1-31BB-D725-43C0-3970C2722C0E}"/>
              </a:ext>
            </a:extLst>
          </p:cNvPr>
          <p:cNvGrpSpPr/>
          <p:nvPr/>
        </p:nvGrpSpPr>
        <p:grpSpPr>
          <a:xfrm>
            <a:off x="162604" y="3236547"/>
            <a:ext cx="8872339" cy="3316843"/>
            <a:chOff x="2769575" y="1359844"/>
            <a:chExt cx="8872339" cy="3316843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5A6A6000-91C5-4772-5A46-DEF9D1ADD178}"/>
                </a:ext>
              </a:extLst>
            </p:cNvPr>
            <p:cNvSpPr/>
            <p:nvPr/>
          </p:nvSpPr>
          <p:spPr>
            <a:xfrm>
              <a:off x="2769575" y="1720571"/>
              <a:ext cx="8872339" cy="2956116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552B4FF-E3B8-FDE3-E43D-EBCC48BE73F2}"/>
                </a:ext>
              </a:extLst>
            </p:cNvPr>
            <p:cNvSpPr/>
            <p:nvPr/>
          </p:nvSpPr>
          <p:spPr>
            <a:xfrm>
              <a:off x="2769575" y="1359844"/>
              <a:ext cx="8872339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31AF2B4-2ABA-0EC6-01AA-4EFCC3740EF8}"/>
                </a:ext>
              </a:extLst>
            </p:cNvPr>
            <p:cNvSpPr txBox="1"/>
            <p:nvPr/>
          </p:nvSpPr>
          <p:spPr>
            <a:xfrm>
              <a:off x="2773464" y="1495227"/>
              <a:ext cx="13724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+mn-ea"/>
                </a:rPr>
                <a:t>step02. </a:t>
              </a:r>
              <a:r>
                <a:rPr kumimoji="1" lang="ko-KR" altLang="en-US" sz="900" dirty="0">
                  <a:latin typeface="+mn-ea"/>
                </a:rPr>
                <a:t>연결 정보 입력</a:t>
              </a:r>
              <a:endParaRPr kumimoji="1" lang="en-US" altLang="ko-KR" sz="900" dirty="0">
                <a:latin typeface="+mn-ea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FA3BB12F-B166-B80F-E524-26BFCBD33AB4}"/>
              </a:ext>
            </a:extLst>
          </p:cNvPr>
          <p:cNvGrpSpPr/>
          <p:nvPr/>
        </p:nvGrpSpPr>
        <p:grpSpPr>
          <a:xfrm>
            <a:off x="2358869" y="4276547"/>
            <a:ext cx="2114454" cy="276420"/>
            <a:chOff x="1299713" y="1116473"/>
            <a:chExt cx="2114454" cy="276420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DECCD1FF-91DE-472F-BD0C-E9DE0683A9A9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port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37" name="Combo Box Rectangle">
              <a:extLst>
                <a:ext uri="{FF2B5EF4-FFF2-40B4-BE49-F238E27FC236}">
                  <a16:creationId xmlns:a16="http://schemas.microsoft.com/office/drawing/2014/main" id="{D7838021-7565-592C-9A57-BE195724D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3"/>
              <a:ext cx="1476365" cy="259820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3306</a:t>
              </a:r>
            </a:p>
          </p:txBody>
        </p:sp>
      </p:grp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70BE01AF-1E6A-1016-7132-ABFF518C2F89}"/>
              </a:ext>
            </a:extLst>
          </p:cNvPr>
          <p:cNvGrpSpPr/>
          <p:nvPr/>
        </p:nvGrpSpPr>
        <p:grpSpPr>
          <a:xfrm>
            <a:off x="373735" y="4276547"/>
            <a:ext cx="2129506" cy="276420"/>
            <a:chOff x="1299713" y="1116473"/>
            <a:chExt cx="2129506" cy="276420"/>
          </a:xfrm>
        </p:grpSpPr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366B457E-C5E1-8AA5-CB02-B23B988C57F6}"/>
                </a:ext>
              </a:extLst>
            </p:cNvPr>
            <p:cNvSpPr txBox="1"/>
            <p:nvPr/>
          </p:nvSpPr>
          <p:spPr>
            <a:xfrm>
              <a:off x="1299713" y="1116473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HOST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0" name="Combo Box Rectangle">
              <a:extLst>
                <a:ext uri="{FF2B5EF4-FFF2-40B4-BE49-F238E27FC236}">
                  <a16:creationId xmlns:a16="http://schemas.microsoft.com/office/drawing/2014/main" id="{0C955078-886D-234A-98D0-6EE25B161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25984"/>
              <a:ext cx="1491417" cy="266909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0.0.0.0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15766897-98A3-C9A7-7280-AA634F59275B}"/>
              </a:ext>
            </a:extLst>
          </p:cNvPr>
          <p:cNvGrpSpPr/>
          <p:nvPr/>
        </p:nvGrpSpPr>
        <p:grpSpPr>
          <a:xfrm>
            <a:off x="374121" y="5052399"/>
            <a:ext cx="4099202" cy="297896"/>
            <a:chOff x="1762309" y="3478470"/>
            <a:chExt cx="4099202" cy="297896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9B02D985-A2B0-B2DD-05C8-F9E81B3670A5}"/>
                </a:ext>
              </a:extLst>
            </p:cNvPr>
            <p:cNvSpPr txBox="1"/>
            <p:nvPr/>
          </p:nvSpPr>
          <p:spPr>
            <a:xfrm>
              <a:off x="1762309" y="3511565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password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3" name="Combo Box Rectangle">
              <a:extLst>
                <a:ext uri="{FF2B5EF4-FFF2-40B4-BE49-F238E27FC236}">
                  <a16:creationId xmlns:a16="http://schemas.microsoft.com/office/drawing/2014/main" id="{B5A82EF8-0DFB-79C5-4FD3-07BF071A5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398" y="3478470"/>
              <a:ext cx="3461113" cy="297896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******</a:t>
              </a:r>
            </a:p>
          </p:txBody>
        </p: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88FF2274-BAE0-5E31-0526-B5B47922A7EC}"/>
              </a:ext>
            </a:extLst>
          </p:cNvPr>
          <p:cNvSpPr txBox="1"/>
          <p:nvPr/>
        </p:nvSpPr>
        <p:spPr>
          <a:xfrm>
            <a:off x="374121" y="5465944"/>
            <a:ext cx="580608" cy="247312"/>
          </a:xfrm>
          <a:prstGeom prst="rect">
            <a:avLst/>
          </a:prstGeom>
          <a:noFill/>
        </p:spPr>
        <p:txBody>
          <a:bodyPr wrap="square" lIns="0" tIns="46800" rIns="0" rtlCol="0">
            <a:spAutoFit/>
          </a:bodyPr>
          <a:lstStyle/>
          <a:p>
            <a:pPr algn="r"/>
            <a:r>
              <a: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schema</a:t>
            </a:r>
            <a:endParaRPr kumimoji="1"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45" name="Combo Box Rectangle">
            <a:extLst>
              <a:ext uri="{FF2B5EF4-FFF2-40B4-BE49-F238E27FC236}">
                <a16:creationId xmlns:a16="http://schemas.microsoft.com/office/drawing/2014/main" id="{012E58DC-2835-878B-2201-F9F761A890E8}"/>
              </a:ext>
            </a:extLst>
          </p:cNvPr>
          <p:cNvSpPr>
            <a:spLocks/>
          </p:cNvSpPr>
          <p:nvPr/>
        </p:nvSpPr>
        <p:spPr bwMode="auto">
          <a:xfrm>
            <a:off x="1012210" y="5452726"/>
            <a:ext cx="3461113" cy="297895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262626"/>
                </a:solidFill>
                <a:latin typeface="+mn-ea"/>
                <a:cs typeface="Segoe UI" pitchFamily="34" charset="0"/>
              </a:rPr>
              <a:t>database1</a:t>
            </a:r>
          </a:p>
        </p:txBody>
      </p: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CEB463E6-50F4-0341-97D4-1274D2A1B9A7}"/>
              </a:ext>
            </a:extLst>
          </p:cNvPr>
          <p:cNvGrpSpPr/>
          <p:nvPr/>
        </p:nvGrpSpPr>
        <p:grpSpPr>
          <a:xfrm>
            <a:off x="383183" y="3909377"/>
            <a:ext cx="4090139" cy="266568"/>
            <a:chOff x="1299713" y="1119581"/>
            <a:chExt cx="4090139" cy="266568"/>
          </a:xfrm>
        </p:grpSpPr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897CC4E-FDA2-930B-C403-DB6B86010BF0}"/>
                </a:ext>
              </a:extLst>
            </p:cNvPr>
            <p:cNvSpPr txBox="1"/>
            <p:nvPr/>
          </p:nvSpPr>
          <p:spPr>
            <a:xfrm>
              <a:off x="1299713" y="1119581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이름</a:t>
              </a:r>
              <a:endParaRPr kumimoji="1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48" name="Combo Box Rectangle">
              <a:extLst>
                <a:ext uri="{FF2B5EF4-FFF2-40B4-BE49-F238E27FC236}">
                  <a16:creationId xmlns:a16="http://schemas.microsoft.com/office/drawing/2014/main" id="{545E287E-16CB-8CA1-F36F-73D2F055E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1" y="1133073"/>
              <a:ext cx="3452051" cy="253076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데이터베이스</a:t>
              </a:r>
              <a:r>
                <a:rPr lang="en-US" altLang="ko-KR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1</a:t>
              </a:r>
              <a:endParaRPr lang="en-US" sz="1000" dirty="0">
                <a:solidFill>
                  <a:srgbClr val="262626"/>
                </a:solidFill>
                <a:latin typeface="+mn-ea"/>
                <a:cs typeface="Segoe UI" pitchFamily="34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2B661979-4D6E-192C-4971-C4BEDF7C1799}"/>
              </a:ext>
            </a:extLst>
          </p:cNvPr>
          <p:cNvGrpSpPr/>
          <p:nvPr/>
        </p:nvGrpSpPr>
        <p:grpSpPr>
          <a:xfrm>
            <a:off x="374121" y="4655561"/>
            <a:ext cx="4099202" cy="297897"/>
            <a:chOff x="1299713" y="1133072"/>
            <a:chExt cx="4099202" cy="297897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08A98E2B-C028-2084-0071-3F733305F465}"/>
                </a:ext>
              </a:extLst>
            </p:cNvPr>
            <p:cNvSpPr txBox="1"/>
            <p:nvPr/>
          </p:nvSpPr>
          <p:spPr>
            <a:xfrm>
              <a:off x="1299713" y="1156229"/>
              <a:ext cx="580608" cy="247312"/>
            </a:xfrm>
            <a:prstGeom prst="rect">
              <a:avLst/>
            </a:prstGeom>
            <a:noFill/>
          </p:spPr>
          <p:txBody>
            <a:bodyPr wrap="square" lIns="0" tIns="46800" rIns="0" rtlCol="0">
              <a:spAutoFit/>
            </a:bodyPr>
            <a:lstStyle/>
            <a:p>
              <a:pPr algn="r"/>
              <a:r>
                <a:rPr kumimoji="1" lang="en-US" altLang="ko-KR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user</a:t>
              </a:r>
              <a:endParaRPr kumimoji="1"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51" name="Combo Box Rectangle">
              <a:extLst>
                <a:ext uri="{FF2B5EF4-FFF2-40B4-BE49-F238E27FC236}">
                  <a16:creationId xmlns:a16="http://schemas.microsoft.com/office/drawing/2014/main" id="{DD1222AA-85F6-B151-F174-BBF0E32FC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7802" y="1133072"/>
              <a:ext cx="3461113" cy="297897"/>
            </a:xfrm>
            <a:prstGeom prst="rect">
              <a:avLst/>
            </a:prstGeom>
            <a:noFill/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2286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00" dirty="0">
                  <a:solidFill>
                    <a:srgbClr val="262626"/>
                  </a:solidFill>
                  <a:latin typeface="+mn-ea"/>
                  <a:cs typeface="Segoe UI" pitchFamily="34" charset="0"/>
                </a:rPr>
                <a:t>admin</a:t>
              </a:r>
            </a:p>
          </p:txBody>
        </p:sp>
      </p:grpSp>
      <p:sp>
        <p:nvSpPr>
          <p:cNvPr id="252" name="모서리가 둥근 직사각형 244">
            <a:extLst>
              <a:ext uri="{FF2B5EF4-FFF2-40B4-BE49-F238E27FC236}">
                <a16:creationId xmlns:a16="http://schemas.microsoft.com/office/drawing/2014/main" id="{9CA1D237-FB8F-2510-50E9-F7B47C98504A}"/>
              </a:ext>
            </a:extLst>
          </p:cNvPr>
          <p:cNvSpPr/>
          <p:nvPr/>
        </p:nvSpPr>
        <p:spPr>
          <a:xfrm>
            <a:off x="1021272" y="5935899"/>
            <a:ext cx="1127448" cy="297895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Connect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035E024-802A-F568-BB37-467C0C0B58A5}"/>
              </a:ext>
            </a:extLst>
          </p:cNvPr>
          <p:cNvSpPr/>
          <p:nvPr/>
        </p:nvSpPr>
        <p:spPr>
          <a:xfrm>
            <a:off x="2148720" y="5984482"/>
            <a:ext cx="958686" cy="29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0070C0"/>
                </a:solidFill>
                <a:latin typeface="+mn-ea"/>
              </a:rPr>
              <a:t>Success!</a:t>
            </a:r>
            <a:endParaRPr kumimoji="1" lang="ko-Kore-KR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03D83849-F5DE-AC82-5622-23FDEEFD7023}"/>
              </a:ext>
            </a:extLst>
          </p:cNvPr>
          <p:cNvSpPr/>
          <p:nvPr/>
        </p:nvSpPr>
        <p:spPr>
          <a:xfrm>
            <a:off x="72560" y="349631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5FBCFFE8-23D2-87DF-C0F6-A02199461E46}"/>
              </a:ext>
            </a:extLst>
          </p:cNvPr>
          <p:cNvSpPr/>
          <p:nvPr/>
        </p:nvSpPr>
        <p:spPr>
          <a:xfrm>
            <a:off x="2556" y="176735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6445A0E1-BD4B-AA25-A067-41146F7B2E2C}"/>
              </a:ext>
            </a:extLst>
          </p:cNvPr>
          <p:cNvSpPr/>
          <p:nvPr/>
        </p:nvSpPr>
        <p:spPr>
          <a:xfrm>
            <a:off x="127971" y="1916747"/>
            <a:ext cx="8906972" cy="12096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11064A7-2C06-C29B-F589-45DA7F4B03C9}"/>
              </a:ext>
            </a:extLst>
          </p:cNvPr>
          <p:cNvSpPr/>
          <p:nvPr/>
        </p:nvSpPr>
        <p:spPr>
          <a:xfrm>
            <a:off x="954343" y="5883759"/>
            <a:ext cx="2163143" cy="5247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6873B19C-82A7-2BED-F2D2-C9C65F049813}"/>
              </a:ext>
            </a:extLst>
          </p:cNvPr>
          <p:cNvSpPr/>
          <p:nvPr/>
        </p:nvSpPr>
        <p:spPr>
          <a:xfrm>
            <a:off x="863207" y="580327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7D06E5DA-1BE3-06BF-F5F3-0E37E2F39BCC}"/>
              </a:ext>
            </a:extLst>
          </p:cNvPr>
          <p:cNvSpPr/>
          <p:nvPr/>
        </p:nvSpPr>
        <p:spPr>
          <a:xfrm>
            <a:off x="8146238" y="108089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0085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66193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 생성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쿼리 편집기를 이용해 데이터셋을 생성할 수 있다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76416"/>
              </p:ext>
            </p:extLst>
          </p:nvPr>
        </p:nvGraphicFramePr>
        <p:xfrm>
          <a:off x="9201565" y="1616809"/>
          <a:ext cx="2891617" cy="4013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데이터셋명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데이터셋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명을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입력받는다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쿼리 편집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textArea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이용해서 쿼리를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editor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제공한다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 버튼을 클릭하여 쿼리 오류를 확인한다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테스트 성공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실패 여부를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text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성공했을 경우 하단 데이터셋 생성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form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데이터셋명이 입력되어 있고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 Query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결과가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success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일 경우 활성화된다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저장 버튼을 클릭하여 데이터셋을 생성하고 데이터 목록 페이지로 돌아간다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.(DATA-1)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데이터셋</a:t>
            </a:r>
            <a:r>
              <a:rPr lang="ko-KR" altLang="en-US" dirty="0"/>
              <a:t> 생성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r>
              <a:rPr lang="en-US" altLang="ko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-3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DATA</a:t>
            </a:r>
            <a:endParaRPr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18541A-1EEF-E742-A338-F1F9D6021C6A}"/>
              </a:ext>
            </a:extLst>
          </p:cNvPr>
          <p:cNvSpPr/>
          <p:nvPr/>
        </p:nvSpPr>
        <p:spPr>
          <a:xfrm>
            <a:off x="1162636" y="2422952"/>
            <a:ext cx="6784258" cy="2604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ore-KR" sz="1200" dirty="0">
                <a:solidFill>
                  <a:schemeClr val="tx1"/>
                </a:solidFill>
              </a:rPr>
              <a:t>select A.*,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B.subjectName</a:t>
            </a:r>
            <a:endParaRPr kumimoji="1" lang="en-US" altLang="ko-Kore-KR" sz="1200" dirty="0">
              <a:solidFill>
                <a:schemeClr val="tx1"/>
              </a:solidFill>
            </a:endParaRP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from student A, subject B</a:t>
            </a: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where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A.subjectNo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=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B.subjectNo</a:t>
            </a:r>
            <a:endParaRPr kumimoji="1" lang="en-US" altLang="ko-Kore-KR" sz="1200" dirty="0">
              <a:solidFill>
                <a:schemeClr val="tx1"/>
              </a:solidFill>
            </a:endParaRPr>
          </a:p>
          <a:p>
            <a:r>
              <a:rPr kumimoji="1" lang="en-US" altLang="ko-Kore-KR" sz="1200" dirty="0">
                <a:solidFill>
                  <a:schemeClr val="tx1"/>
                </a:solidFill>
              </a:rPr>
              <a:t>order By 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A.studentNo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244">
            <a:extLst>
              <a:ext uri="{FF2B5EF4-FFF2-40B4-BE49-F238E27FC236}">
                <a16:creationId xmlns:a16="http://schemas.microsoft.com/office/drawing/2014/main" id="{8F3DCD20-E2EC-0747-8883-04090A5A0A9A}"/>
              </a:ext>
            </a:extLst>
          </p:cNvPr>
          <p:cNvSpPr/>
          <p:nvPr/>
        </p:nvSpPr>
        <p:spPr>
          <a:xfrm>
            <a:off x="1169865" y="5168518"/>
            <a:ext cx="1127448" cy="297895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+mn-ea"/>
              </a:rPr>
              <a:t>Test Query</a:t>
            </a:r>
            <a:endParaRPr lang="ko-KR" altLang="en-US" sz="10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783CF49-2715-D846-9647-F55D2F3DDBA2}"/>
              </a:ext>
            </a:extLst>
          </p:cNvPr>
          <p:cNvSpPr/>
          <p:nvPr/>
        </p:nvSpPr>
        <p:spPr>
          <a:xfrm>
            <a:off x="2277435" y="5215031"/>
            <a:ext cx="958686" cy="2978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100" dirty="0">
                <a:solidFill>
                  <a:srgbClr val="0070C0"/>
                </a:solidFill>
                <a:latin typeface="+mn-ea"/>
              </a:rPr>
              <a:t>Success!</a:t>
            </a:r>
            <a:endParaRPr kumimoji="1" lang="ko-Kore-KR" altLang="en-US" sz="11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A7480D7-8768-A068-9483-112A3557FD3A}"/>
              </a:ext>
            </a:extLst>
          </p:cNvPr>
          <p:cNvSpPr/>
          <p:nvPr/>
        </p:nvSpPr>
        <p:spPr>
          <a:xfrm>
            <a:off x="95052" y="1102079"/>
            <a:ext cx="8999252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모서리가 둥근 직사각형 244">
            <a:extLst>
              <a:ext uri="{FF2B5EF4-FFF2-40B4-BE49-F238E27FC236}">
                <a16:creationId xmlns:a16="http://schemas.microsoft.com/office/drawing/2014/main" id="{3294C301-2B26-09EF-44AD-1F48E6CA9271}"/>
              </a:ext>
            </a:extLst>
          </p:cNvPr>
          <p:cNvSpPr/>
          <p:nvPr/>
        </p:nvSpPr>
        <p:spPr>
          <a:xfrm>
            <a:off x="7563677" y="1163869"/>
            <a:ext cx="603613" cy="257124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812FAE-3E43-7580-1B8E-53C171284EED}"/>
              </a:ext>
            </a:extLst>
          </p:cNvPr>
          <p:cNvSpPr txBox="1"/>
          <p:nvPr/>
        </p:nvSpPr>
        <p:spPr>
          <a:xfrm>
            <a:off x="67402" y="1247679"/>
            <a:ext cx="25465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900" dirty="0">
                <a:latin typeface="+mn-ea"/>
              </a:rPr>
              <a:t>데이터셋 생성</a:t>
            </a:r>
            <a:endParaRPr kumimoji="1" lang="en-US" altLang="ko-KR" sz="900" dirty="0">
              <a:latin typeface="+mn-ea"/>
            </a:endParaRPr>
          </a:p>
        </p:txBody>
      </p:sp>
      <p:sp>
        <p:nvSpPr>
          <p:cNvPr id="49" name="모서리가 둥근 직사각형 244">
            <a:extLst>
              <a:ext uri="{FF2B5EF4-FFF2-40B4-BE49-F238E27FC236}">
                <a16:creationId xmlns:a16="http://schemas.microsoft.com/office/drawing/2014/main" id="{973E3E80-5B22-CB71-A97A-3875E13ACA51}"/>
              </a:ext>
            </a:extLst>
          </p:cNvPr>
          <p:cNvSpPr/>
          <p:nvPr/>
        </p:nvSpPr>
        <p:spPr>
          <a:xfrm>
            <a:off x="8262494" y="1163871"/>
            <a:ext cx="722480" cy="246820"/>
          </a:xfrm>
          <a:prstGeom prst="roundRect">
            <a:avLst>
              <a:gd name="adj" fmla="val 5788"/>
            </a:avLst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저장</a:t>
            </a: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68E7FC9-3896-C704-AA3B-06D2DF65CDB9}"/>
              </a:ext>
            </a:extLst>
          </p:cNvPr>
          <p:cNvSpPr/>
          <p:nvPr/>
        </p:nvSpPr>
        <p:spPr>
          <a:xfrm>
            <a:off x="8146238" y="108089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721A488-1722-E8D4-223B-21C5B95012B8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849319-6AA7-FE7F-FE2E-D9478A24D926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731BC-AB62-22DD-C5AD-AC4EF77ACCBA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CB37318-3E41-B8F9-A1C7-CA4AB7AA4EAA}"/>
              </a:ext>
            </a:extLst>
          </p:cNvPr>
          <p:cNvSpPr/>
          <p:nvPr/>
        </p:nvSpPr>
        <p:spPr>
          <a:xfrm>
            <a:off x="1113441" y="5070810"/>
            <a:ext cx="2163143" cy="5247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6BD8ED0-D2FA-43CF-FE65-3683C78D1FC2}"/>
              </a:ext>
            </a:extLst>
          </p:cNvPr>
          <p:cNvSpPr/>
          <p:nvPr/>
        </p:nvSpPr>
        <p:spPr>
          <a:xfrm>
            <a:off x="994200" y="497057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2" name="Combo Box Rectangle">
            <a:extLst>
              <a:ext uri="{FF2B5EF4-FFF2-40B4-BE49-F238E27FC236}">
                <a16:creationId xmlns:a16="http://schemas.microsoft.com/office/drawing/2014/main" id="{135CECB3-08B5-A045-85CE-347948744D27}"/>
              </a:ext>
            </a:extLst>
          </p:cNvPr>
          <p:cNvSpPr>
            <a:spLocks/>
          </p:cNvSpPr>
          <p:nvPr/>
        </p:nvSpPr>
        <p:spPr bwMode="auto">
          <a:xfrm>
            <a:off x="1161656" y="1976289"/>
            <a:ext cx="6784258" cy="249092"/>
          </a:xfrm>
          <a:prstGeom prst="rect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9728" rIns="2286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itchFamily="34" charset="0"/>
              </a:rPr>
              <a:t>데이터셋명을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itchFamily="34" charset="0"/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DD2274D-4F4D-9079-D977-E8CF038F3204}"/>
              </a:ext>
            </a:extLst>
          </p:cNvPr>
          <p:cNvSpPr/>
          <p:nvPr/>
        </p:nvSpPr>
        <p:spPr>
          <a:xfrm>
            <a:off x="1021941" y="230571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7ED7458-AF20-BC42-9886-C72177355299}"/>
              </a:ext>
            </a:extLst>
          </p:cNvPr>
          <p:cNvSpPr/>
          <p:nvPr/>
        </p:nvSpPr>
        <p:spPr>
          <a:xfrm>
            <a:off x="1021941" y="186839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06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116731-F375-DB9D-040B-E412927BB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RECOMMEND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3978C-2F11-045C-73E9-BC247D437B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대시보드 빠른 생성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27576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/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900" dirty="0"/>
                        <a:t>대시보드 빠른 생성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ko-KR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kumimoji="1" lang="ko-KR" altLang="en-US" sz="9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선택 팝업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/>
        </p:nvGraphicFramePr>
        <p:xfrm>
          <a:off x="9201565" y="1616809"/>
          <a:ext cx="2891617" cy="44538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 다중 선택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한 개 이상의 데이터셋을 선택할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하나 이상의 데이터가 선택되면 다음 버튼이 활성화 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다음 버튼을 클릭하여 템플릿 선택 팝업을 활성화 시킨다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.(RECOMMEND-2)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ko-KR" altLang="en-US" dirty="0"/>
              <a:t>대시보드 빠른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ore-KR" altLang="en-US" dirty="0"/>
              <a:t>데이터</a:t>
            </a:r>
            <a:r>
              <a:rPr lang="ko-KR" altLang="en-US" dirty="0"/>
              <a:t> 선택 팝업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RECOMMEND-1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30" name="Google Shape;2970;p25">
            <a:extLst>
              <a:ext uri="{FF2B5EF4-FFF2-40B4-BE49-F238E27FC236}">
                <a16:creationId xmlns:a16="http://schemas.microsoft.com/office/drawing/2014/main" id="{525CA94E-7214-0741-A83C-3E1A2405473F}"/>
              </a:ext>
            </a:extLst>
          </p:cNvPr>
          <p:cNvSpPr/>
          <p:nvPr/>
        </p:nvSpPr>
        <p:spPr>
          <a:xfrm>
            <a:off x="516157" y="1834126"/>
            <a:ext cx="1539146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70;p25">
            <a:extLst>
              <a:ext uri="{FF2B5EF4-FFF2-40B4-BE49-F238E27FC236}">
                <a16:creationId xmlns:a16="http://schemas.microsoft.com/office/drawing/2014/main" id="{1C733B6E-DB4E-4642-A35B-A58A9B0D2029}"/>
              </a:ext>
            </a:extLst>
          </p:cNvPr>
          <p:cNvSpPr/>
          <p:nvPr/>
        </p:nvSpPr>
        <p:spPr>
          <a:xfrm>
            <a:off x="516156" y="2257071"/>
            <a:ext cx="1539147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A7FEF41B-990F-924D-A39D-B9A40D008BCD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2442802"/>
          <a:ext cx="6533281" cy="1994974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720654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43" name="Google Shape;2970;p25">
            <a:extLst>
              <a:ext uri="{FF2B5EF4-FFF2-40B4-BE49-F238E27FC236}">
                <a16:creationId xmlns:a16="http://schemas.microsoft.com/office/drawing/2014/main" id="{B28F2E4F-0E25-204F-9A20-F8677D0B40CB}"/>
              </a:ext>
            </a:extLst>
          </p:cNvPr>
          <p:cNvSpPr/>
          <p:nvPr/>
        </p:nvSpPr>
        <p:spPr>
          <a:xfrm>
            <a:off x="731928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F31AB981-A620-014E-A552-D72F68AC498F}"/>
              </a:ext>
            </a:extLst>
          </p:cNvPr>
          <p:cNvSpPr/>
          <p:nvPr/>
        </p:nvSpPr>
        <p:spPr>
          <a:xfrm>
            <a:off x="731928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1315747"/>
          <a:ext cx="6533281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1" name="Google Shape;2970;p25">
            <a:extLst>
              <a:ext uri="{FF2B5EF4-FFF2-40B4-BE49-F238E27FC236}">
                <a16:creationId xmlns:a16="http://schemas.microsoft.com/office/drawing/2014/main" id="{62DBD6F0-E988-2E45-B45A-2300576006E3}"/>
              </a:ext>
            </a:extLst>
          </p:cNvPr>
          <p:cNvSpPr/>
          <p:nvPr/>
        </p:nvSpPr>
        <p:spPr>
          <a:xfrm>
            <a:off x="2403860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970;p25">
            <a:extLst>
              <a:ext uri="{FF2B5EF4-FFF2-40B4-BE49-F238E27FC236}">
                <a16:creationId xmlns:a16="http://schemas.microsoft.com/office/drawing/2014/main" id="{EA73B32D-F31C-2946-81F3-E47C077F3C76}"/>
              </a:ext>
            </a:extLst>
          </p:cNvPr>
          <p:cNvSpPr/>
          <p:nvPr/>
        </p:nvSpPr>
        <p:spPr>
          <a:xfrm>
            <a:off x="4042335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/>
        </p:nvGraphicFramePr>
        <p:xfrm>
          <a:off x="416000" y="1311326"/>
          <a:ext cx="172319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72319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pic>
        <p:nvPicPr>
          <p:cNvPr id="37" name="그래픽 36" descr="번개 표시 단색으로 채워진">
            <a:extLst>
              <a:ext uri="{FF2B5EF4-FFF2-40B4-BE49-F238E27FC236}">
                <a16:creationId xmlns:a16="http://schemas.microsoft.com/office/drawing/2014/main" id="{C2AAE2A7-C299-B74C-0806-F5DD71F5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634" y="1879274"/>
            <a:ext cx="212782" cy="212782"/>
          </a:xfrm>
          <a:prstGeom prst="rect">
            <a:avLst/>
          </a:prstGeom>
        </p:spPr>
      </p:pic>
      <p:pic>
        <p:nvPicPr>
          <p:cNvPr id="39" name="그래픽 38" descr="번개 표시 단색으로 채워진">
            <a:extLst>
              <a:ext uri="{FF2B5EF4-FFF2-40B4-BE49-F238E27FC236}">
                <a16:creationId xmlns:a16="http://schemas.microsoft.com/office/drawing/2014/main" id="{58722460-CE9A-D7DB-8648-BEDFA5B6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634" y="2303626"/>
            <a:ext cx="212782" cy="212782"/>
          </a:xfrm>
          <a:prstGeom prst="rect">
            <a:avLst/>
          </a:prstGeom>
        </p:spPr>
      </p:pic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72DEF3-8586-9AE1-AB39-48D4D24D71FE}"/>
              </a:ext>
            </a:extLst>
          </p:cNvPr>
          <p:cNvSpPr/>
          <p:nvPr/>
        </p:nvSpPr>
        <p:spPr>
          <a:xfrm>
            <a:off x="1800959" y="136404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F803A2-A3F3-5214-4B68-FBF29425D732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BD3DD3-94EC-469A-79ED-3EEAACAB0132}"/>
              </a:ext>
            </a:extLst>
          </p:cNvPr>
          <p:cNvSpPr/>
          <p:nvPr/>
        </p:nvSpPr>
        <p:spPr>
          <a:xfrm>
            <a:off x="1763903" y="1467541"/>
            <a:ext cx="6456460" cy="3177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301F7D-52A6-9C5A-999B-9CACB462E809}"/>
              </a:ext>
            </a:extLst>
          </p:cNvPr>
          <p:cNvSpPr/>
          <p:nvPr/>
        </p:nvSpPr>
        <p:spPr>
          <a:xfrm>
            <a:off x="1763903" y="1777585"/>
            <a:ext cx="6456460" cy="388103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77B46A-3AB3-B290-28F7-93760B2315B2}"/>
              </a:ext>
            </a:extLst>
          </p:cNvPr>
          <p:cNvGrpSpPr>
            <a:grpSpLocks noChangeAspect="1"/>
          </p:cNvGrpSpPr>
          <p:nvPr/>
        </p:nvGrpSpPr>
        <p:grpSpPr>
          <a:xfrm>
            <a:off x="7973895" y="1581056"/>
            <a:ext cx="108000" cy="108000"/>
            <a:chOff x="4786411" y="2017986"/>
            <a:chExt cx="296392" cy="296392"/>
          </a:xfrm>
        </p:grpSpPr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26C9A385-0ABD-1548-9391-FAEC9D1B08C3}"/>
                </a:ext>
              </a:extLst>
            </p:cNvPr>
            <p:cNvCxnSpPr/>
            <p:nvPr/>
          </p:nvCxnSpPr>
          <p:spPr>
            <a:xfrm>
              <a:off x="4786411" y="2017986"/>
              <a:ext cx="283779" cy="2963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6" name="직선 연결선[R] 65">
              <a:extLst>
                <a:ext uri="{FF2B5EF4-FFF2-40B4-BE49-F238E27FC236}">
                  <a16:creationId xmlns:a16="http://schemas.microsoft.com/office/drawing/2014/main" id="{10034EDD-1C75-A0A9-E0BF-DD55A9CA8A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2717" y="2017986"/>
              <a:ext cx="283779" cy="296392"/>
            </a:xfrm>
            <a:prstGeom prst="line">
              <a:avLst/>
            </a:prstGeom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F54767E-E8E2-FA8D-E5C6-550EC2177B20}"/>
              </a:ext>
            </a:extLst>
          </p:cNvPr>
          <p:cNvSpPr txBox="1"/>
          <p:nvPr/>
        </p:nvSpPr>
        <p:spPr>
          <a:xfrm>
            <a:off x="1824500" y="1525318"/>
            <a:ext cx="12682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000" dirty="0"/>
              <a:t>대시보드 빠른 생성</a:t>
            </a:r>
            <a:endParaRPr kumimoji="1" lang="en-US" altLang="ko-KR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C512F70-D5A5-65BB-9596-545D103D6720}"/>
              </a:ext>
            </a:extLst>
          </p:cNvPr>
          <p:cNvSpPr txBox="1"/>
          <p:nvPr/>
        </p:nvSpPr>
        <p:spPr>
          <a:xfrm>
            <a:off x="1912232" y="1816247"/>
            <a:ext cx="3288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200" dirty="0"/>
              <a:t>대시보드</a:t>
            </a:r>
            <a:r>
              <a:rPr kumimoji="1" lang="ko-KR" altLang="en-US" sz="1200" dirty="0"/>
              <a:t> 생성에 사용할 데이터를 선택하세요</a:t>
            </a:r>
            <a:r>
              <a:rPr kumimoji="1" lang="en-US" altLang="ko-KR" sz="1200" dirty="0"/>
              <a:t>.</a:t>
            </a:r>
            <a:endParaRPr kumimoji="1" lang="ko-Kore-KR" altLang="en-US" sz="1200" dirty="0"/>
          </a:p>
        </p:txBody>
      </p:sp>
      <p:sp>
        <p:nvSpPr>
          <p:cNvPr id="82" name="모서리가 둥근 직사각형 244">
            <a:extLst>
              <a:ext uri="{FF2B5EF4-FFF2-40B4-BE49-F238E27FC236}">
                <a16:creationId xmlns:a16="http://schemas.microsoft.com/office/drawing/2014/main" id="{F9A06554-5D8E-A3FB-89EC-78A78422F6C7}"/>
              </a:ext>
            </a:extLst>
          </p:cNvPr>
          <p:cNvSpPr/>
          <p:nvPr/>
        </p:nvSpPr>
        <p:spPr>
          <a:xfrm>
            <a:off x="3708309" y="5178499"/>
            <a:ext cx="1127448" cy="357488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다음</a:t>
            </a:r>
          </a:p>
        </p:txBody>
      </p:sp>
      <p:sp>
        <p:nvSpPr>
          <p:cNvPr id="83" name="모서리가 둥근 직사각형 244">
            <a:extLst>
              <a:ext uri="{FF2B5EF4-FFF2-40B4-BE49-F238E27FC236}">
                <a16:creationId xmlns:a16="http://schemas.microsoft.com/office/drawing/2014/main" id="{E5FB9AE6-DD66-B77C-4014-719EDB9D76EB}"/>
              </a:ext>
            </a:extLst>
          </p:cNvPr>
          <p:cNvSpPr/>
          <p:nvPr/>
        </p:nvSpPr>
        <p:spPr>
          <a:xfrm>
            <a:off x="4960639" y="5178499"/>
            <a:ext cx="739823" cy="357488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E51A6D2-BFC9-2412-876B-CE1B9095F763}"/>
              </a:ext>
            </a:extLst>
          </p:cNvPr>
          <p:cNvSpPr/>
          <p:nvPr/>
        </p:nvSpPr>
        <p:spPr>
          <a:xfrm>
            <a:off x="3613106" y="51073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0" name="표 9">
            <a:extLst>
              <a:ext uri="{FF2B5EF4-FFF2-40B4-BE49-F238E27FC236}">
                <a16:creationId xmlns:a16="http://schemas.microsoft.com/office/drawing/2014/main" id="{DBD1C4C3-F9D6-2843-BCCF-6E6539B04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112361"/>
              </p:ext>
            </p:extLst>
          </p:nvPr>
        </p:nvGraphicFramePr>
        <p:xfrm>
          <a:off x="1952351" y="2088727"/>
          <a:ext cx="5946135" cy="1023522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94613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9846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62" name="Google Shape;2970;p25">
            <a:extLst>
              <a:ext uri="{FF2B5EF4-FFF2-40B4-BE49-F238E27FC236}">
                <a16:creationId xmlns:a16="http://schemas.microsoft.com/office/drawing/2014/main" id="{4F84FE25-4D37-E14A-9FB0-1144D4738530}"/>
              </a:ext>
            </a:extLst>
          </p:cNvPr>
          <p:cNvSpPr/>
          <p:nvPr/>
        </p:nvSpPr>
        <p:spPr>
          <a:xfrm>
            <a:off x="2092964" y="2601231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표 9">
            <a:extLst>
              <a:ext uri="{FF2B5EF4-FFF2-40B4-BE49-F238E27FC236}">
                <a16:creationId xmlns:a16="http://schemas.microsoft.com/office/drawing/2014/main" id="{CEBEAF1D-F11C-164D-ADB2-6B4A97B7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900"/>
              </p:ext>
            </p:extLst>
          </p:nvPr>
        </p:nvGraphicFramePr>
        <p:xfrm>
          <a:off x="1968554" y="3267023"/>
          <a:ext cx="5946135" cy="1821899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946135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41428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데이터소스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480471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93" name="Google Shape;2970;p25">
            <a:extLst>
              <a:ext uri="{FF2B5EF4-FFF2-40B4-BE49-F238E27FC236}">
                <a16:creationId xmlns:a16="http://schemas.microsoft.com/office/drawing/2014/main" id="{570D4E74-65B7-5247-815F-2276BF611CB6}"/>
              </a:ext>
            </a:extLst>
          </p:cNvPr>
          <p:cNvSpPr/>
          <p:nvPr/>
        </p:nvSpPr>
        <p:spPr>
          <a:xfrm>
            <a:off x="2109167" y="37578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70;p25">
            <a:extLst>
              <a:ext uri="{FF2B5EF4-FFF2-40B4-BE49-F238E27FC236}">
                <a16:creationId xmlns:a16="http://schemas.microsoft.com/office/drawing/2014/main" id="{82B64C45-F39B-1145-A73C-50B649EFE90B}"/>
              </a:ext>
            </a:extLst>
          </p:cNvPr>
          <p:cNvSpPr/>
          <p:nvPr/>
        </p:nvSpPr>
        <p:spPr>
          <a:xfrm>
            <a:off x="3595067" y="37578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70;p25">
            <a:extLst>
              <a:ext uri="{FF2B5EF4-FFF2-40B4-BE49-F238E27FC236}">
                <a16:creationId xmlns:a16="http://schemas.microsoft.com/office/drawing/2014/main" id="{AB742BE3-0BF4-F941-9810-BB8B4203A016}"/>
              </a:ext>
            </a:extLst>
          </p:cNvPr>
          <p:cNvSpPr/>
          <p:nvPr/>
        </p:nvSpPr>
        <p:spPr>
          <a:xfrm>
            <a:off x="5080967" y="37578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70;p25">
            <a:extLst>
              <a:ext uri="{FF2B5EF4-FFF2-40B4-BE49-F238E27FC236}">
                <a16:creationId xmlns:a16="http://schemas.microsoft.com/office/drawing/2014/main" id="{160FC5B8-2677-F34D-A413-C60B1FD5ADCE}"/>
              </a:ext>
            </a:extLst>
          </p:cNvPr>
          <p:cNvSpPr/>
          <p:nvPr/>
        </p:nvSpPr>
        <p:spPr>
          <a:xfrm>
            <a:off x="6566867" y="37578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70;p25">
            <a:extLst>
              <a:ext uri="{FF2B5EF4-FFF2-40B4-BE49-F238E27FC236}">
                <a16:creationId xmlns:a16="http://schemas.microsoft.com/office/drawing/2014/main" id="{90867DA1-535F-334F-A4FD-DBC3C7A553FE}"/>
              </a:ext>
            </a:extLst>
          </p:cNvPr>
          <p:cNvSpPr/>
          <p:nvPr/>
        </p:nvSpPr>
        <p:spPr>
          <a:xfrm>
            <a:off x="2109167" y="42023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70;p25">
            <a:extLst>
              <a:ext uri="{FF2B5EF4-FFF2-40B4-BE49-F238E27FC236}">
                <a16:creationId xmlns:a16="http://schemas.microsoft.com/office/drawing/2014/main" id="{E166A3B1-B176-3747-AD8B-32227D32121F}"/>
              </a:ext>
            </a:extLst>
          </p:cNvPr>
          <p:cNvSpPr/>
          <p:nvPr/>
        </p:nvSpPr>
        <p:spPr>
          <a:xfrm>
            <a:off x="3595067" y="4202340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70;p25">
            <a:extLst>
              <a:ext uri="{FF2B5EF4-FFF2-40B4-BE49-F238E27FC236}">
                <a16:creationId xmlns:a16="http://schemas.microsoft.com/office/drawing/2014/main" id="{64B4CD91-9EE5-CE48-8D59-74CF2455D562}"/>
              </a:ext>
            </a:extLst>
          </p:cNvPr>
          <p:cNvSpPr/>
          <p:nvPr/>
        </p:nvSpPr>
        <p:spPr>
          <a:xfrm>
            <a:off x="5080967" y="42023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970;p25">
            <a:extLst>
              <a:ext uri="{FF2B5EF4-FFF2-40B4-BE49-F238E27FC236}">
                <a16:creationId xmlns:a16="http://schemas.microsoft.com/office/drawing/2014/main" id="{D859D505-1167-4B40-839E-660E23822F96}"/>
              </a:ext>
            </a:extLst>
          </p:cNvPr>
          <p:cNvSpPr/>
          <p:nvPr/>
        </p:nvSpPr>
        <p:spPr>
          <a:xfrm>
            <a:off x="6566867" y="42023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2970;p25">
            <a:extLst>
              <a:ext uri="{FF2B5EF4-FFF2-40B4-BE49-F238E27FC236}">
                <a16:creationId xmlns:a16="http://schemas.microsoft.com/office/drawing/2014/main" id="{CD75FF0B-4583-2848-BF14-6E4F5DF7E77D}"/>
              </a:ext>
            </a:extLst>
          </p:cNvPr>
          <p:cNvSpPr/>
          <p:nvPr/>
        </p:nvSpPr>
        <p:spPr>
          <a:xfrm>
            <a:off x="3595067" y="462144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2970;p25">
            <a:extLst>
              <a:ext uri="{FF2B5EF4-FFF2-40B4-BE49-F238E27FC236}">
                <a16:creationId xmlns:a16="http://schemas.microsoft.com/office/drawing/2014/main" id="{49CD64F1-25A6-504E-B9AA-D46C55F048CA}"/>
              </a:ext>
            </a:extLst>
          </p:cNvPr>
          <p:cNvSpPr/>
          <p:nvPr/>
        </p:nvSpPr>
        <p:spPr>
          <a:xfrm>
            <a:off x="2109167" y="4610055"/>
            <a:ext cx="1220812" cy="328609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1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9F3843D6-23BD-4644-B703-18831BA6E9A9}"/>
              </a:ext>
            </a:extLst>
          </p:cNvPr>
          <p:cNvSpPr/>
          <p:nvPr/>
        </p:nvSpPr>
        <p:spPr>
          <a:xfrm>
            <a:off x="2013964" y="449784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452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7609859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r>
                        <a:rPr kumimoji="1" lang="ko-KR" altLang="en-US" sz="900" dirty="0"/>
                        <a:t>대시보드 빠른 생성 </a:t>
                      </a:r>
                      <a:r>
                        <a:rPr kumimoji="1" lang="en-US" altLang="ko-KR" sz="900" dirty="0"/>
                        <a:t>-</a:t>
                      </a:r>
                      <a:r>
                        <a:rPr kumimoji="1" lang="ko-KR" altLang="en-US" sz="900" dirty="0"/>
                        <a:t> </a:t>
                      </a:r>
                      <a:r>
                        <a:rPr lang="ko-KR" altLang="en-US" sz="900" dirty="0"/>
                        <a:t>템플릿 추천</a:t>
                      </a:r>
                      <a:endParaRPr lang="ko-Kore-KR" altLang="en-US" sz="900" dirty="0"/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477833"/>
              </p:ext>
            </p:extLst>
          </p:nvPr>
        </p:nvGraphicFramePr>
        <p:xfrm>
          <a:off x="9201565" y="1616809"/>
          <a:ext cx="2891617" cy="4950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추천 레이아웃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선택된 데이터로 자동 생성된 위젯이 레이아웃을 구성해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열개 내외의 레이아웃을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좌우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&lt;&gt;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이용해 레이아웃을 돌려볼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생성버튼을 클릭하여 대시보드 생성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alert(        )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활성화 해준다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이름을 입력 받은 후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버튼을 클릭하여 추천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템플릿으로 대시보드를 생성할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완료 후 대시보드 조회 페이지로 이동해서 확인할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.(DASHBOARD-3)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kumimoji="1" lang="ko-KR" altLang="en-US" dirty="0"/>
              <a:t>대시보드 빠른 생성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lang="ko-KR" altLang="en-US" dirty="0"/>
              <a:t>템플릿 추천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RECOMMEND-2</a:t>
            </a:r>
            <a:endParaRPr lang="ko-Kore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8BE33720-89BF-6041-8B0B-A57CB0CCAE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RECOMMEND</a:t>
            </a:r>
            <a:endParaRPr lang="ko-Kore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E7321-7505-F349-A0A1-ABC91B78441D}"/>
              </a:ext>
            </a:extLst>
          </p:cNvPr>
          <p:cNvSpPr txBox="1"/>
          <p:nvPr/>
        </p:nvSpPr>
        <p:spPr>
          <a:xfrm>
            <a:off x="3015022" y="72915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대시보드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D8C04A-7D86-A144-A6FA-80CF79C05EC5}"/>
              </a:ext>
            </a:extLst>
          </p:cNvPr>
          <p:cNvSpPr txBox="1"/>
          <p:nvPr/>
        </p:nvSpPr>
        <p:spPr>
          <a:xfrm>
            <a:off x="4406725" y="71403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4220F9-AC15-DD47-809F-97646B708039}"/>
              </a:ext>
            </a:extLst>
          </p:cNvPr>
          <p:cNvSpPr txBox="1"/>
          <p:nvPr/>
        </p:nvSpPr>
        <p:spPr>
          <a:xfrm>
            <a:off x="5410574" y="6779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rgbClr val="0E58C4"/>
                </a:solidFill>
              </a:rPr>
              <a:t>데이터</a:t>
            </a:r>
          </a:p>
        </p:txBody>
      </p:sp>
      <p:sp>
        <p:nvSpPr>
          <p:cNvPr id="30" name="Google Shape;2970;p25">
            <a:extLst>
              <a:ext uri="{FF2B5EF4-FFF2-40B4-BE49-F238E27FC236}">
                <a16:creationId xmlns:a16="http://schemas.microsoft.com/office/drawing/2014/main" id="{525CA94E-7214-0741-A83C-3E1A2405473F}"/>
              </a:ext>
            </a:extLst>
          </p:cNvPr>
          <p:cNvSpPr/>
          <p:nvPr/>
        </p:nvSpPr>
        <p:spPr>
          <a:xfrm>
            <a:off x="516157" y="1834126"/>
            <a:ext cx="1539146" cy="2770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  <a:alpha val="56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970;p25">
            <a:extLst>
              <a:ext uri="{FF2B5EF4-FFF2-40B4-BE49-F238E27FC236}">
                <a16:creationId xmlns:a16="http://schemas.microsoft.com/office/drawing/2014/main" id="{1C733B6E-DB4E-4642-A35B-A58A9B0D2029}"/>
              </a:ext>
            </a:extLst>
          </p:cNvPr>
          <p:cNvSpPr/>
          <p:nvPr/>
        </p:nvSpPr>
        <p:spPr>
          <a:xfrm>
            <a:off x="516156" y="2257071"/>
            <a:ext cx="1539147" cy="277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표 9">
            <a:extLst>
              <a:ext uri="{FF2B5EF4-FFF2-40B4-BE49-F238E27FC236}">
                <a16:creationId xmlns:a16="http://schemas.microsoft.com/office/drawing/2014/main" id="{A7FEF41B-990F-924D-A39D-B9A40D008BCD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2442802"/>
          <a:ext cx="6533281" cy="1994974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552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목록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1720654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36" name="Google Shape;2970;p25">
            <a:extLst>
              <a:ext uri="{FF2B5EF4-FFF2-40B4-BE49-F238E27FC236}">
                <a16:creationId xmlns:a16="http://schemas.microsoft.com/office/drawing/2014/main" id="{6F6C54B7-9B10-A542-B73D-EA0288ABBB35}"/>
              </a:ext>
            </a:extLst>
          </p:cNvPr>
          <p:cNvSpPr/>
          <p:nvPr/>
        </p:nvSpPr>
        <p:spPr>
          <a:xfrm>
            <a:off x="2403860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970;p25">
            <a:extLst>
              <a:ext uri="{FF2B5EF4-FFF2-40B4-BE49-F238E27FC236}">
                <a16:creationId xmlns:a16="http://schemas.microsoft.com/office/drawing/2014/main" id="{89DBECB2-AE3C-2B49-922A-F1C538E5D891}"/>
              </a:ext>
            </a:extLst>
          </p:cNvPr>
          <p:cNvSpPr/>
          <p:nvPr/>
        </p:nvSpPr>
        <p:spPr>
          <a:xfrm>
            <a:off x="404233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rgbClr val="000000"/>
              </a:buClr>
              <a:buSzPts val="1400"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970;p25">
            <a:extLst>
              <a:ext uri="{FF2B5EF4-FFF2-40B4-BE49-F238E27FC236}">
                <a16:creationId xmlns:a16="http://schemas.microsoft.com/office/drawing/2014/main" id="{9711FC4B-ADAA-694D-AFD4-E533C6486DD9}"/>
              </a:ext>
            </a:extLst>
          </p:cNvPr>
          <p:cNvSpPr/>
          <p:nvPr/>
        </p:nvSpPr>
        <p:spPr>
          <a:xfrm>
            <a:off x="5680810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970;p25">
            <a:extLst>
              <a:ext uri="{FF2B5EF4-FFF2-40B4-BE49-F238E27FC236}">
                <a16:creationId xmlns:a16="http://schemas.microsoft.com/office/drawing/2014/main" id="{B28F2E4F-0E25-204F-9A20-F8677D0B40CB}"/>
              </a:ext>
            </a:extLst>
          </p:cNvPr>
          <p:cNvSpPr/>
          <p:nvPr/>
        </p:nvSpPr>
        <p:spPr>
          <a:xfrm>
            <a:off x="7319285" y="2876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970;p25">
            <a:extLst>
              <a:ext uri="{FF2B5EF4-FFF2-40B4-BE49-F238E27FC236}">
                <a16:creationId xmlns:a16="http://schemas.microsoft.com/office/drawing/2014/main" id="{0A11EFCE-9ED3-DD44-BAF8-7C7B8A3D7381}"/>
              </a:ext>
            </a:extLst>
          </p:cNvPr>
          <p:cNvSpPr/>
          <p:nvPr/>
        </p:nvSpPr>
        <p:spPr>
          <a:xfrm>
            <a:off x="2403860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970;p25">
            <a:extLst>
              <a:ext uri="{FF2B5EF4-FFF2-40B4-BE49-F238E27FC236}">
                <a16:creationId xmlns:a16="http://schemas.microsoft.com/office/drawing/2014/main" id="{83D1F740-6B96-C646-8880-E774960F28B5}"/>
              </a:ext>
            </a:extLst>
          </p:cNvPr>
          <p:cNvSpPr/>
          <p:nvPr/>
        </p:nvSpPr>
        <p:spPr>
          <a:xfrm>
            <a:off x="404233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970;p25">
            <a:extLst>
              <a:ext uri="{FF2B5EF4-FFF2-40B4-BE49-F238E27FC236}">
                <a16:creationId xmlns:a16="http://schemas.microsoft.com/office/drawing/2014/main" id="{4CB703E1-8A94-0846-8296-7578D5A84F2D}"/>
              </a:ext>
            </a:extLst>
          </p:cNvPr>
          <p:cNvSpPr/>
          <p:nvPr/>
        </p:nvSpPr>
        <p:spPr>
          <a:xfrm>
            <a:off x="5680810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970;p25">
            <a:extLst>
              <a:ext uri="{FF2B5EF4-FFF2-40B4-BE49-F238E27FC236}">
                <a16:creationId xmlns:a16="http://schemas.microsoft.com/office/drawing/2014/main" id="{F31AB981-A620-014E-A552-D72F68AC498F}"/>
              </a:ext>
            </a:extLst>
          </p:cNvPr>
          <p:cNvSpPr/>
          <p:nvPr/>
        </p:nvSpPr>
        <p:spPr>
          <a:xfrm>
            <a:off x="7319285" y="3362914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" name="표 9">
            <a:extLst>
              <a:ext uri="{FF2B5EF4-FFF2-40B4-BE49-F238E27FC236}">
                <a16:creationId xmlns:a16="http://schemas.microsoft.com/office/drawing/2014/main" id="{E069CA5E-AC5E-4A4F-9B55-AEAC25BDBEE5}"/>
              </a:ext>
            </a:extLst>
          </p:cNvPr>
          <p:cNvGraphicFramePr>
            <a:graphicFrameLocks noGrp="1"/>
          </p:cNvGraphicFramePr>
          <p:nvPr/>
        </p:nvGraphicFramePr>
        <p:xfrm>
          <a:off x="2263247" y="1315747"/>
          <a:ext cx="6533281" cy="899379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6533281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231014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62505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sp>
        <p:nvSpPr>
          <p:cNvPr id="50" name="Google Shape;2970;p25">
            <a:extLst>
              <a:ext uri="{FF2B5EF4-FFF2-40B4-BE49-F238E27FC236}">
                <a16:creationId xmlns:a16="http://schemas.microsoft.com/office/drawing/2014/main" id="{2493FE3E-E50E-504C-8E63-6D1913DF3DA5}"/>
              </a:ext>
            </a:extLst>
          </p:cNvPr>
          <p:cNvSpPr/>
          <p:nvPr/>
        </p:nvSpPr>
        <p:spPr>
          <a:xfrm>
            <a:off x="4042335" y="3849126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970;p25">
            <a:extLst>
              <a:ext uri="{FF2B5EF4-FFF2-40B4-BE49-F238E27FC236}">
                <a16:creationId xmlns:a16="http://schemas.microsoft.com/office/drawing/2014/main" id="{62DBD6F0-E988-2E45-B45A-2300576006E3}"/>
              </a:ext>
            </a:extLst>
          </p:cNvPr>
          <p:cNvSpPr/>
          <p:nvPr/>
        </p:nvSpPr>
        <p:spPr>
          <a:xfrm>
            <a:off x="2403860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970;p25">
            <a:extLst>
              <a:ext uri="{FF2B5EF4-FFF2-40B4-BE49-F238E27FC236}">
                <a16:creationId xmlns:a16="http://schemas.microsoft.com/office/drawing/2014/main" id="{EA73B32D-F31C-2946-81F3-E47C077F3C76}"/>
              </a:ext>
            </a:extLst>
          </p:cNvPr>
          <p:cNvSpPr/>
          <p:nvPr/>
        </p:nvSpPr>
        <p:spPr>
          <a:xfrm>
            <a:off x="4042335" y="1714970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데이터셋</a:t>
            </a:r>
            <a:r>
              <a:rPr lang="en-US" altLang="ko-KR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970;p25">
            <a:extLst>
              <a:ext uri="{FF2B5EF4-FFF2-40B4-BE49-F238E27FC236}">
                <a16:creationId xmlns:a16="http://schemas.microsoft.com/office/drawing/2014/main" id="{A330BADE-26CA-7342-A522-D3E05515449A}"/>
              </a:ext>
            </a:extLst>
          </p:cNvPr>
          <p:cNvSpPr/>
          <p:nvPr/>
        </p:nvSpPr>
        <p:spPr>
          <a:xfrm>
            <a:off x="2403860" y="3847469"/>
            <a:ext cx="1220812" cy="32860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테이블</a:t>
            </a:r>
            <a:r>
              <a:rPr lang="en-US" altLang="ko-KR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표 9">
            <a:extLst>
              <a:ext uri="{FF2B5EF4-FFF2-40B4-BE49-F238E27FC236}">
                <a16:creationId xmlns:a16="http://schemas.microsoft.com/office/drawing/2014/main" id="{80A87F95-E202-5246-9E7D-C7385D50B6A0}"/>
              </a:ext>
            </a:extLst>
          </p:cNvPr>
          <p:cNvGraphicFramePr>
            <a:graphicFrameLocks noGrp="1"/>
          </p:cNvGraphicFramePr>
          <p:nvPr/>
        </p:nvGraphicFramePr>
        <p:xfrm>
          <a:off x="416000" y="1311326"/>
          <a:ext cx="1723193" cy="510625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1723193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78025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데이터</a:t>
                      </a:r>
                      <a:r>
                        <a:rPr lang="ko-KR" altLang="en-US" sz="1200" dirty="0"/>
                        <a:t> 소스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4728226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</a:tbl>
          </a:graphicData>
        </a:graphic>
      </p:graphicFrame>
      <p:pic>
        <p:nvPicPr>
          <p:cNvPr id="37" name="그래픽 36" descr="번개 표시 단색으로 채워진">
            <a:extLst>
              <a:ext uri="{FF2B5EF4-FFF2-40B4-BE49-F238E27FC236}">
                <a16:creationId xmlns:a16="http://schemas.microsoft.com/office/drawing/2014/main" id="{C2AAE2A7-C299-B74C-0806-F5DD71F5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634" y="1879274"/>
            <a:ext cx="212782" cy="212782"/>
          </a:xfrm>
          <a:prstGeom prst="rect">
            <a:avLst/>
          </a:prstGeom>
        </p:spPr>
      </p:pic>
      <p:pic>
        <p:nvPicPr>
          <p:cNvPr id="39" name="그래픽 38" descr="번개 표시 단색으로 채워진">
            <a:extLst>
              <a:ext uri="{FF2B5EF4-FFF2-40B4-BE49-F238E27FC236}">
                <a16:creationId xmlns:a16="http://schemas.microsoft.com/office/drawing/2014/main" id="{58722460-CE9A-D7DB-8648-BEDFA5B65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1634" y="2303626"/>
            <a:ext cx="212782" cy="212782"/>
          </a:xfrm>
          <a:prstGeom prst="rect">
            <a:avLst/>
          </a:prstGeom>
        </p:spPr>
      </p:pic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872DEF3-8586-9AE1-AB39-48D4D24D71FE}"/>
              </a:ext>
            </a:extLst>
          </p:cNvPr>
          <p:cNvSpPr/>
          <p:nvPr/>
        </p:nvSpPr>
        <p:spPr>
          <a:xfrm>
            <a:off x="1800959" y="136404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BE2ADE6-6C2C-604A-276C-5BA95DC7810B}"/>
              </a:ext>
            </a:extLst>
          </p:cNvPr>
          <p:cNvSpPr/>
          <p:nvPr/>
        </p:nvSpPr>
        <p:spPr>
          <a:xfrm>
            <a:off x="8496290" y="1329292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F803A2-A3F3-5214-4B68-FBF29425D732}"/>
              </a:ext>
            </a:extLst>
          </p:cNvPr>
          <p:cNvSpPr/>
          <p:nvPr/>
        </p:nvSpPr>
        <p:spPr>
          <a:xfrm>
            <a:off x="95051" y="654818"/>
            <a:ext cx="9012373" cy="6056878"/>
          </a:xfrm>
          <a:prstGeom prst="rect">
            <a:avLst/>
          </a:prstGeom>
          <a:solidFill>
            <a:schemeClr val="bg1">
              <a:lumMod val="85000"/>
              <a:alpha val="5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62F7462-603D-2D89-04F1-356B4E9DA21F}"/>
              </a:ext>
            </a:extLst>
          </p:cNvPr>
          <p:cNvGrpSpPr/>
          <p:nvPr/>
        </p:nvGrpSpPr>
        <p:grpSpPr>
          <a:xfrm>
            <a:off x="712747" y="856456"/>
            <a:ext cx="7594033" cy="5691191"/>
            <a:chOff x="1607532" y="395488"/>
            <a:chExt cx="8679468" cy="6067024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8DB73C3-0725-09C0-5EB6-BBB44492D2CF}"/>
                </a:ext>
              </a:extLst>
            </p:cNvPr>
            <p:cNvSpPr/>
            <p:nvPr/>
          </p:nvSpPr>
          <p:spPr>
            <a:xfrm>
              <a:off x="1607532" y="616204"/>
              <a:ext cx="8679468" cy="584630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9036F1D-AE46-8BEE-7DAE-3FDFBC06BF73}"/>
                </a:ext>
              </a:extLst>
            </p:cNvPr>
            <p:cNvGrpSpPr/>
            <p:nvPr/>
          </p:nvGrpSpPr>
          <p:grpSpPr>
            <a:xfrm>
              <a:off x="2326002" y="839132"/>
              <a:ext cx="7157946" cy="4570658"/>
              <a:chOff x="802002" y="1309032"/>
              <a:chExt cx="7157946" cy="4570658"/>
            </a:xfrm>
          </p:grpSpPr>
          <p:sp>
            <p:nvSpPr>
              <p:cNvPr id="92" name="Google Shape;2970;p25">
                <a:extLst>
                  <a:ext uri="{FF2B5EF4-FFF2-40B4-BE49-F238E27FC236}">
                    <a16:creationId xmlns:a16="http://schemas.microsoft.com/office/drawing/2014/main" id="{9BA4F42A-A436-5091-EA3D-385B23194364}"/>
                  </a:ext>
                </a:extLst>
              </p:cNvPr>
              <p:cNvSpPr/>
              <p:nvPr/>
            </p:nvSpPr>
            <p:spPr>
              <a:xfrm>
                <a:off x="828325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6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3,253 rows</a:t>
                </a: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2BF8AB3-0882-B1C5-E073-259870E4BC73}"/>
                  </a:ext>
                </a:extLst>
              </p:cNvPr>
              <p:cNvSpPr txBox="1"/>
              <p:nvPr/>
            </p:nvSpPr>
            <p:spPr>
              <a:xfrm>
                <a:off x="802002" y="1309032"/>
                <a:ext cx="7643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1400" dirty="0"/>
                  <a:t>Layout1</a:t>
                </a:r>
                <a:endParaRPr kumimoji="1" lang="ko-Kore-KR" altLang="en-US" sz="1400" dirty="0"/>
              </a:p>
            </p:txBody>
          </p:sp>
          <p:sp>
            <p:nvSpPr>
              <p:cNvPr id="94" name="Google Shape;2970;p25">
                <a:extLst>
                  <a:ext uri="{FF2B5EF4-FFF2-40B4-BE49-F238E27FC236}">
                    <a16:creationId xmlns:a16="http://schemas.microsoft.com/office/drawing/2014/main" id="{A7508A29-EBE1-D16C-3ED5-FBFA7E803A48}"/>
                  </a:ext>
                </a:extLst>
              </p:cNvPr>
              <p:cNvSpPr/>
              <p:nvPr/>
            </p:nvSpPr>
            <p:spPr>
              <a:xfrm>
                <a:off x="2598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2022.06.25 11:11:11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2970;p25">
                <a:extLst>
                  <a:ext uri="{FF2B5EF4-FFF2-40B4-BE49-F238E27FC236}">
                    <a16:creationId xmlns:a16="http://schemas.microsoft.com/office/drawing/2014/main" id="{E7FC6F87-229B-0736-90B7-B9C2D67B1FDC}"/>
                  </a:ext>
                </a:extLst>
              </p:cNvPr>
              <p:cNvSpPr/>
              <p:nvPr/>
            </p:nvSpPr>
            <p:spPr>
              <a:xfrm>
                <a:off x="828324" y="2767468"/>
                <a:ext cx="7131624" cy="3112222"/>
              </a:xfrm>
              <a:prstGeom prst="roundRect">
                <a:avLst>
                  <a:gd name="adj" fmla="val 4030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6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6" name="그림 95">
                <a:extLst>
                  <a:ext uri="{FF2B5EF4-FFF2-40B4-BE49-F238E27FC236}">
                    <a16:creationId xmlns:a16="http://schemas.microsoft.com/office/drawing/2014/main" id="{F9A067D4-2A3C-E996-C118-FE7A2EFC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561" y="3022197"/>
                <a:ext cx="6784258" cy="2719541"/>
              </a:xfrm>
              <a:prstGeom prst="rect">
                <a:avLst/>
              </a:prstGeom>
            </p:spPr>
          </p:pic>
          <p:sp>
            <p:nvSpPr>
              <p:cNvPr id="97" name="Google Shape;2970;p25">
                <a:extLst>
                  <a:ext uri="{FF2B5EF4-FFF2-40B4-BE49-F238E27FC236}">
                    <a16:creationId xmlns:a16="http://schemas.microsoft.com/office/drawing/2014/main" id="{99815B6A-EDB7-1C9E-51A8-2BDF607C3376}"/>
                  </a:ext>
                </a:extLst>
              </p:cNvPr>
              <p:cNvSpPr/>
              <p:nvPr/>
            </p:nvSpPr>
            <p:spPr>
              <a:xfrm>
                <a:off x="4376132" y="1810840"/>
                <a:ext cx="1629740" cy="745547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Lastest</a:t>
                </a:r>
                <a:r>
                  <a:rPr lang="en-US" sz="1050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 Updated At</a:t>
                </a: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2022.06.25 11:11:11</a:t>
                </a:r>
                <a:endParaRPr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D3C3B0CA-EC98-7790-7434-D71D08F4A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32572" y="5075106"/>
              <a:ext cx="4038600" cy="800100"/>
            </a:xfrm>
            <a:prstGeom prst="rect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139AB-9069-D4EB-FCCC-1848FCFA5C5B}"/>
                </a:ext>
              </a:extLst>
            </p:cNvPr>
            <p:cNvSpPr txBox="1"/>
            <p:nvPr/>
          </p:nvSpPr>
          <p:spPr>
            <a:xfrm>
              <a:off x="3681983" y="5285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&lt;</a:t>
              </a:r>
              <a:endParaRPr kumimoji="1" lang="ko-Kore-KR" alt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09CE902-D52F-8381-DAC1-D7776504F0B7}"/>
                </a:ext>
              </a:extLst>
            </p:cNvPr>
            <p:cNvSpPr txBox="1"/>
            <p:nvPr/>
          </p:nvSpPr>
          <p:spPr>
            <a:xfrm>
              <a:off x="7479283" y="528577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&gt;</a:t>
              </a:r>
              <a:endParaRPr kumimoji="1" lang="ko-Kore-KR" altLang="en-US" dirty="0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7C3AC213-58E9-2347-2225-F42E639E4F2E}"/>
                </a:ext>
              </a:extLst>
            </p:cNvPr>
            <p:cNvSpPr/>
            <p:nvPr/>
          </p:nvSpPr>
          <p:spPr>
            <a:xfrm>
              <a:off x="1607532" y="395488"/>
              <a:ext cx="8679468" cy="3050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AC97005-FFE0-5264-FF44-5E41F7E49704}"/>
                </a:ext>
              </a:extLst>
            </p:cNvPr>
            <p:cNvSpPr txBox="1"/>
            <p:nvPr/>
          </p:nvSpPr>
          <p:spPr>
            <a:xfrm>
              <a:off x="1637019" y="401839"/>
              <a:ext cx="1449577" cy="2624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1000" dirty="0"/>
                <a:t>대시보드 빠른 생성</a:t>
              </a:r>
              <a:endParaRPr kumimoji="1" lang="en-US" altLang="ko-KR" sz="1000" dirty="0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DE3C2ADD-27D4-61EB-7AED-FE37417DC969}"/>
              </a:ext>
            </a:extLst>
          </p:cNvPr>
          <p:cNvGrpSpPr/>
          <p:nvPr/>
        </p:nvGrpSpPr>
        <p:grpSpPr>
          <a:xfrm>
            <a:off x="8113509" y="5089455"/>
            <a:ext cx="3857425" cy="1549517"/>
            <a:chOff x="8113509" y="5089455"/>
            <a:chExt cx="3857425" cy="154951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32F97EA-128D-1A1E-BF98-698AD1FB0358}"/>
                </a:ext>
              </a:extLst>
            </p:cNvPr>
            <p:cNvGrpSpPr/>
            <p:nvPr/>
          </p:nvGrpSpPr>
          <p:grpSpPr>
            <a:xfrm>
              <a:off x="8113509" y="5089455"/>
              <a:ext cx="3857425" cy="1549517"/>
              <a:chOff x="4748009" y="2032346"/>
              <a:chExt cx="3857425" cy="1549517"/>
            </a:xfrm>
          </p:grpSpPr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859510E1-EC17-1AC2-068D-063FFD2864C3}"/>
                  </a:ext>
                </a:extLst>
              </p:cNvPr>
              <p:cNvSpPr/>
              <p:nvPr/>
            </p:nvSpPr>
            <p:spPr>
              <a:xfrm>
                <a:off x="4752474" y="2032346"/>
                <a:ext cx="3852960" cy="22845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5678C75-DD9B-2B8E-CD26-81F59DFBB0D5}"/>
                  </a:ext>
                </a:extLst>
              </p:cNvPr>
              <p:cNvSpPr/>
              <p:nvPr/>
            </p:nvSpPr>
            <p:spPr>
              <a:xfrm>
                <a:off x="4752474" y="2253062"/>
                <a:ext cx="3852960" cy="1328801"/>
              </a:xfrm>
              <a:prstGeom prst="rect">
                <a:avLst/>
              </a:prstGeom>
              <a:solidFill>
                <a:schemeClr val="bg1"/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kumimoji="1" lang="ko-KR" altLang="en-US" sz="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041A0306-254D-7EB3-B9BE-DDCD621F79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435166" y="2094632"/>
                <a:ext cx="108000" cy="108000"/>
                <a:chOff x="4786411" y="2017986"/>
                <a:chExt cx="296392" cy="296392"/>
              </a:xfrm>
            </p:grpSpPr>
            <p:cxnSp>
              <p:nvCxnSpPr>
                <p:cNvPr id="110" name="직선 연결선[R] 109">
                  <a:extLst>
                    <a:ext uri="{FF2B5EF4-FFF2-40B4-BE49-F238E27FC236}">
                      <a16:creationId xmlns:a16="http://schemas.microsoft.com/office/drawing/2014/main" id="{9B179A4B-234A-C552-3973-95C953CBF423}"/>
                    </a:ext>
                  </a:extLst>
                </p:cNvPr>
                <p:cNvCxnSpPr/>
                <p:nvPr/>
              </p:nvCxnSpPr>
              <p:spPr>
                <a:xfrm>
                  <a:off x="4786411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[R] 110">
                  <a:extLst>
                    <a:ext uri="{FF2B5EF4-FFF2-40B4-BE49-F238E27FC236}">
                      <a16:creationId xmlns:a16="http://schemas.microsoft.com/office/drawing/2014/main" id="{042804AD-A7DE-7BC9-80D7-C4965BBAA7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792717" y="2017986"/>
                  <a:ext cx="283779" cy="296392"/>
                </a:xfrm>
                <a:prstGeom prst="line">
                  <a:avLst/>
                </a:prstGeom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EC6EF73-BF06-4A64-AD77-5A27CABE27F0}"/>
                  </a:ext>
                </a:extLst>
              </p:cNvPr>
              <p:cNvSpPr txBox="1"/>
              <p:nvPr/>
            </p:nvSpPr>
            <p:spPr>
              <a:xfrm>
                <a:off x="4781960" y="2038697"/>
                <a:ext cx="82266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800" dirty="0"/>
                  <a:t>대시보드 생성</a:t>
                </a:r>
                <a:endParaRPr kumimoji="1" lang="en-US" altLang="ko-KR" sz="8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FFE8F0A-FDED-7AA3-CC8F-6DD0C648B755}"/>
                  </a:ext>
                </a:extLst>
              </p:cNvPr>
              <p:cNvSpPr txBox="1"/>
              <p:nvPr/>
            </p:nvSpPr>
            <p:spPr>
              <a:xfrm>
                <a:off x="4977003" y="2494923"/>
                <a:ext cx="275267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200" dirty="0"/>
                  <a:t>생성할</a:t>
                </a:r>
                <a:r>
                  <a:rPr kumimoji="1" lang="ko-KR" altLang="en-US" sz="1200" dirty="0"/>
                  <a:t> 대시보드 이름을 작성해주세요</a:t>
                </a:r>
                <a:endParaRPr kumimoji="1" lang="ko-Kore-KR" altLang="en-US" sz="1200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C347FBAA-0E50-45A8-A18C-7904A2625A49}"/>
                  </a:ext>
                </a:extLst>
              </p:cNvPr>
              <p:cNvGrpSpPr/>
              <p:nvPr/>
            </p:nvGrpSpPr>
            <p:grpSpPr>
              <a:xfrm>
                <a:off x="4748009" y="2864995"/>
                <a:ext cx="3390765" cy="247312"/>
                <a:chOff x="1299713" y="1119581"/>
                <a:chExt cx="3390765" cy="247312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19380F1-4689-D090-10CB-96272AA459A8}"/>
                    </a:ext>
                  </a:extLst>
                </p:cNvPr>
                <p:cNvSpPr txBox="1"/>
                <p:nvPr/>
              </p:nvSpPr>
              <p:spPr>
                <a:xfrm>
                  <a:off x="1299713" y="1119581"/>
                  <a:ext cx="580608" cy="247312"/>
                </a:xfrm>
                <a:prstGeom prst="rect">
                  <a:avLst/>
                </a:prstGeom>
                <a:noFill/>
              </p:spPr>
              <p:txBody>
                <a:bodyPr wrap="square" lIns="0" tIns="46800" rIns="0" rtlCol="0">
                  <a:spAutoFit/>
                </a:bodyPr>
                <a:lstStyle/>
                <a:p>
                  <a:pPr algn="r"/>
                  <a:r>
                    <a:rPr kumimoji="1" lang="ko-KR" altLang="en-US" sz="10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</a:rPr>
                    <a:t>이름</a:t>
                  </a:r>
                  <a:endParaRPr kumimoji="1" lang="en-US" altLang="ko-KR" sz="1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09" name="Combo Box Rectangle">
                  <a:extLst>
                    <a:ext uri="{FF2B5EF4-FFF2-40B4-BE49-F238E27FC236}">
                      <a16:creationId xmlns:a16="http://schemas.microsoft.com/office/drawing/2014/main" id="{A25B14F4-EA7F-8BF5-23EB-340EE4699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7801" y="1133073"/>
                  <a:ext cx="2752677" cy="185756"/>
                </a:xfrm>
                <a:prstGeom prst="rect">
                  <a:avLst/>
                </a:prstGeom>
                <a:noFill/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9728" rIns="22860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solidFill>
                        <a:srgbClr val="262626"/>
                      </a:solidFill>
                      <a:latin typeface="+mn-ea"/>
                      <a:cs typeface="Segoe UI" pitchFamily="34" charset="0"/>
                    </a:rPr>
                    <a:t>대시보드</a:t>
                  </a:r>
                  <a:r>
                    <a:rPr lang="en-US" altLang="ko-KR" sz="1000" dirty="0">
                      <a:solidFill>
                        <a:srgbClr val="262626"/>
                      </a:solidFill>
                      <a:latin typeface="+mn-ea"/>
                      <a:cs typeface="Segoe UI" pitchFamily="34" charset="0"/>
                    </a:rPr>
                    <a:t>1</a:t>
                  </a:r>
                  <a:endParaRPr lang="en-US" sz="1000" dirty="0">
                    <a:solidFill>
                      <a:srgbClr val="262626"/>
                    </a:solidFill>
                    <a:latin typeface="+mn-ea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100" name="모서리가 둥근 직사각형 244">
              <a:extLst>
                <a:ext uri="{FF2B5EF4-FFF2-40B4-BE49-F238E27FC236}">
                  <a16:creationId xmlns:a16="http://schemas.microsoft.com/office/drawing/2014/main" id="{FC748AD5-D838-01BB-EF8A-E92CCDFEB2F5}"/>
                </a:ext>
              </a:extLst>
            </p:cNvPr>
            <p:cNvSpPr/>
            <p:nvPr/>
          </p:nvSpPr>
          <p:spPr>
            <a:xfrm>
              <a:off x="8977750" y="6278566"/>
              <a:ext cx="1127448" cy="251661"/>
            </a:xfrm>
            <a:prstGeom prst="roundRect">
              <a:avLst>
                <a:gd name="adj" fmla="val 5788"/>
              </a:avLst>
            </a:prstGeom>
            <a:solidFill>
              <a:schemeClr val="accent2">
                <a:lumMod val="20000"/>
                <a:lumOff val="8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대시보드 생성</a:t>
              </a:r>
            </a:p>
          </p:txBody>
        </p:sp>
        <p:sp>
          <p:nvSpPr>
            <p:cNvPr id="101" name="모서리가 둥근 직사각형 244">
              <a:extLst>
                <a:ext uri="{FF2B5EF4-FFF2-40B4-BE49-F238E27FC236}">
                  <a16:creationId xmlns:a16="http://schemas.microsoft.com/office/drawing/2014/main" id="{5037BB6C-47B3-8736-3D52-EDC7DD2BC873}"/>
                </a:ext>
              </a:extLst>
            </p:cNvPr>
            <p:cNvSpPr/>
            <p:nvPr/>
          </p:nvSpPr>
          <p:spPr>
            <a:xfrm>
              <a:off x="10230080" y="6278566"/>
              <a:ext cx="739823" cy="251661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112" name="모서리가 둥근 직사각형 244">
            <a:extLst>
              <a:ext uri="{FF2B5EF4-FFF2-40B4-BE49-F238E27FC236}">
                <a16:creationId xmlns:a16="http://schemas.microsoft.com/office/drawing/2014/main" id="{7C4CD904-D68A-1305-22E7-BFBC3BDAD90A}"/>
              </a:ext>
            </a:extLst>
          </p:cNvPr>
          <p:cNvSpPr/>
          <p:nvPr/>
        </p:nvSpPr>
        <p:spPr>
          <a:xfrm>
            <a:off x="3319680" y="6139973"/>
            <a:ext cx="1127448" cy="251661"/>
          </a:xfrm>
          <a:prstGeom prst="roundRect">
            <a:avLst>
              <a:gd name="adj" fmla="val 5788"/>
            </a:avLst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대시보드 생성</a:t>
            </a:r>
          </a:p>
        </p:txBody>
      </p:sp>
      <p:sp>
        <p:nvSpPr>
          <p:cNvPr id="113" name="모서리가 둥근 직사각형 244">
            <a:extLst>
              <a:ext uri="{FF2B5EF4-FFF2-40B4-BE49-F238E27FC236}">
                <a16:creationId xmlns:a16="http://schemas.microsoft.com/office/drawing/2014/main" id="{B232D273-7620-E709-FE60-C34EE0E2583F}"/>
              </a:ext>
            </a:extLst>
          </p:cNvPr>
          <p:cNvSpPr/>
          <p:nvPr/>
        </p:nvSpPr>
        <p:spPr>
          <a:xfrm>
            <a:off x="4572010" y="6139973"/>
            <a:ext cx="739823" cy="251661"/>
          </a:xfrm>
          <a:prstGeom prst="roundRect">
            <a:avLst>
              <a:gd name="adj" fmla="val 5788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FD93621-8523-B9C0-C1A3-D658B8D2534D}"/>
              </a:ext>
            </a:extLst>
          </p:cNvPr>
          <p:cNvSpPr/>
          <p:nvPr/>
        </p:nvSpPr>
        <p:spPr>
          <a:xfrm>
            <a:off x="1022303" y="126862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962B0A3-1EC6-8FE3-ED7F-DC35F665E745}"/>
              </a:ext>
            </a:extLst>
          </p:cNvPr>
          <p:cNvSpPr/>
          <p:nvPr/>
        </p:nvSpPr>
        <p:spPr>
          <a:xfrm>
            <a:off x="2477783" y="513186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59258AC-DFA9-6A13-7AFA-C65A2F89D656}"/>
              </a:ext>
            </a:extLst>
          </p:cNvPr>
          <p:cNvSpPr/>
          <p:nvPr/>
        </p:nvSpPr>
        <p:spPr>
          <a:xfrm>
            <a:off x="3219095" y="6064635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CE9E900A-3498-2ADB-07B6-55179ADEFCB8}"/>
              </a:ext>
            </a:extLst>
          </p:cNvPr>
          <p:cNvSpPr/>
          <p:nvPr/>
        </p:nvSpPr>
        <p:spPr>
          <a:xfrm>
            <a:off x="8032133" y="502188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24628A0-0D0D-66C0-0BB1-53C3A4891491}"/>
              </a:ext>
            </a:extLst>
          </p:cNvPr>
          <p:cNvSpPr/>
          <p:nvPr/>
        </p:nvSpPr>
        <p:spPr>
          <a:xfrm>
            <a:off x="8866796" y="615161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4FFAB46C-520A-90AA-79CE-19CB80ED4D60}"/>
              </a:ext>
            </a:extLst>
          </p:cNvPr>
          <p:cNvSpPr/>
          <p:nvPr/>
        </p:nvSpPr>
        <p:spPr>
          <a:xfrm>
            <a:off x="10612479" y="318986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215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258416" y="40033"/>
            <a:ext cx="1161884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pPr>
            <a:r>
              <a:rPr lang="ko-KR"/>
              <a:t>Function Structure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394189" y="678736"/>
            <a:ext cx="10017125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905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 앱 각 기능별 카테고리는 다음과 같다.</a:t>
            </a:r>
            <a:endParaRPr sz="218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6"/>
          <p:cNvGrpSpPr/>
          <p:nvPr/>
        </p:nvGrpSpPr>
        <p:grpSpPr>
          <a:xfrm>
            <a:off x="1500251" y="2003959"/>
            <a:ext cx="1158875" cy="458787"/>
            <a:chOff x="1630362" y="2314258"/>
            <a:chExt cx="1158875" cy="458787"/>
          </a:xfrm>
        </p:grpSpPr>
        <p:sp>
          <p:nvSpPr>
            <p:cNvPr id="205" name="Google Shape;205;p6"/>
            <p:cNvSpPr/>
            <p:nvPr/>
          </p:nvSpPr>
          <p:spPr>
            <a:xfrm>
              <a:off x="1630362" y="2314258"/>
              <a:ext cx="1158875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COMMON-</a:t>
              </a: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1630362" y="2525395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스플래시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6"/>
          <p:cNvGrpSpPr/>
          <p:nvPr/>
        </p:nvGrpSpPr>
        <p:grpSpPr>
          <a:xfrm>
            <a:off x="1500565" y="1209256"/>
            <a:ext cx="1158875" cy="458788"/>
            <a:chOff x="1630362" y="1509395"/>
            <a:chExt cx="1158875" cy="458788"/>
          </a:xfrm>
        </p:grpSpPr>
        <p:sp>
          <p:nvSpPr>
            <p:cNvPr id="208" name="Google Shape;208;p6"/>
            <p:cNvSpPr/>
            <p:nvPr/>
          </p:nvSpPr>
          <p:spPr>
            <a:xfrm>
              <a:off x="1630362" y="1509395"/>
              <a:ext cx="1158875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1630362" y="1720533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공통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6"/>
          <p:cNvSpPr/>
          <p:nvPr/>
        </p:nvSpPr>
        <p:spPr>
          <a:xfrm>
            <a:off x="757602" y="1160044"/>
            <a:ext cx="9937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85725" marR="0" lvl="0" indent="-85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alt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</a:t>
            </a:r>
            <a:endParaRPr lang="en-US" altLang="ko-KR"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-857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ko-KR" altLang="en-US" sz="1000" b="1" dirty="0">
                <a:solidFill>
                  <a:srgbClr val="808080"/>
                </a:solidFill>
                <a:latin typeface="Arial"/>
                <a:ea typeface="Malgun Gothic"/>
                <a:cs typeface="Arial"/>
                <a:sym typeface="Arial"/>
              </a:rPr>
              <a:t>메뉴</a:t>
            </a:r>
            <a:endParaRPr sz="1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3" name="Google Shape;213;p6"/>
          <p:cNvCxnSpPr/>
          <p:nvPr/>
        </p:nvCxnSpPr>
        <p:spPr>
          <a:xfrm>
            <a:off x="847638" y="1864576"/>
            <a:ext cx="10559231" cy="0"/>
          </a:xfrm>
          <a:prstGeom prst="straightConnector1">
            <a:avLst/>
          </a:prstGeom>
          <a:noFill/>
          <a:ln w="9525" cap="flat" cmpd="sng">
            <a:solidFill>
              <a:srgbClr val="DDDDDD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216" name="Google Shape;216;p6"/>
          <p:cNvCxnSpPr>
            <a:cxnSpLocks/>
            <a:stCxn id="217" idx="2"/>
            <a:endCxn id="123" idx="0"/>
          </p:cNvCxnSpPr>
          <p:nvPr/>
        </p:nvCxnSpPr>
        <p:spPr>
          <a:xfrm>
            <a:off x="4198684" y="1662964"/>
            <a:ext cx="0" cy="1556969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19" name="Google Shape;219;p6"/>
          <p:cNvGrpSpPr/>
          <p:nvPr/>
        </p:nvGrpSpPr>
        <p:grpSpPr>
          <a:xfrm>
            <a:off x="3597815" y="1204176"/>
            <a:ext cx="1201738" cy="458788"/>
            <a:chOff x="5557837" y="1518920"/>
            <a:chExt cx="1201738" cy="458788"/>
          </a:xfrm>
        </p:grpSpPr>
        <p:sp>
          <p:nvSpPr>
            <p:cNvPr id="220" name="Google Shape;220;p6"/>
            <p:cNvSpPr/>
            <p:nvPr/>
          </p:nvSpPr>
          <p:spPr>
            <a:xfrm>
              <a:off x="5557837" y="1518920"/>
              <a:ext cx="1201738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5557837" y="1730058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" name="Google Shape;221;p6"/>
          <p:cNvGrpSpPr/>
          <p:nvPr/>
        </p:nvGrpSpPr>
        <p:grpSpPr>
          <a:xfrm>
            <a:off x="3597815" y="1989354"/>
            <a:ext cx="1201738" cy="458787"/>
            <a:chOff x="5557837" y="2314258"/>
            <a:chExt cx="1201738" cy="458787"/>
          </a:xfrm>
        </p:grpSpPr>
        <p:sp>
          <p:nvSpPr>
            <p:cNvPr id="222" name="Google Shape;222;p6"/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</a:t>
              </a:r>
              <a:r>
                <a:rPr 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4" name="Google Shape;224;p6"/>
          <p:cNvCxnSpPr>
            <a:cxnSpLocks/>
            <a:stCxn id="225" idx="2"/>
            <a:endCxn id="91" idx="0"/>
          </p:cNvCxnSpPr>
          <p:nvPr/>
        </p:nvCxnSpPr>
        <p:spPr>
          <a:xfrm>
            <a:off x="8638404" y="1677569"/>
            <a:ext cx="0" cy="1656713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27" name="Google Shape;227;p6"/>
          <p:cNvGrpSpPr/>
          <p:nvPr/>
        </p:nvGrpSpPr>
        <p:grpSpPr>
          <a:xfrm>
            <a:off x="8037535" y="1218781"/>
            <a:ext cx="1201737" cy="458788"/>
            <a:chOff x="7543800" y="1518920"/>
            <a:chExt cx="1201737" cy="458788"/>
          </a:xfrm>
        </p:grpSpPr>
        <p:sp>
          <p:nvSpPr>
            <p:cNvPr id="228" name="Google Shape;228;p6"/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6"/>
          <p:cNvGrpSpPr/>
          <p:nvPr/>
        </p:nvGrpSpPr>
        <p:grpSpPr>
          <a:xfrm>
            <a:off x="8037535" y="2003959"/>
            <a:ext cx="1201737" cy="458787"/>
            <a:chOff x="7543800" y="2314258"/>
            <a:chExt cx="1201737" cy="458787"/>
          </a:xfrm>
        </p:grpSpPr>
        <p:sp>
          <p:nvSpPr>
            <p:cNvPr id="226" name="Google Shape;226;p6"/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" name="Google Shape;255;p6"/>
          <p:cNvGrpSpPr/>
          <p:nvPr/>
        </p:nvGrpSpPr>
        <p:grpSpPr>
          <a:xfrm>
            <a:off x="3597815" y="2604643"/>
            <a:ext cx="1201738" cy="458787"/>
            <a:chOff x="5557837" y="2314258"/>
            <a:chExt cx="1201738" cy="458787"/>
          </a:xfrm>
        </p:grpSpPr>
        <p:sp>
          <p:nvSpPr>
            <p:cNvPr id="218" name="Google Shape;218;p6"/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조회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2" name="Google Shape;262;p6"/>
          <p:cNvSpPr txBox="1">
            <a:spLocks noGrp="1"/>
          </p:cNvSpPr>
          <p:nvPr>
            <p:ph type="sldNum" idx="12"/>
          </p:nvPr>
        </p:nvSpPr>
        <p:spPr>
          <a:xfrm>
            <a:off x="11793196" y="6494307"/>
            <a:ext cx="398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grpSp>
        <p:nvGrpSpPr>
          <p:cNvPr id="77" name="Google Shape;227;p6">
            <a:extLst>
              <a:ext uri="{FF2B5EF4-FFF2-40B4-BE49-F238E27FC236}">
                <a16:creationId xmlns:a16="http://schemas.microsoft.com/office/drawing/2014/main" id="{B4B13B7E-BF6E-C148-9622-6023965DA16C}"/>
              </a:ext>
            </a:extLst>
          </p:cNvPr>
          <p:cNvGrpSpPr/>
          <p:nvPr/>
        </p:nvGrpSpPr>
        <p:grpSpPr>
          <a:xfrm>
            <a:off x="5844258" y="1202215"/>
            <a:ext cx="1201737" cy="458788"/>
            <a:chOff x="7543800" y="1518920"/>
            <a:chExt cx="1201737" cy="458788"/>
          </a:xfrm>
        </p:grpSpPr>
        <p:sp>
          <p:nvSpPr>
            <p:cNvPr id="78" name="Google Shape;228;p6">
              <a:extLst>
                <a:ext uri="{FF2B5EF4-FFF2-40B4-BE49-F238E27FC236}">
                  <a16:creationId xmlns:a16="http://schemas.microsoft.com/office/drawing/2014/main" id="{FE9C233E-4231-2948-9DBB-BA6415AE9FB7}"/>
                </a:ext>
              </a:extLst>
            </p:cNvPr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25;p6">
              <a:extLst>
                <a:ext uri="{FF2B5EF4-FFF2-40B4-BE49-F238E27FC236}">
                  <a16:creationId xmlns:a16="http://schemas.microsoft.com/office/drawing/2014/main" id="{08C2DA76-600F-4F4B-A0C8-DCEED56BD0B6}"/>
                </a:ext>
              </a:extLst>
            </p:cNvPr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6" name="Google Shape;224;p6">
            <a:extLst>
              <a:ext uri="{FF2B5EF4-FFF2-40B4-BE49-F238E27FC236}">
                <a16:creationId xmlns:a16="http://schemas.microsoft.com/office/drawing/2014/main" id="{124BEA54-02A1-624F-8C49-8B55D5EB567E}"/>
              </a:ext>
            </a:extLst>
          </p:cNvPr>
          <p:cNvCxnSpPr>
            <a:cxnSpLocks/>
            <a:stCxn id="79" idx="2"/>
            <a:endCxn id="120" idx="2"/>
          </p:cNvCxnSpPr>
          <p:nvPr/>
        </p:nvCxnSpPr>
        <p:spPr>
          <a:xfrm flipH="1">
            <a:off x="6445126" y="1661003"/>
            <a:ext cx="1" cy="2396555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2D5201-4DD2-414D-83C4-62C9CC266246}"/>
              </a:ext>
            </a:extLst>
          </p:cNvPr>
          <p:cNvGrpSpPr/>
          <p:nvPr/>
        </p:nvGrpSpPr>
        <p:grpSpPr>
          <a:xfrm>
            <a:off x="4295048" y="3925679"/>
            <a:ext cx="1470633" cy="1979070"/>
            <a:chOff x="4018490" y="3794571"/>
            <a:chExt cx="1470633" cy="197907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A365C8-E770-08F8-B025-B9565AA75AA3}"/>
                </a:ext>
              </a:extLst>
            </p:cNvPr>
            <p:cNvSpPr/>
            <p:nvPr/>
          </p:nvSpPr>
          <p:spPr>
            <a:xfrm>
              <a:off x="4018490" y="3794571"/>
              <a:ext cx="1470633" cy="19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2" name="Google Shape;255;p6">
              <a:extLst>
                <a:ext uri="{FF2B5EF4-FFF2-40B4-BE49-F238E27FC236}">
                  <a16:creationId xmlns:a16="http://schemas.microsoft.com/office/drawing/2014/main" id="{09F5FBB3-55EA-595A-DBEE-ED5A4D0D84B5}"/>
                </a:ext>
              </a:extLst>
            </p:cNvPr>
            <p:cNvGrpSpPr/>
            <p:nvPr/>
          </p:nvGrpSpPr>
          <p:grpSpPr>
            <a:xfrm>
              <a:off x="4160789" y="3923243"/>
              <a:ext cx="1201738" cy="458787"/>
              <a:chOff x="5557837" y="2314258"/>
              <a:chExt cx="1201738" cy="458787"/>
            </a:xfrm>
          </p:grpSpPr>
          <p:sp>
            <p:nvSpPr>
              <p:cNvPr id="73" name="Google Shape;218;p6">
                <a:extLst>
                  <a:ext uri="{FF2B5EF4-FFF2-40B4-BE49-F238E27FC236}">
                    <a16:creationId xmlns:a16="http://schemas.microsoft.com/office/drawing/2014/main" id="{D0A07F7F-4714-588E-01E8-8785FEB3F14B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DASHBOARD-3-1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256;p6">
                <a:extLst>
                  <a:ext uri="{FF2B5EF4-FFF2-40B4-BE49-F238E27FC236}">
                    <a16:creationId xmlns:a16="http://schemas.microsoft.com/office/drawing/2014/main" id="{5C13B401-AF25-1BAF-BA07-BB0EB5CE97C9}"/>
                  </a:ext>
                </a:extLst>
              </p:cNvPr>
              <p:cNvSpPr/>
              <p:nvPr/>
            </p:nvSpPr>
            <p:spPr>
              <a:xfrm>
                <a:off x="5557837" y="2525395"/>
                <a:ext cx="1201738" cy="24765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5700" rIns="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대시보드 편집 </a:t>
                </a: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생성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" name="Google Shape;255;p6">
              <a:extLst>
                <a:ext uri="{FF2B5EF4-FFF2-40B4-BE49-F238E27FC236}">
                  <a16:creationId xmlns:a16="http://schemas.microsoft.com/office/drawing/2014/main" id="{A030BABD-3748-FEBE-0579-7E2C021F2690}"/>
                </a:ext>
              </a:extLst>
            </p:cNvPr>
            <p:cNvGrpSpPr/>
            <p:nvPr/>
          </p:nvGrpSpPr>
          <p:grpSpPr>
            <a:xfrm>
              <a:off x="4160789" y="4508631"/>
              <a:ext cx="1201738" cy="458787"/>
              <a:chOff x="5557837" y="2314258"/>
              <a:chExt cx="1201738" cy="458787"/>
            </a:xfrm>
          </p:grpSpPr>
          <p:sp>
            <p:nvSpPr>
              <p:cNvPr id="76" name="Google Shape;218;p6">
                <a:extLst>
                  <a:ext uri="{FF2B5EF4-FFF2-40B4-BE49-F238E27FC236}">
                    <a16:creationId xmlns:a16="http://schemas.microsoft.com/office/drawing/2014/main" id="{AF87D021-A0E6-AD7E-804E-903A25292160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DASHBOARD-3-2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256;p6">
                <a:extLst>
                  <a:ext uri="{FF2B5EF4-FFF2-40B4-BE49-F238E27FC236}">
                    <a16:creationId xmlns:a16="http://schemas.microsoft.com/office/drawing/2014/main" id="{D98CA0E7-3DEB-BA7B-2236-27EDA760DFBF}"/>
                  </a:ext>
                </a:extLst>
              </p:cNvPr>
              <p:cNvSpPr/>
              <p:nvPr/>
            </p:nvSpPr>
            <p:spPr>
              <a:xfrm>
                <a:off x="5557837" y="2525395"/>
                <a:ext cx="1201738" cy="24765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대시보드 편집 </a:t>
                </a: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수정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" name="Google Shape;255;p6">
              <a:extLst>
                <a:ext uri="{FF2B5EF4-FFF2-40B4-BE49-F238E27FC236}">
                  <a16:creationId xmlns:a16="http://schemas.microsoft.com/office/drawing/2014/main" id="{E631FE25-F725-3AF6-8EA6-753DEAECF4BC}"/>
                </a:ext>
              </a:extLst>
            </p:cNvPr>
            <p:cNvGrpSpPr/>
            <p:nvPr/>
          </p:nvGrpSpPr>
          <p:grpSpPr>
            <a:xfrm>
              <a:off x="4160789" y="5090183"/>
              <a:ext cx="1201738" cy="542671"/>
              <a:chOff x="5557837" y="2314258"/>
              <a:chExt cx="1201738" cy="542671"/>
            </a:xfrm>
          </p:grpSpPr>
          <p:sp>
            <p:nvSpPr>
              <p:cNvPr id="82" name="Google Shape;218;p6">
                <a:extLst>
                  <a:ext uri="{FF2B5EF4-FFF2-40B4-BE49-F238E27FC236}">
                    <a16:creationId xmlns:a16="http://schemas.microsoft.com/office/drawing/2014/main" id="{96A40846-2096-8EAF-2BA6-8FDECDA33510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DASHBOARD-3-3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256;p6">
                <a:extLst>
                  <a:ext uri="{FF2B5EF4-FFF2-40B4-BE49-F238E27FC236}">
                    <a16:creationId xmlns:a16="http://schemas.microsoft.com/office/drawing/2014/main" id="{FBD12FF2-222D-E908-970F-D9DC72DFE0B8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31535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대시보드 편집</a:t>
                </a:r>
                <a:endPara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</a:t>
                </a: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추가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5" name="Google Shape;255;p6">
            <a:extLst>
              <a:ext uri="{FF2B5EF4-FFF2-40B4-BE49-F238E27FC236}">
                <a16:creationId xmlns:a16="http://schemas.microsoft.com/office/drawing/2014/main" id="{D04BA850-BE04-DFA2-6286-18E5B66D34D3}"/>
              </a:ext>
            </a:extLst>
          </p:cNvPr>
          <p:cNvGrpSpPr/>
          <p:nvPr/>
        </p:nvGrpSpPr>
        <p:grpSpPr>
          <a:xfrm>
            <a:off x="5844257" y="2609319"/>
            <a:ext cx="1201738" cy="458787"/>
            <a:chOff x="5557837" y="2314258"/>
            <a:chExt cx="1201738" cy="458787"/>
          </a:xfrm>
        </p:grpSpPr>
        <p:sp>
          <p:nvSpPr>
            <p:cNvPr id="96" name="Google Shape;218;p6">
              <a:extLst>
                <a:ext uri="{FF2B5EF4-FFF2-40B4-BE49-F238E27FC236}">
                  <a16:creationId xmlns:a16="http://schemas.microsoft.com/office/drawing/2014/main" id="{B821F087-4C49-C395-E4FF-B87EBC560A16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56;p6">
              <a:extLst>
                <a:ext uri="{FF2B5EF4-FFF2-40B4-BE49-F238E27FC236}">
                  <a16:creationId xmlns:a16="http://schemas.microsoft.com/office/drawing/2014/main" id="{2495626D-5127-001C-979D-DFDC6FAAABF5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조회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229;p6">
            <a:extLst>
              <a:ext uri="{FF2B5EF4-FFF2-40B4-BE49-F238E27FC236}">
                <a16:creationId xmlns:a16="http://schemas.microsoft.com/office/drawing/2014/main" id="{BD28C545-4A55-5744-A6CF-FF3EBEDF9C1C}"/>
              </a:ext>
            </a:extLst>
          </p:cNvPr>
          <p:cNvGrpSpPr/>
          <p:nvPr/>
        </p:nvGrpSpPr>
        <p:grpSpPr>
          <a:xfrm>
            <a:off x="5844258" y="1998705"/>
            <a:ext cx="1201737" cy="458787"/>
            <a:chOff x="7543800" y="2314258"/>
            <a:chExt cx="1201737" cy="458787"/>
          </a:xfrm>
        </p:grpSpPr>
        <p:sp>
          <p:nvSpPr>
            <p:cNvPr id="84" name="Google Shape;226;p6">
              <a:extLst>
                <a:ext uri="{FF2B5EF4-FFF2-40B4-BE49-F238E27FC236}">
                  <a16:creationId xmlns:a16="http://schemas.microsoft.com/office/drawing/2014/main" id="{31214CEC-A34E-0446-9D2C-9AF1BDA37F0F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30;p6">
              <a:extLst>
                <a:ext uri="{FF2B5EF4-FFF2-40B4-BE49-F238E27FC236}">
                  <a16:creationId xmlns:a16="http://schemas.microsoft.com/office/drawing/2014/main" id="{3E17C7AB-A139-F74F-9A2B-692635D32224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</a:rPr>
                <a:t>위젯 목록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" name="Google Shape;229;p6">
            <a:extLst>
              <a:ext uri="{FF2B5EF4-FFF2-40B4-BE49-F238E27FC236}">
                <a16:creationId xmlns:a16="http://schemas.microsoft.com/office/drawing/2014/main" id="{09CCD362-C0C2-1550-C1CA-3F0581F6B326}"/>
              </a:ext>
            </a:extLst>
          </p:cNvPr>
          <p:cNvGrpSpPr/>
          <p:nvPr/>
        </p:nvGrpSpPr>
        <p:grpSpPr>
          <a:xfrm>
            <a:off x="8037535" y="2698625"/>
            <a:ext cx="1201737" cy="458787"/>
            <a:chOff x="7543800" y="2314258"/>
            <a:chExt cx="1201737" cy="458787"/>
          </a:xfrm>
        </p:grpSpPr>
        <p:sp>
          <p:nvSpPr>
            <p:cNvPr id="59" name="Google Shape;226;p6">
              <a:extLst>
                <a:ext uri="{FF2B5EF4-FFF2-40B4-BE49-F238E27FC236}">
                  <a16:creationId xmlns:a16="http://schemas.microsoft.com/office/drawing/2014/main" id="{8C27E980-EF87-3BA1-0280-66C49370DA42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</a:t>
              </a:r>
              <a:r>
                <a:rPr lang="en-US" altLang="ko-KR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30;p6">
              <a:extLst>
                <a:ext uri="{FF2B5EF4-FFF2-40B4-BE49-F238E27FC236}">
                  <a16:creationId xmlns:a16="http://schemas.microsoft.com/office/drawing/2014/main" id="{6BCF13F4-EFC3-6DD1-A392-4D81C6776B45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229;p6">
            <a:extLst>
              <a:ext uri="{FF2B5EF4-FFF2-40B4-BE49-F238E27FC236}">
                <a16:creationId xmlns:a16="http://schemas.microsoft.com/office/drawing/2014/main" id="{1EAC3AB8-77B9-83D0-F998-9DA7E47FB5F6}"/>
              </a:ext>
            </a:extLst>
          </p:cNvPr>
          <p:cNvGrpSpPr/>
          <p:nvPr/>
        </p:nvGrpSpPr>
        <p:grpSpPr>
          <a:xfrm>
            <a:off x="8037535" y="3334282"/>
            <a:ext cx="1201737" cy="458787"/>
            <a:chOff x="7543800" y="2314258"/>
            <a:chExt cx="1201737" cy="458787"/>
          </a:xfrm>
        </p:grpSpPr>
        <p:sp>
          <p:nvSpPr>
            <p:cNvPr id="91" name="Google Shape;226;p6">
              <a:extLst>
                <a:ext uri="{FF2B5EF4-FFF2-40B4-BE49-F238E27FC236}">
                  <a16:creationId xmlns:a16="http://schemas.microsoft.com/office/drawing/2014/main" id="{AD7D5D77-396B-67AA-9D50-FA68868AC991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30;p6">
              <a:extLst>
                <a:ext uri="{FF2B5EF4-FFF2-40B4-BE49-F238E27FC236}">
                  <a16:creationId xmlns:a16="http://schemas.microsoft.com/office/drawing/2014/main" id="{499EBA47-D1AE-3F65-D527-914033630836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68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데이터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셋</a:t>
              </a:r>
              <a:r>
                <a:rPr lang="en-US" altLang="ko-KR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4" name="Google Shape;224;p6">
            <a:extLst>
              <a:ext uri="{FF2B5EF4-FFF2-40B4-BE49-F238E27FC236}">
                <a16:creationId xmlns:a16="http://schemas.microsoft.com/office/drawing/2014/main" id="{40139440-C4B5-8DA6-4E56-A900A1914AD2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>
            <a:off x="10831679" y="1677569"/>
            <a:ext cx="2143" cy="1041093"/>
          </a:xfrm>
          <a:prstGeom prst="straightConnector1">
            <a:avLst/>
          </a:prstGeom>
          <a:noFill/>
          <a:ln w="9525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5" name="Google Shape;227;p6">
            <a:extLst>
              <a:ext uri="{FF2B5EF4-FFF2-40B4-BE49-F238E27FC236}">
                <a16:creationId xmlns:a16="http://schemas.microsoft.com/office/drawing/2014/main" id="{3039AA97-AC0D-8FF5-BF71-E6E67159622B}"/>
              </a:ext>
            </a:extLst>
          </p:cNvPr>
          <p:cNvGrpSpPr/>
          <p:nvPr/>
        </p:nvGrpSpPr>
        <p:grpSpPr>
          <a:xfrm>
            <a:off x="10230810" y="1218781"/>
            <a:ext cx="1201737" cy="458788"/>
            <a:chOff x="7543800" y="1518920"/>
            <a:chExt cx="1201737" cy="458788"/>
          </a:xfrm>
        </p:grpSpPr>
        <p:sp>
          <p:nvSpPr>
            <p:cNvPr id="106" name="Google Shape;228;p6">
              <a:extLst>
                <a:ext uri="{FF2B5EF4-FFF2-40B4-BE49-F238E27FC236}">
                  <a16:creationId xmlns:a16="http://schemas.microsoft.com/office/drawing/2014/main" id="{8DFAB5FF-E4E9-B8D5-2B0D-E071968C3B5B}"/>
                </a:ext>
              </a:extLst>
            </p:cNvPr>
            <p:cNvSpPr/>
            <p:nvPr/>
          </p:nvSpPr>
          <p:spPr>
            <a:xfrm>
              <a:off x="7543800" y="1518920"/>
              <a:ext cx="1201737" cy="227013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5;p6">
              <a:extLst>
                <a:ext uri="{FF2B5EF4-FFF2-40B4-BE49-F238E27FC236}">
                  <a16:creationId xmlns:a16="http://schemas.microsoft.com/office/drawing/2014/main" id="{7C07905F-29A3-54FA-8BD8-EC5A6606F213}"/>
                </a:ext>
              </a:extLst>
            </p:cNvPr>
            <p:cNvSpPr/>
            <p:nvPr/>
          </p:nvSpPr>
          <p:spPr>
            <a:xfrm>
              <a:off x="7543800" y="1730058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빠른 생성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229;p6">
            <a:extLst>
              <a:ext uri="{FF2B5EF4-FFF2-40B4-BE49-F238E27FC236}">
                <a16:creationId xmlns:a16="http://schemas.microsoft.com/office/drawing/2014/main" id="{50C0D4CC-B82D-BECA-12AE-803FC84E7142}"/>
              </a:ext>
            </a:extLst>
          </p:cNvPr>
          <p:cNvGrpSpPr/>
          <p:nvPr/>
        </p:nvGrpSpPr>
        <p:grpSpPr>
          <a:xfrm>
            <a:off x="10232953" y="2003959"/>
            <a:ext cx="1201737" cy="458787"/>
            <a:chOff x="7543800" y="2314258"/>
            <a:chExt cx="1201737" cy="458787"/>
          </a:xfrm>
        </p:grpSpPr>
        <p:sp>
          <p:nvSpPr>
            <p:cNvPr id="109" name="Google Shape;226;p6">
              <a:extLst>
                <a:ext uri="{FF2B5EF4-FFF2-40B4-BE49-F238E27FC236}">
                  <a16:creationId xmlns:a16="http://schemas.microsoft.com/office/drawing/2014/main" id="{DEDAE1DD-A57F-BC74-69D1-1EAD446F98C3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30;p6">
              <a:extLst>
                <a:ext uri="{FF2B5EF4-FFF2-40B4-BE49-F238E27FC236}">
                  <a16:creationId xmlns:a16="http://schemas.microsoft.com/office/drawing/2014/main" id="{CE7C6189-2AFB-71F6-DCA8-68E0D38B753B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데</a:t>
              </a: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이터 선택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229;p6">
            <a:extLst>
              <a:ext uri="{FF2B5EF4-FFF2-40B4-BE49-F238E27FC236}">
                <a16:creationId xmlns:a16="http://schemas.microsoft.com/office/drawing/2014/main" id="{C9A71BE5-19EC-9662-8C95-7CF2E81CD2A8}"/>
              </a:ext>
            </a:extLst>
          </p:cNvPr>
          <p:cNvGrpSpPr/>
          <p:nvPr/>
        </p:nvGrpSpPr>
        <p:grpSpPr>
          <a:xfrm>
            <a:off x="10232953" y="2718662"/>
            <a:ext cx="1201737" cy="458787"/>
            <a:chOff x="7543800" y="2314258"/>
            <a:chExt cx="1201737" cy="458787"/>
          </a:xfrm>
        </p:grpSpPr>
        <p:sp>
          <p:nvSpPr>
            <p:cNvPr id="113" name="Google Shape;226;p6">
              <a:extLst>
                <a:ext uri="{FF2B5EF4-FFF2-40B4-BE49-F238E27FC236}">
                  <a16:creationId xmlns:a16="http://schemas.microsoft.com/office/drawing/2014/main" id="{CD614693-A766-694D-A983-A2B155805240}"/>
                </a:ext>
              </a:extLst>
            </p:cNvPr>
            <p:cNvSpPr/>
            <p:nvPr/>
          </p:nvSpPr>
          <p:spPr>
            <a:xfrm>
              <a:off x="7543800" y="2314258"/>
              <a:ext cx="1201737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RECOMMEND-1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30;p6">
              <a:extLst>
                <a:ext uri="{FF2B5EF4-FFF2-40B4-BE49-F238E27FC236}">
                  <a16:creationId xmlns:a16="http://schemas.microsoft.com/office/drawing/2014/main" id="{D21F0229-44BA-AB4A-DF1E-C21CC90C2F2A}"/>
                </a:ext>
              </a:extLst>
            </p:cNvPr>
            <p:cNvSpPr/>
            <p:nvPr/>
          </p:nvSpPr>
          <p:spPr>
            <a:xfrm>
              <a:off x="7543800" y="2525395"/>
              <a:ext cx="1201737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템플릿 추천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204;p6">
            <a:extLst>
              <a:ext uri="{FF2B5EF4-FFF2-40B4-BE49-F238E27FC236}">
                <a16:creationId xmlns:a16="http://schemas.microsoft.com/office/drawing/2014/main" id="{00268497-A3D2-A646-A66F-ADCE12153176}"/>
              </a:ext>
            </a:extLst>
          </p:cNvPr>
          <p:cNvGrpSpPr/>
          <p:nvPr/>
        </p:nvGrpSpPr>
        <p:grpSpPr>
          <a:xfrm>
            <a:off x="1503962" y="2655859"/>
            <a:ext cx="1158875" cy="458787"/>
            <a:chOff x="1630362" y="2314258"/>
            <a:chExt cx="1158875" cy="458787"/>
          </a:xfrm>
        </p:grpSpPr>
        <p:sp>
          <p:nvSpPr>
            <p:cNvPr id="111" name="Google Shape;205;p6">
              <a:extLst>
                <a:ext uri="{FF2B5EF4-FFF2-40B4-BE49-F238E27FC236}">
                  <a16:creationId xmlns:a16="http://schemas.microsoft.com/office/drawing/2014/main" id="{69023853-A1FD-E846-8E6E-08337FC1AC65}"/>
                </a:ext>
              </a:extLst>
            </p:cNvPr>
            <p:cNvSpPr/>
            <p:nvPr/>
          </p:nvSpPr>
          <p:spPr>
            <a:xfrm>
              <a:off x="1630362" y="2314258"/>
              <a:ext cx="1158875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ore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COMMON-2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06;p6">
              <a:extLst>
                <a:ext uri="{FF2B5EF4-FFF2-40B4-BE49-F238E27FC236}">
                  <a16:creationId xmlns:a16="http://schemas.microsoft.com/office/drawing/2014/main" id="{A12DD4C9-A5F8-5D4C-A36E-829646C20E6C}"/>
                </a:ext>
              </a:extLst>
            </p:cNvPr>
            <p:cNvSpPr/>
            <p:nvPr/>
          </p:nvSpPr>
          <p:spPr>
            <a:xfrm>
              <a:off x="1630362" y="2525395"/>
              <a:ext cx="1158875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GNB</a:t>
              </a:r>
              <a:endParaRPr sz="2187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F9DDA-BB2C-EA4A-A70C-512808BE9C05}"/>
              </a:ext>
            </a:extLst>
          </p:cNvPr>
          <p:cNvGrpSpPr/>
          <p:nvPr/>
        </p:nvGrpSpPr>
        <p:grpSpPr>
          <a:xfrm>
            <a:off x="6572722" y="4419540"/>
            <a:ext cx="1358489" cy="1979070"/>
            <a:chOff x="6445126" y="4515237"/>
            <a:chExt cx="1358489" cy="197907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3F1AF422-6CAC-9FBE-0EFE-C18947B16579}"/>
                </a:ext>
              </a:extLst>
            </p:cNvPr>
            <p:cNvSpPr/>
            <p:nvPr/>
          </p:nvSpPr>
          <p:spPr>
            <a:xfrm>
              <a:off x="6445126" y="4515237"/>
              <a:ext cx="1358489" cy="197907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98" name="Google Shape;255;p6">
              <a:extLst>
                <a:ext uri="{FF2B5EF4-FFF2-40B4-BE49-F238E27FC236}">
                  <a16:creationId xmlns:a16="http://schemas.microsoft.com/office/drawing/2014/main" id="{2E07F4AF-ED81-26D1-9048-B53F7B643371}"/>
                </a:ext>
              </a:extLst>
            </p:cNvPr>
            <p:cNvGrpSpPr/>
            <p:nvPr/>
          </p:nvGrpSpPr>
          <p:grpSpPr>
            <a:xfrm>
              <a:off x="6524874" y="4580112"/>
              <a:ext cx="1201738" cy="528039"/>
              <a:chOff x="5557837" y="2314258"/>
              <a:chExt cx="1201738" cy="528039"/>
            </a:xfrm>
          </p:grpSpPr>
          <p:sp>
            <p:nvSpPr>
              <p:cNvPr id="99" name="Google Shape;218;p6">
                <a:extLst>
                  <a:ext uri="{FF2B5EF4-FFF2-40B4-BE49-F238E27FC236}">
                    <a16:creationId xmlns:a16="http://schemas.microsoft.com/office/drawing/2014/main" id="{726E138C-E0F8-D677-68B8-6E22DE9DA6EB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WIDGET-3-1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256;p6">
                <a:extLst>
                  <a:ext uri="{FF2B5EF4-FFF2-40B4-BE49-F238E27FC236}">
                    <a16:creationId xmlns:a16="http://schemas.microsoft.com/office/drawing/2014/main" id="{4CA219DE-040D-7890-B3F2-27E75541921F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16903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46800" rIns="0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생성 </a:t>
                </a:r>
                <a:endPara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데이터 선택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255;p6">
              <a:extLst>
                <a:ext uri="{FF2B5EF4-FFF2-40B4-BE49-F238E27FC236}">
                  <a16:creationId xmlns:a16="http://schemas.microsoft.com/office/drawing/2014/main" id="{DEA1F924-7992-A384-F2D4-C3CA46BA50B3}"/>
                </a:ext>
              </a:extLst>
            </p:cNvPr>
            <p:cNvGrpSpPr/>
            <p:nvPr/>
          </p:nvGrpSpPr>
          <p:grpSpPr>
            <a:xfrm>
              <a:off x="6524874" y="5218664"/>
              <a:ext cx="1201738" cy="533087"/>
              <a:chOff x="5557837" y="2314258"/>
              <a:chExt cx="1201738" cy="533087"/>
            </a:xfrm>
          </p:grpSpPr>
          <p:sp>
            <p:nvSpPr>
              <p:cNvPr id="102" name="Google Shape;218;p6">
                <a:extLst>
                  <a:ext uri="{FF2B5EF4-FFF2-40B4-BE49-F238E27FC236}">
                    <a16:creationId xmlns:a16="http://schemas.microsoft.com/office/drawing/2014/main" id="{E592651C-FAD7-37BB-EA89-17043BC2098D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WIDGET-3-2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256;p6">
                <a:extLst>
                  <a:ext uri="{FF2B5EF4-FFF2-40B4-BE49-F238E27FC236}">
                    <a16:creationId xmlns:a16="http://schemas.microsoft.com/office/drawing/2014/main" id="{F70CDD98-2B23-0EAB-45FD-A596A9304DCE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2195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생성</a:t>
                </a:r>
                <a:endPara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위젯 타입 선택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255;p6">
              <a:extLst>
                <a:ext uri="{FF2B5EF4-FFF2-40B4-BE49-F238E27FC236}">
                  <a16:creationId xmlns:a16="http://schemas.microsoft.com/office/drawing/2014/main" id="{E6D13C64-E5CD-C948-A116-3253281D810C}"/>
                </a:ext>
              </a:extLst>
            </p:cNvPr>
            <p:cNvGrpSpPr/>
            <p:nvPr/>
          </p:nvGrpSpPr>
          <p:grpSpPr>
            <a:xfrm>
              <a:off x="6524874" y="5867250"/>
              <a:ext cx="1201738" cy="533087"/>
              <a:chOff x="5557837" y="2314258"/>
              <a:chExt cx="1201738" cy="533087"/>
            </a:xfrm>
          </p:grpSpPr>
          <p:sp>
            <p:nvSpPr>
              <p:cNvPr id="117" name="Google Shape;218;p6">
                <a:extLst>
                  <a:ext uri="{FF2B5EF4-FFF2-40B4-BE49-F238E27FC236}">
                    <a16:creationId xmlns:a16="http://schemas.microsoft.com/office/drawing/2014/main" id="{2A165EA3-6BD9-A348-A262-F75CA7FCCBCA}"/>
                  </a:ext>
                </a:extLst>
              </p:cNvPr>
              <p:cNvSpPr/>
              <p:nvPr/>
            </p:nvSpPr>
            <p:spPr>
              <a:xfrm>
                <a:off x="5557837" y="2314258"/>
                <a:ext cx="1201738" cy="227012"/>
              </a:xfrm>
              <a:prstGeom prst="rect">
                <a:avLst/>
              </a:prstGeom>
              <a:solidFill>
                <a:srgbClr val="76A5AF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>
                  <a:buClr>
                    <a:schemeClr val="dk1"/>
                  </a:buClr>
                  <a:buSzPts val="900"/>
                </a:pPr>
                <a:r>
                  <a:rPr lang="en-US" altLang="ko-KR" sz="900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WIDGET-3-3</a:t>
                </a:r>
                <a:endParaRPr sz="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256;p6">
                <a:extLst>
                  <a:ext uri="{FF2B5EF4-FFF2-40B4-BE49-F238E27FC236}">
                    <a16:creationId xmlns:a16="http://schemas.microsoft.com/office/drawing/2014/main" id="{EED5BF51-27E9-6148-9A29-C8E787DA4C2E}"/>
                  </a:ext>
                </a:extLst>
              </p:cNvPr>
              <p:cNvSpPr/>
              <p:nvPr/>
            </p:nvSpPr>
            <p:spPr>
              <a:xfrm>
                <a:off x="5557837" y="2525394"/>
                <a:ext cx="1201738" cy="321951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9696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ko-KR" altLang="en-US" sz="9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위젯 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생성</a:t>
                </a:r>
                <a:endParaRPr lang="en-US" altLang="ko-KR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lang="en-US" altLang="ko-KR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</a:t>
                </a:r>
                <a:r>
                  <a:rPr lang="ko-KR" altLang="en-US" sz="900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위젯 속성 설정</a:t>
                </a:r>
                <a:endParaRPr sz="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9" name="Google Shape;255;p6">
            <a:extLst>
              <a:ext uri="{FF2B5EF4-FFF2-40B4-BE49-F238E27FC236}">
                <a16:creationId xmlns:a16="http://schemas.microsoft.com/office/drawing/2014/main" id="{A5BD636F-609B-A24C-8F17-39DB2182DF24}"/>
              </a:ext>
            </a:extLst>
          </p:cNvPr>
          <p:cNvGrpSpPr/>
          <p:nvPr/>
        </p:nvGrpSpPr>
        <p:grpSpPr>
          <a:xfrm>
            <a:off x="5844257" y="3830546"/>
            <a:ext cx="1201738" cy="458787"/>
            <a:chOff x="5557837" y="2314258"/>
            <a:chExt cx="1201738" cy="458787"/>
          </a:xfrm>
        </p:grpSpPr>
        <p:sp>
          <p:nvSpPr>
            <p:cNvPr id="120" name="Google Shape;218;p6">
              <a:extLst>
                <a:ext uri="{FF2B5EF4-FFF2-40B4-BE49-F238E27FC236}">
                  <a16:creationId xmlns:a16="http://schemas.microsoft.com/office/drawing/2014/main" id="{EE56A169-FB14-964E-AB0A-070DD1FEDA73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WIDGET-4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6;p6">
              <a:extLst>
                <a:ext uri="{FF2B5EF4-FFF2-40B4-BE49-F238E27FC236}">
                  <a16:creationId xmlns:a16="http://schemas.microsoft.com/office/drawing/2014/main" id="{A5FCAA9A-19FA-854D-8B2C-170A17B793E3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수정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255;p6">
            <a:extLst>
              <a:ext uri="{FF2B5EF4-FFF2-40B4-BE49-F238E27FC236}">
                <a16:creationId xmlns:a16="http://schemas.microsoft.com/office/drawing/2014/main" id="{7DB95328-F842-664F-807A-83B009A54BC9}"/>
              </a:ext>
            </a:extLst>
          </p:cNvPr>
          <p:cNvGrpSpPr/>
          <p:nvPr/>
        </p:nvGrpSpPr>
        <p:grpSpPr>
          <a:xfrm>
            <a:off x="3597815" y="3219933"/>
            <a:ext cx="1201738" cy="458787"/>
            <a:chOff x="5557837" y="2314258"/>
            <a:chExt cx="1201738" cy="458787"/>
          </a:xfrm>
        </p:grpSpPr>
        <p:sp>
          <p:nvSpPr>
            <p:cNvPr id="123" name="Google Shape;218;p6">
              <a:extLst>
                <a:ext uri="{FF2B5EF4-FFF2-40B4-BE49-F238E27FC236}">
                  <a16:creationId xmlns:a16="http://schemas.microsoft.com/office/drawing/2014/main" id="{F47E3C98-436B-8E40-A70A-5295235C7BD2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DASHBOARD-3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56;p6">
              <a:extLst>
                <a:ext uri="{FF2B5EF4-FFF2-40B4-BE49-F238E27FC236}">
                  <a16:creationId xmlns:a16="http://schemas.microsoft.com/office/drawing/2014/main" id="{F1E06568-E6B5-9C4B-BCDF-29CED2578005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대시보드 편집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255;p6">
            <a:extLst>
              <a:ext uri="{FF2B5EF4-FFF2-40B4-BE49-F238E27FC236}">
                <a16:creationId xmlns:a16="http://schemas.microsoft.com/office/drawing/2014/main" id="{B74B0B35-BACE-E945-ABA7-88D1E28FC5ED}"/>
              </a:ext>
            </a:extLst>
          </p:cNvPr>
          <p:cNvGrpSpPr/>
          <p:nvPr/>
        </p:nvGrpSpPr>
        <p:grpSpPr>
          <a:xfrm>
            <a:off x="5844257" y="3219933"/>
            <a:ext cx="1201738" cy="458787"/>
            <a:chOff x="5557837" y="2314258"/>
            <a:chExt cx="1201738" cy="458787"/>
          </a:xfrm>
        </p:grpSpPr>
        <p:sp>
          <p:nvSpPr>
            <p:cNvPr id="126" name="Google Shape;218;p6">
              <a:extLst>
                <a:ext uri="{FF2B5EF4-FFF2-40B4-BE49-F238E27FC236}">
                  <a16:creationId xmlns:a16="http://schemas.microsoft.com/office/drawing/2014/main" id="{B1D86197-879E-EA4A-BC9B-A193C47A6888}"/>
                </a:ext>
              </a:extLst>
            </p:cNvPr>
            <p:cNvSpPr/>
            <p:nvPr/>
          </p:nvSpPr>
          <p:spPr>
            <a:xfrm>
              <a:off x="5557837" y="2314258"/>
              <a:ext cx="1201738" cy="227012"/>
            </a:xfrm>
            <a:prstGeom prst="rect">
              <a:avLst/>
            </a:prstGeom>
            <a:solidFill>
              <a:srgbClr val="DDF4A2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900"/>
              </a:pPr>
              <a:r>
                <a:rPr lang="en-US" altLang="ko-KR" sz="9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WIDGET-3</a:t>
              </a:r>
              <a:endParaRPr sz="9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256;p6">
              <a:extLst>
                <a:ext uri="{FF2B5EF4-FFF2-40B4-BE49-F238E27FC236}">
                  <a16:creationId xmlns:a16="http://schemas.microsoft.com/office/drawing/2014/main" id="{783B776B-EB86-0949-8B5D-235EB491CCF6}"/>
                </a:ext>
              </a:extLst>
            </p:cNvPr>
            <p:cNvSpPr/>
            <p:nvPr/>
          </p:nvSpPr>
          <p:spPr>
            <a:xfrm>
              <a:off x="5557837" y="2525395"/>
              <a:ext cx="1201738" cy="2476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96969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ko-KR" altLang="en-US" sz="9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위젯 생성</a:t>
              </a:r>
              <a:endParaRPr sz="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48F89D8-A493-9E43-B7EA-9C4F80ECD81C}"/>
              </a:ext>
            </a:extLst>
          </p:cNvPr>
          <p:cNvCxnSpPr>
            <a:cxnSpLocks/>
            <a:stCxn id="124" idx="3"/>
            <a:endCxn id="3" idx="0"/>
          </p:cNvCxnSpPr>
          <p:nvPr/>
        </p:nvCxnSpPr>
        <p:spPr>
          <a:xfrm>
            <a:off x="4799553" y="3554895"/>
            <a:ext cx="230812" cy="37078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꺾인 연결선[E] 128">
            <a:extLst>
              <a:ext uri="{FF2B5EF4-FFF2-40B4-BE49-F238E27FC236}">
                <a16:creationId xmlns:a16="http://schemas.microsoft.com/office/drawing/2014/main" id="{D014CF14-D60F-F24D-A885-1D341FF1E0B6}"/>
              </a:ext>
            </a:extLst>
          </p:cNvPr>
          <p:cNvCxnSpPr>
            <a:cxnSpLocks/>
            <a:stCxn id="127" idx="3"/>
            <a:endCxn id="88" idx="0"/>
          </p:cNvCxnSpPr>
          <p:nvPr/>
        </p:nvCxnSpPr>
        <p:spPr>
          <a:xfrm>
            <a:off x="7045995" y="3554895"/>
            <a:ext cx="205972" cy="864645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8E9F62-4628-4C41-84D8-ED06AA6214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COMMON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06B4-B757-E848-9ED0-4903D2141D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공통</a:t>
            </a:r>
          </a:p>
        </p:txBody>
      </p:sp>
    </p:spTree>
    <p:extLst>
      <p:ext uri="{BB962C8B-B14F-4D97-AF65-F5344CB8AC3E}">
        <p14:creationId xmlns:p14="http://schemas.microsoft.com/office/powerpoint/2010/main" val="281414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089741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바닐라메타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첫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접속시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화면을 보여준다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542459"/>
              </p:ext>
            </p:extLst>
          </p:nvPr>
        </p:nvGraphicFramePr>
        <p:xfrm>
          <a:off x="9201565" y="1616809"/>
          <a:ext cx="2891617" cy="43882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바닐라 메타 로고가 들어간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스플래시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이미지를 노출 시켜준다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초 노출 후 대시보드 목록 페이지로 이동한다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DASHBOARD-</a:t>
                      </a:r>
                      <a:r>
                        <a:rPr lang="en-US" alt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BB1921-45C4-8C41-A8BE-F826319A2B3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스플래시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2E94EB-D831-A04E-B227-AD3A2E44A194}"/>
              </a:ext>
            </a:extLst>
          </p:cNvPr>
          <p:cNvSpPr/>
          <p:nvPr/>
        </p:nvSpPr>
        <p:spPr>
          <a:xfrm>
            <a:off x="95052" y="654818"/>
            <a:ext cx="9012372" cy="6056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2800" dirty="0" err="1">
                <a:latin typeface="+mn-ea"/>
              </a:rPr>
              <a:t>Vanilla:Meta</a:t>
            </a:r>
            <a:endParaRPr kumimoji="1" lang="ko-Kore-KR" altLang="en-US" sz="2800" dirty="0">
              <a:latin typeface="+mn-ea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2291B78-E68B-2C4D-93AB-7B7DECB935CA}"/>
              </a:ext>
            </a:extLst>
          </p:cNvPr>
          <p:cNvSpPr/>
          <p:nvPr/>
        </p:nvSpPr>
        <p:spPr>
          <a:xfrm>
            <a:off x="62020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FE19EC05-397F-AF42-8CB0-EC1B83D7E09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lang="ko-Kore-KR" altLang="en-US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0CC351D-C0E1-2240-B75C-C52863CB2D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</a:p>
        </p:txBody>
      </p:sp>
    </p:spTree>
    <p:extLst>
      <p:ext uri="{BB962C8B-B14F-4D97-AF65-F5344CB8AC3E}">
        <p14:creationId xmlns:p14="http://schemas.microsoft.com/office/powerpoint/2010/main" val="357984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733771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GNB (Global Navigation Bar)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메뉴 영역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711059"/>
              </p:ext>
            </p:extLst>
          </p:nvPr>
        </p:nvGraphicFramePr>
        <p:xfrm>
          <a:off x="9201565" y="1616809"/>
          <a:ext cx="2891617" cy="37411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 이미지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메인페이지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(DASHBOARD-1)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 돌아간다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메뉴영역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＇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1depth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선택하여 각 목록페이지로 이동할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새로 생성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 소스 연결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(DATA-1),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데이터셋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(DATA-2),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위젯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(WIDGET-3-1),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(DASHBOARD-3-1)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페이지로 바로 이동할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데이터가 존재하지 않을 경우 안내 문구를 띄워준다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ko-Kore-KR" dirty="0"/>
              <a:t>GNB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899562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82044" y="304610"/>
            <a:ext cx="3498722" cy="254000"/>
          </a:xfrm>
        </p:spPr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COMMON-2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0091176-2A8D-A64D-2512-A38770170F8E}"/>
              </a:ext>
            </a:extLst>
          </p:cNvPr>
          <p:cNvSpPr/>
          <p:nvPr/>
        </p:nvSpPr>
        <p:spPr>
          <a:xfrm>
            <a:off x="62020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65C7EAC-1292-D422-FAD5-1F2DFBDC24F4}"/>
              </a:ext>
            </a:extLst>
          </p:cNvPr>
          <p:cNvSpPr/>
          <p:nvPr/>
        </p:nvSpPr>
        <p:spPr>
          <a:xfrm>
            <a:off x="8979154" y="572411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AD8B5-158A-F14B-AB6E-ECC853EF272F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C2A935-82D8-F64F-A371-E71EEF4FB445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413D6B-DC96-874A-93A0-ACBF061B5C06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361B6E3-8F9F-EC4B-90A3-46458CDD54E7}"/>
              </a:ext>
            </a:extLst>
          </p:cNvPr>
          <p:cNvGrpSpPr/>
          <p:nvPr/>
        </p:nvGrpSpPr>
        <p:grpSpPr>
          <a:xfrm>
            <a:off x="7864348" y="951258"/>
            <a:ext cx="1206500" cy="1096946"/>
            <a:chOff x="6842271" y="2835362"/>
            <a:chExt cx="1206500" cy="109694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8C10EBF-04AE-8948-93E7-4876E42FC33B}"/>
                </a:ext>
              </a:extLst>
            </p:cNvPr>
            <p:cNvSpPr/>
            <p:nvPr/>
          </p:nvSpPr>
          <p:spPr>
            <a:xfrm>
              <a:off x="6842271" y="2835362"/>
              <a:ext cx="1206500" cy="10969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ko-Kore-KR" altLang="en-US" sz="1000" dirty="0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4C521BAA-587B-354E-BD72-8BA2E69EF7EF}"/>
                </a:ext>
              </a:extLst>
            </p:cNvPr>
            <p:cNvSpPr/>
            <p:nvPr/>
          </p:nvSpPr>
          <p:spPr>
            <a:xfrm>
              <a:off x="6923408" y="2946394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소스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1A4D8C65-F96F-6242-98B8-22A6BC3048B2}"/>
                </a:ext>
              </a:extLst>
            </p:cNvPr>
            <p:cNvSpPr/>
            <p:nvPr/>
          </p:nvSpPr>
          <p:spPr>
            <a:xfrm>
              <a:off x="6923408" y="3174994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ore-KR" altLang="en-US" sz="1000" dirty="0">
                  <a:solidFill>
                    <a:schemeClr val="tx1"/>
                  </a:solidFill>
                </a:rPr>
                <a:t>데이터</a:t>
              </a:r>
              <a:r>
                <a:rPr kumimoji="1" lang="ko-KR" altLang="en-US" sz="1000" dirty="0">
                  <a:solidFill>
                    <a:schemeClr val="tx1"/>
                  </a:solidFill>
                </a:rPr>
                <a:t> 셋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FB5518DB-8667-FC4A-A87D-1DD00ABA28F7}"/>
                </a:ext>
              </a:extLst>
            </p:cNvPr>
            <p:cNvSpPr/>
            <p:nvPr/>
          </p:nvSpPr>
          <p:spPr>
            <a:xfrm>
              <a:off x="6923408" y="3413534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</a:rPr>
                <a:t>위젯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84455D0-4EE0-A647-BB63-810C0273FC75}"/>
                </a:ext>
              </a:extLst>
            </p:cNvPr>
            <p:cNvSpPr/>
            <p:nvPr/>
          </p:nvSpPr>
          <p:spPr>
            <a:xfrm>
              <a:off x="6923408" y="3662013"/>
              <a:ext cx="1033669" cy="191479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1000" dirty="0">
                  <a:solidFill>
                    <a:schemeClr val="tx1"/>
                  </a:solidFill>
                </a:rPr>
                <a:t>대시보드</a:t>
              </a:r>
              <a:endParaRPr kumimoji="1" lang="ko-Kore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7438E3-62EA-F143-A20D-26445B18496E}"/>
              </a:ext>
            </a:extLst>
          </p:cNvPr>
          <p:cNvSpPr/>
          <p:nvPr/>
        </p:nvSpPr>
        <p:spPr>
          <a:xfrm>
            <a:off x="2508239" y="696454"/>
            <a:ext cx="3710609" cy="292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718C203-E338-CE4C-8B9E-9208899534F0}"/>
              </a:ext>
            </a:extLst>
          </p:cNvPr>
          <p:cNvSpPr/>
          <p:nvPr/>
        </p:nvSpPr>
        <p:spPr>
          <a:xfrm>
            <a:off x="2407655" y="62309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061FD0-4AE4-404A-86A5-83ED0B9987ED}"/>
              </a:ext>
            </a:extLst>
          </p:cNvPr>
          <p:cNvSpPr/>
          <p:nvPr/>
        </p:nvSpPr>
        <p:spPr>
          <a:xfrm>
            <a:off x="7864348" y="711764"/>
            <a:ext cx="1232648" cy="13364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9659FA-1F43-9846-9127-614ED921F510}"/>
              </a:ext>
            </a:extLst>
          </p:cNvPr>
          <p:cNvSpPr txBox="1"/>
          <p:nvPr/>
        </p:nvSpPr>
        <p:spPr>
          <a:xfrm>
            <a:off x="3667345" y="3580384"/>
            <a:ext cx="1976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1100" dirty="0" err="1"/>
              <a:t>ㅇㅇㅇ가</a:t>
            </a:r>
            <a:r>
              <a:rPr kumimoji="1" lang="ko-KR" altLang="en-US" sz="1100" dirty="0"/>
              <a:t> 존재하지 않습니다</a:t>
            </a:r>
            <a:r>
              <a:rPr kumimoji="1" lang="en-US" altLang="ko-KR" sz="1100" dirty="0"/>
              <a:t>.</a:t>
            </a:r>
          </a:p>
          <a:p>
            <a:pPr algn="ctr"/>
            <a:r>
              <a:rPr kumimoji="1" lang="ko-KR" altLang="en-US" sz="1100" dirty="0" err="1"/>
              <a:t>ㅇㅇㅇ을</a:t>
            </a:r>
            <a:r>
              <a:rPr kumimoji="1" lang="ko-KR" altLang="en-US" sz="1100" dirty="0"/>
              <a:t> 생성해보세요</a:t>
            </a:r>
            <a:r>
              <a:rPr kumimoji="1" lang="en-US" altLang="ko-KR" sz="1100" dirty="0"/>
              <a:t>.</a:t>
            </a:r>
            <a:endParaRPr kumimoji="1" lang="ko-Kore-KR" altLang="en-US" sz="1100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B55A2F1-9063-B34D-A6C0-9A1825FBC90F}"/>
              </a:ext>
            </a:extLst>
          </p:cNvPr>
          <p:cNvSpPr/>
          <p:nvPr/>
        </p:nvSpPr>
        <p:spPr>
          <a:xfrm>
            <a:off x="3589731" y="3457532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33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3CA0CC-4845-4B4D-91D0-1879AA4815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DASHBOARD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AB6AC-6891-AE4D-BA44-0D4ABB027F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3346835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070882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페이지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생성된 대시보드 목록을 보여준다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6985822"/>
              </p:ext>
            </p:extLst>
          </p:nvPr>
        </p:nvGraphicFramePr>
        <p:xfrm>
          <a:off x="9201565" y="1616809"/>
          <a:ext cx="2891617" cy="50635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list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형태로 대시보드 목록을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대시보드를 선택하여 대시보드 조회 화면으로 이동할 수 있다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.(DASHBOARD-2)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최근 수정된 항목 순으로 정렬한다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대시보드명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최종 수정일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수정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삭제 버튼을 보여준다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수정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페이지로 이동하여 각 대시보드를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(DASHBOARD-3-2)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생성 버튼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새로운 대시보드 생성을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생성 페이지로 이동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(DASHBOARD-3-1)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목록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 페이지에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개씩 노출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개이상의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대시보드가 존재할 경우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페이징을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이용하여 조회할 수 있도록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삭제 버튼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대시보드를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9">
            <a:extLst>
              <a:ext uri="{FF2B5EF4-FFF2-40B4-BE49-F238E27FC236}">
                <a16:creationId xmlns:a16="http://schemas.microsoft.com/office/drawing/2014/main" id="{B1832FD5-E3C3-0A44-BF0A-D4EA6E74C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27647"/>
              </p:ext>
            </p:extLst>
          </p:nvPr>
        </p:nvGraphicFramePr>
        <p:xfrm>
          <a:off x="1129800" y="1954794"/>
          <a:ext cx="6758226" cy="9708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758226">
                  <a:extLst>
                    <a:ext uri="{9D8B030D-6E8A-4147-A177-3AD203B41FA5}">
                      <a16:colId xmlns:a16="http://schemas.microsoft.com/office/drawing/2014/main" val="3729151679"/>
                    </a:ext>
                  </a:extLst>
                </a:gridCol>
              </a:tblGrid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1</a:t>
                      </a:r>
                      <a:r>
                        <a:rPr lang="ko-KR" altLang="en-US" sz="1200" dirty="0"/>
                        <a:t>                                      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394847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238865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r>
                        <a:rPr lang="ko-Kore-KR" altLang="en-US" sz="1200" dirty="0"/>
                        <a:t>대시보드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test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29059"/>
                  </a:ext>
                </a:extLst>
              </a:tr>
            </a:tbl>
          </a:graphicData>
        </a:graphic>
      </p:graphicFrame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2A84E67-C9AA-B64D-8122-90B198499F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목록</a:t>
            </a:r>
            <a:endParaRPr lang="ko-Kore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CC6E38-E649-7245-8AF8-0E4232652931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/>
              <a:t>Vanilla:Meta</a:t>
            </a:r>
            <a:endParaRPr kumimoji="1" lang="ko-Kore-KR" altLang="en-US" sz="1000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80ED62E-D9E9-AD41-9AFC-440AE2DB7D7A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6C602F-D0F6-8541-83AA-F3ECAF19260C}"/>
              </a:ext>
            </a:extLst>
          </p:cNvPr>
          <p:cNvGrpSpPr/>
          <p:nvPr/>
        </p:nvGrpSpPr>
        <p:grpSpPr>
          <a:xfrm>
            <a:off x="927371" y="1349677"/>
            <a:ext cx="7163085" cy="366215"/>
            <a:chOff x="2878201" y="1359844"/>
            <a:chExt cx="7163085" cy="366215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96C39B-05CD-144C-B0DF-95F4AB9C972F}"/>
                </a:ext>
              </a:extLst>
            </p:cNvPr>
            <p:cNvSpPr/>
            <p:nvPr/>
          </p:nvSpPr>
          <p:spPr>
            <a:xfrm>
              <a:off x="2878201" y="1359844"/>
              <a:ext cx="7163085" cy="357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B1955CF-171E-B943-BE0E-C12A661F4DD0}"/>
                </a:ext>
              </a:extLst>
            </p:cNvPr>
            <p:cNvSpPr txBox="1"/>
            <p:nvPr/>
          </p:nvSpPr>
          <p:spPr>
            <a:xfrm>
              <a:off x="2907688" y="1495227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sz="900" dirty="0">
                  <a:latin typeface="+mn-ea"/>
                </a:rPr>
                <a:t>대시보드</a:t>
              </a:r>
              <a:endParaRPr kumimoji="1" lang="en-US" altLang="ko-KR" sz="900" dirty="0">
                <a:latin typeface="+mn-ea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98B86F6-CD06-7746-8E9C-7BA890DA1E9E}"/>
              </a:ext>
            </a:extLst>
          </p:cNvPr>
          <p:cNvSpPr/>
          <p:nvPr/>
        </p:nvSpPr>
        <p:spPr>
          <a:xfrm>
            <a:off x="7770742" y="1401421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56BDC88D-AFCB-D941-A7AA-DF5FB02C72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DASHBOARD-1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029051-E2ED-E64E-B7F6-2CB8339C2A4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en-US" altLang="ko-Kore-KR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내용 개체 틀 2" descr="연필 단색으로 채워진">
            <a:extLst>
              <a:ext uri="{FF2B5EF4-FFF2-40B4-BE49-F238E27FC236}">
                <a16:creationId xmlns:a16="http://schemas.microsoft.com/office/drawing/2014/main" id="{F829425E-91CF-6F4F-BEDF-DABB7BCFE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1995949"/>
            <a:ext cx="209174" cy="209174"/>
          </a:xfrm>
          <a:prstGeom prst="rect">
            <a:avLst/>
          </a:prstGeom>
        </p:spPr>
      </p:pic>
      <p:pic>
        <p:nvPicPr>
          <p:cNvPr id="36" name="내용 개체 틀 2" descr="연필 단색으로 채워진">
            <a:extLst>
              <a:ext uri="{FF2B5EF4-FFF2-40B4-BE49-F238E27FC236}">
                <a16:creationId xmlns:a16="http://schemas.microsoft.com/office/drawing/2014/main" id="{A44AA6ED-BD16-854D-A0F9-0027677E9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2340078"/>
            <a:ext cx="209174" cy="209174"/>
          </a:xfrm>
          <a:prstGeom prst="rect">
            <a:avLst/>
          </a:prstGeom>
        </p:spPr>
      </p:pic>
      <p:pic>
        <p:nvPicPr>
          <p:cNvPr id="38" name="내용 개체 틀 2" descr="연필 단색으로 채워진">
            <a:extLst>
              <a:ext uri="{FF2B5EF4-FFF2-40B4-BE49-F238E27FC236}">
                <a16:creationId xmlns:a16="http://schemas.microsoft.com/office/drawing/2014/main" id="{9B93ECF3-371B-4649-BA2E-7B70F8B2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5976" y="2674375"/>
            <a:ext cx="209174" cy="209174"/>
          </a:xfrm>
          <a:prstGeom prst="rect">
            <a:avLst/>
          </a:prstGeom>
        </p:spPr>
      </p:pic>
      <p:sp>
        <p:nvSpPr>
          <p:cNvPr id="50" name="타원 49">
            <a:extLst>
              <a:ext uri="{FF2B5EF4-FFF2-40B4-BE49-F238E27FC236}">
                <a16:creationId xmlns:a16="http://schemas.microsoft.com/office/drawing/2014/main" id="{273DE34C-0E46-D28A-A38E-E82DEAB67F16}"/>
              </a:ext>
            </a:extLst>
          </p:cNvPr>
          <p:cNvSpPr/>
          <p:nvPr/>
        </p:nvSpPr>
        <p:spPr>
          <a:xfrm>
            <a:off x="7188514" y="225994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B614D27-3751-253D-5E55-F62FD851DDCA}"/>
              </a:ext>
            </a:extLst>
          </p:cNvPr>
          <p:cNvSpPr/>
          <p:nvPr/>
        </p:nvSpPr>
        <p:spPr>
          <a:xfrm>
            <a:off x="7684351" y="1319670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167611-A3FB-B240-89DE-5FF31F4621AC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DDE14E-74A2-A24E-8D9E-60C4B19AC975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9C14ED6-FCDC-A447-8744-6CAD1CE9E9BB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1303CF-BDBE-2744-BC72-09397720BC48}"/>
              </a:ext>
            </a:extLst>
          </p:cNvPr>
          <p:cNvSpPr/>
          <p:nvPr/>
        </p:nvSpPr>
        <p:spPr>
          <a:xfrm>
            <a:off x="1129800" y="1978171"/>
            <a:ext cx="6713400" cy="292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0C6E6-1682-3948-BA94-8B01D11708D2}"/>
              </a:ext>
            </a:extLst>
          </p:cNvPr>
          <p:cNvSpPr txBox="1"/>
          <p:nvPr/>
        </p:nvSpPr>
        <p:spPr>
          <a:xfrm>
            <a:off x="6605583" y="199594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2.07.03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C10C3-3DBC-6842-B1F6-F75FCB9396AE}"/>
              </a:ext>
            </a:extLst>
          </p:cNvPr>
          <p:cNvSpPr txBox="1"/>
          <p:nvPr/>
        </p:nvSpPr>
        <p:spPr>
          <a:xfrm>
            <a:off x="6605583" y="233388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2.07.01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045F4F-90E9-E041-A0C3-6D123AC67297}"/>
              </a:ext>
            </a:extLst>
          </p:cNvPr>
          <p:cNvSpPr txBox="1"/>
          <p:nvPr/>
        </p:nvSpPr>
        <p:spPr>
          <a:xfrm>
            <a:off x="6605583" y="267181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000" dirty="0">
                <a:latin typeface="+mn-ea"/>
              </a:rPr>
              <a:t>2</a:t>
            </a:r>
            <a:r>
              <a:rPr kumimoji="1" lang="en-US" altLang="ko-KR" sz="1000" dirty="0">
                <a:latin typeface="+mn-ea"/>
              </a:rPr>
              <a:t>2.06.15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57293AA-61A7-DBE4-CEBC-2F25A8D96A9C}"/>
              </a:ext>
            </a:extLst>
          </p:cNvPr>
          <p:cNvSpPr/>
          <p:nvPr/>
        </p:nvSpPr>
        <p:spPr>
          <a:xfrm>
            <a:off x="1034597" y="1839459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C796237-C12C-874B-9CA0-56A1F1B5370C}"/>
              </a:ext>
            </a:extLst>
          </p:cNvPr>
          <p:cNvGrpSpPr/>
          <p:nvPr/>
        </p:nvGrpSpPr>
        <p:grpSpPr>
          <a:xfrm>
            <a:off x="3503401" y="3752983"/>
            <a:ext cx="1392660" cy="307777"/>
            <a:chOff x="659063" y="4750744"/>
            <a:chExt cx="934317" cy="307777"/>
          </a:xfrm>
        </p:grpSpPr>
        <p:sp>
          <p:nvSpPr>
            <p:cNvPr id="30" name="모서리가 둥근 직사각형 244">
              <a:extLst>
                <a:ext uri="{FF2B5EF4-FFF2-40B4-BE49-F238E27FC236}">
                  <a16:creationId xmlns:a16="http://schemas.microsoft.com/office/drawing/2014/main" id="{394C8DF0-EC5D-894D-8E90-5152808877CA}"/>
                </a:ext>
              </a:extLst>
            </p:cNvPr>
            <p:cNvSpPr/>
            <p:nvPr/>
          </p:nvSpPr>
          <p:spPr>
            <a:xfrm>
              <a:off x="659063" y="4769707"/>
              <a:ext cx="119237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2" name="모서리가 둥근 직사각형 244">
              <a:extLst>
                <a:ext uri="{FF2B5EF4-FFF2-40B4-BE49-F238E27FC236}">
                  <a16:creationId xmlns:a16="http://schemas.microsoft.com/office/drawing/2014/main" id="{F40DD0FE-0315-1C49-A211-BE36C495CF9D}"/>
                </a:ext>
              </a:extLst>
            </p:cNvPr>
            <p:cNvSpPr/>
            <p:nvPr/>
          </p:nvSpPr>
          <p:spPr>
            <a:xfrm>
              <a:off x="1484651" y="4769707"/>
              <a:ext cx="108729" cy="261610"/>
            </a:xfrm>
            <a:prstGeom prst="roundRect">
              <a:avLst>
                <a:gd name="adj" fmla="val 578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A92D4A-1D4A-9145-AFCD-F8B0CF99FB48}"/>
                </a:ext>
              </a:extLst>
            </p:cNvPr>
            <p:cNvSpPr txBox="1"/>
            <p:nvPr/>
          </p:nvSpPr>
          <p:spPr>
            <a:xfrm>
              <a:off x="827891" y="4750744"/>
              <a:ext cx="7167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400" b="1" dirty="0"/>
                <a:t>1</a:t>
              </a:r>
              <a:r>
                <a:rPr kumimoji="1" lang="ko-KR" altLang="en-US" sz="1100" b="1" dirty="0"/>
                <a:t> </a:t>
              </a:r>
              <a:r>
                <a:rPr kumimoji="1" lang="en-US" altLang="ko-KR" sz="1100" dirty="0"/>
                <a:t>  2 </a:t>
              </a:r>
              <a:r>
                <a:rPr kumimoji="1" lang="ko-KR" altLang="en-US" sz="1100" dirty="0"/>
                <a:t>  </a:t>
              </a:r>
              <a:r>
                <a:rPr kumimoji="1" lang="en-US" altLang="ko-KR" sz="1100" dirty="0"/>
                <a:t> 3   4   5</a:t>
              </a:r>
              <a:endParaRPr kumimoji="1" lang="ko-KR" altLang="en-US" sz="1100" dirty="0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:a16="http://schemas.microsoft.com/office/drawing/2014/main" id="{45721100-AE3C-F04C-907D-65F229F110DC}"/>
              </a:ext>
            </a:extLst>
          </p:cNvPr>
          <p:cNvSpPr/>
          <p:nvPr/>
        </p:nvSpPr>
        <p:spPr>
          <a:xfrm>
            <a:off x="3314946" y="35707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4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2" name="그래픽 51" descr="쓰레기 단색으로 채워진">
            <a:extLst>
              <a:ext uri="{FF2B5EF4-FFF2-40B4-BE49-F238E27FC236}">
                <a16:creationId xmlns:a16="http://schemas.microsoft.com/office/drawing/2014/main" id="{7AF8C950-5A89-2640-9282-33142129A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1998427"/>
            <a:ext cx="237460" cy="237460"/>
          </a:xfrm>
          <a:prstGeom prst="rect">
            <a:avLst/>
          </a:prstGeom>
        </p:spPr>
      </p:pic>
      <p:pic>
        <p:nvPicPr>
          <p:cNvPr id="53" name="그래픽 52" descr="쓰레기 단색으로 채워진">
            <a:extLst>
              <a:ext uri="{FF2B5EF4-FFF2-40B4-BE49-F238E27FC236}">
                <a16:creationId xmlns:a16="http://schemas.microsoft.com/office/drawing/2014/main" id="{9FD450A2-1F76-024B-B916-826432F82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2306540"/>
            <a:ext cx="237460" cy="237460"/>
          </a:xfrm>
          <a:prstGeom prst="rect">
            <a:avLst/>
          </a:prstGeom>
        </p:spPr>
      </p:pic>
      <p:pic>
        <p:nvPicPr>
          <p:cNvPr id="54" name="그래픽 53" descr="쓰레기 단색으로 채워진">
            <a:extLst>
              <a:ext uri="{FF2B5EF4-FFF2-40B4-BE49-F238E27FC236}">
                <a16:creationId xmlns:a16="http://schemas.microsoft.com/office/drawing/2014/main" id="{5EC44E47-1274-4E4A-9615-FB4BFCA87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8907" y="2644471"/>
            <a:ext cx="237460" cy="237460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D6221ECD-2885-424E-863D-0580687C52C0}"/>
              </a:ext>
            </a:extLst>
          </p:cNvPr>
          <p:cNvSpPr/>
          <p:nvPr/>
        </p:nvSpPr>
        <p:spPr>
          <a:xfrm>
            <a:off x="7470478" y="2572178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5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1EA6044-2E86-754D-9188-8587C048A09C}"/>
              </a:ext>
            </a:extLst>
          </p:cNvPr>
          <p:cNvGrpSpPr/>
          <p:nvPr/>
        </p:nvGrpSpPr>
        <p:grpSpPr>
          <a:xfrm>
            <a:off x="9770462" y="5063267"/>
            <a:ext cx="2201802" cy="945050"/>
            <a:chOff x="3103766" y="2502809"/>
            <a:chExt cx="2201802" cy="94505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B14ADEF-69C4-764A-A421-5F474725B9B4}"/>
                </a:ext>
              </a:extLst>
            </p:cNvPr>
            <p:cNvSpPr/>
            <p:nvPr/>
          </p:nvSpPr>
          <p:spPr>
            <a:xfrm>
              <a:off x="3103766" y="2502809"/>
              <a:ext cx="2201802" cy="9450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41E5FD2-3C9B-9045-A723-9542576E74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62" name="직선 연결선[R] 61">
                <a:extLst>
                  <a:ext uri="{FF2B5EF4-FFF2-40B4-BE49-F238E27FC236}">
                    <a16:creationId xmlns:a16="http://schemas.microsoft.com/office/drawing/2014/main" id="{8246D151-74DC-A044-A44E-59E68D3EE4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3" name="직선 연결선[R] 62">
                <a:extLst>
                  <a:ext uri="{FF2B5EF4-FFF2-40B4-BE49-F238E27FC236}">
                    <a16:creationId xmlns:a16="http://schemas.microsoft.com/office/drawing/2014/main" id="{CA731868-B8FF-D84B-8BDE-4685408EFD6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5546108-D31B-1A48-AD2E-A3606B2F0966}"/>
                </a:ext>
              </a:extLst>
            </p:cNvPr>
            <p:cNvSpPr txBox="1"/>
            <p:nvPr/>
          </p:nvSpPr>
          <p:spPr>
            <a:xfrm>
              <a:off x="3192164" y="2749610"/>
              <a:ext cx="2007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/>
                <a:t>&lt;</a:t>
              </a:r>
              <a:r>
                <a:rPr kumimoji="1" lang="ko-Kore-KR" altLang="en-US" sz="800" dirty="0"/>
                <a:t>대시보드</a:t>
              </a:r>
              <a:r>
                <a:rPr kumimoji="1" lang="en-US" altLang="ko-Kore-KR" sz="800" dirty="0"/>
                <a:t> Test1&gt;</a:t>
              </a:r>
              <a:r>
                <a:rPr kumimoji="1" lang="ko-Kore-KR" altLang="en-US" sz="800" dirty="0"/>
                <a:t>을</a:t>
              </a:r>
              <a:r>
                <a:rPr kumimoji="1" lang="ko-KR" altLang="en-US" sz="800" dirty="0"/>
                <a:t> 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60" name="모서리가 둥근 직사각형 244">
              <a:extLst>
                <a:ext uri="{FF2B5EF4-FFF2-40B4-BE49-F238E27FC236}">
                  <a16:creationId xmlns:a16="http://schemas.microsoft.com/office/drawing/2014/main" id="{C55AF8D9-EE1D-9240-BC71-E0EEECF853F6}"/>
                </a:ext>
              </a:extLst>
            </p:cNvPr>
            <p:cNvSpPr/>
            <p:nvPr/>
          </p:nvSpPr>
          <p:spPr>
            <a:xfrm>
              <a:off x="3693324" y="3086985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61" name="모서리가 둥근 직사각형 244">
              <a:extLst>
                <a:ext uri="{FF2B5EF4-FFF2-40B4-BE49-F238E27FC236}">
                  <a16:creationId xmlns:a16="http://schemas.microsoft.com/office/drawing/2014/main" id="{3FBBDE61-2697-5147-9F0C-02291B572AE5}"/>
                </a:ext>
              </a:extLst>
            </p:cNvPr>
            <p:cNvSpPr/>
            <p:nvPr/>
          </p:nvSpPr>
          <p:spPr>
            <a:xfrm>
              <a:off x="4253515" y="3086985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47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51C832-2F9B-9746-A6F9-C1C738345F74}"/>
              </a:ext>
            </a:extLst>
          </p:cNvPr>
          <p:cNvSpPr/>
          <p:nvPr/>
        </p:nvSpPr>
        <p:spPr>
          <a:xfrm>
            <a:off x="678986" y="1175619"/>
            <a:ext cx="7816289" cy="3665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5" name="Google Shape;309;p8">
            <a:extLst>
              <a:ext uri="{FF2B5EF4-FFF2-40B4-BE49-F238E27FC236}">
                <a16:creationId xmlns:a16="http://schemas.microsoft.com/office/drawing/2014/main" id="{9741B436-4111-254A-B089-F44D771EB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0892892"/>
              </p:ext>
            </p:extLst>
          </p:nvPr>
        </p:nvGraphicFramePr>
        <p:xfrm>
          <a:off x="9202627" y="654818"/>
          <a:ext cx="2894321" cy="8868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94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87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화면설명</a:t>
                      </a:r>
                      <a:endParaRPr sz="9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00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조회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메뉴가 존재하지 않는 전체 화면으로 구성한다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oogle Shape;310;p8">
            <a:extLst>
              <a:ext uri="{FF2B5EF4-FFF2-40B4-BE49-F238E27FC236}">
                <a16:creationId xmlns:a16="http://schemas.microsoft.com/office/drawing/2014/main" id="{2B3799AD-D2CD-2948-899B-BBD611846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645429"/>
              </p:ext>
            </p:extLst>
          </p:nvPr>
        </p:nvGraphicFramePr>
        <p:xfrm>
          <a:off x="9201565" y="1616809"/>
          <a:ext cx="2891617" cy="44447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기능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제목 영역</a:t>
                      </a:r>
                      <a:endParaRPr lang="en-US" altLang="ko-KR"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이름을 노출시킨다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대시보드명이 길어질 경우 </a:t>
                      </a:r>
                      <a:r>
                        <a:rPr lang="ko-KR" altLang="en-US" sz="8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처리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(ellipsis)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해준다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버튼 영역 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새로고침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버튼을 클릭하여 데이터를 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재조회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 버튼을 클릭하여 대시보드 수정 페이지로 이동하여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(DASHBOARD-2-2)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수정할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버튼을 클릭하여 대시보드를 삭제 할 수 있다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삭제 실행 확인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800" u="none" strike="noStrike" cap="none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를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띄워서 삭제 의사를 재확인 한다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대시보드 영역</a:t>
                      </a:r>
                      <a:endParaRPr lang="en-US" altLang="ko-KR" sz="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대시보드 컨텐츠를 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layout</a:t>
                      </a:r>
                      <a:r>
                        <a:rPr lang="ko-KR" altLang="en-US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에 맞춰서 보여준다</a:t>
                      </a:r>
                      <a:r>
                        <a:rPr lang="en-US" altLang="ko-KR" sz="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8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0000" marR="90000" marT="46825" marB="46825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0EE3ED1-32FE-0141-B5C3-0D2A0EE4B96F}"/>
              </a:ext>
            </a:extLst>
          </p:cNvPr>
          <p:cNvSpPr/>
          <p:nvPr/>
        </p:nvSpPr>
        <p:spPr>
          <a:xfrm>
            <a:off x="95052" y="654818"/>
            <a:ext cx="9012372" cy="351022"/>
          </a:xfrm>
          <a:prstGeom prst="round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ore-KR" altLang="en-US" sz="10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0D7F2ED-4FCA-E944-B9AD-278BAE77990D}"/>
              </a:ext>
            </a:extLst>
          </p:cNvPr>
          <p:cNvSpPr/>
          <p:nvPr/>
        </p:nvSpPr>
        <p:spPr>
          <a:xfrm>
            <a:off x="8796528" y="703329"/>
            <a:ext cx="27432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latin typeface="+mn-ea"/>
              </a:rPr>
              <a:t>+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F07C155-68EC-DA45-AD64-6CADE34BD32A}"/>
              </a:ext>
            </a:extLst>
          </p:cNvPr>
          <p:cNvSpPr/>
          <p:nvPr/>
        </p:nvSpPr>
        <p:spPr>
          <a:xfrm>
            <a:off x="95052" y="1102048"/>
            <a:ext cx="9012372" cy="56096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Ins="0" rtlCol="0" anchor="ctr"/>
          <a:lstStyle/>
          <a:p>
            <a:endParaRPr kumimoji="1" lang="ko-Kore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DB0CE2-B48D-9845-BF19-FE1E97B58B8D}"/>
              </a:ext>
            </a:extLst>
          </p:cNvPr>
          <p:cNvSpPr txBox="1"/>
          <p:nvPr/>
        </p:nvSpPr>
        <p:spPr>
          <a:xfrm>
            <a:off x="702357" y="1227642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latin typeface="+mn-ea"/>
              </a:rPr>
              <a:t>대시보드</a:t>
            </a:r>
            <a:r>
              <a:rPr kumimoji="1" lang="en-US" altLang="ko-KR" sz="1100" dirty="0">
                <a:latin typeface="+mn-ea"/>
              </a:rPr>
              <a:t> Test</a:t>
            </a:r>
            <a:endParaRPr kumimoji="1" lang="ko-Kore-KR" altLang="en-US" sz="1100" dirty="0">
              <a:latin typeface="+mn-ea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933E389-4306-1D4B-86E8-45EE1EB2C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ore-KR" altLang="en-US" dirty="0"/>
              <a:t>대시보드</a:t>
            </a:r>
            <a:r>
              <a:rPr lang="ko-KR" altLang="en-US" dirty="0"/>
              <a:t> 조회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18305D-A09E-BE4C-92D6-51A1E0376608}"/>
              </a:ext>
            </a:extLst>
          </p:cNvPr>
          <p:cNvSpPr/>
          <p:nvPr/>
        </p:nvSpPr>
        <p:spPr>
          <a:xfrm>
            <a:off x="162604" y="697258"/>
            <a:ext cx="1032764" cy="25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000" dirty="0" err="1">
                <a:latin typeface="+mn-ea"/>
              </a:rPr>
              <a:t>Vanilla:Meta</a:t>
            </a:r>
            <a:endParaRPr kumimoji="1" lang="ko-Kore-KR" altLang="en-US" sz="1000" dirty="0">
              <a:latin typeface="+mn-ea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51D6320-4B0E-5E4D-AE7D-AFEC2FB25B4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n-US" altLang="ko-Kore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lang="ko-Kore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D9DD0C-3D97-8247-8C59-B3B5C755A1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lang="ko-Kore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F083620-B76F-BDAF-1D48-42E9D049FEF9}"/>
              </a:ext>
            </a:extLst>
          </p:cNvPr>
          <p:cNvSpPr/>
          <p:nvPr/>
        </p:nvSpPr>
        <p:spPr>
          <a:xfrm>
            <a:off x="607154" y="1074143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1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A99E43-0CCA-DF49-8953-E6A94BD1F06E}"/>
              </a:ext>
            </a:extLst>
          </p:cNvPr>
          <p:cNvSpPr txBox="1"/>
          <p:nvPr/>
        </p:nvSpPr>
        <p:spPr>
          <a:xfrm>
            <a:off x="2787504" y="69725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u="sng" dirty="0">
                <a:solidFill>
                  <a:schemeClr val="bg2">
                    <a:lumMod val="50000"/>
                  </a:schemeClr>
                </a:solidFill>
              </a:rPr>
              <a:t>대시보드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BDBC83-FC8A-1B45-B7F8-9CD6995432AE}"/>
              </a:ext>
            </a:extLst>
          </p:cNvPr>
          <p:cNvSpPr txBox="1"/>
          <p:nvPr/>
        </p:nvSpPr>
        <p:spPr>
          <a:xfrm>
            <a:off x="4328069" y="7270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위젯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71E3B0-4A1F-B447-87BC-75C650F2715C}"/>
              </a:ext>
            </a:extLst>
          </p:cNvPr>
          <p:cNvSpPr txBox="1"/>
          <p:nvPr/>
        </p:nvSpPr>
        <p:spPr>
          <a:xfrm>
            <a:off x="5331918" y="7270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dirty="0"/>
              <a:t>데이터</a:t>
            </a:r>
          </a:p>
        </p:txBody>
      </p:sp>
      <p:pic>
        <p:nvPicPr>
          <p:cNvPr id="10" name="그래픽 9" descr="쓰레기 단색으로 채워진">
            <a:extLst>
              <a:ext uri="{FF2B5EF4-FFF2-40B4-BE49-F238E27FC236}">
                <a16:creationId xmlns:a16="http://schemas.microsoft.com/office/drawing/2014/main" id="{0D33046B-5146-BB49-A8A8-F66297C4E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6156" y="1234012"/>
            <a:ext cx="237460" cy="237460"/>
          </a:xfrm>
          <a:prstGeom prst="rect">
            <a:avLst/>
          </a:prstGeom>
        </p:spPr>
      </p:pic>
      <p:pic>
        <p:nvPicPr>
          <p:cNvPr id="12" name="그래픽 11" descr="연필 단색으로 채워진">
            <a:extLst>
              <a:ext uri="{FF2B5EF4-FFF2-40B4-BE49-F238E27FC236}">
                <a16:creationId xmlns:a16="http://schemas.microsoft.com/office/drawing/2014/main" id="{2F3B7D1E-D678-974E-B68E-0465BA794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3490" y="1244645"/>
            <a:ext cx="216000" cy="216000"/>
          </a:xfrm>
          <a:prstGeom prst="rect">
            <a:avLst/>
          </a:prstGeom>
        </p:spPr>
      </p:pic>
      <p:pic>
        <p:nvPicPr>
          <p:cNvPr id="16" name="그래픽 15" descr="반복 단색으로 채워진">
            <a:extLst>
              <a:ext uri="{FF2B5EF4-FFF2-40B4-BE49-F238E27FC236}">
                <a16:creationId xmlns:a16="http://schemas.microsoft.com/office/drawing/2014/main" id="{F86A059A-46DB-094F-8DBE-A54FFBB677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2287" y="1236168"/>
            <a:ext cx="216000" cy="2160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F8388F-440E-554A-B0BB-8BD8F63EA2CE}"/>
              </a:ext>
            </a:extLst>
          </p:cNvPr>
          <p:cNvGrpSpPr/>
          <p:nvPr/>
        </p:nvGrpSpPr>
        <p:grpSpPr>
          <a:xfrm>
            <a:off x="702357" y="1743340"/>
            <a:ext cx="7792918" cy="4968357"/>
            <a:chOff x="702357" y="1743340"/>
            <a:chExt cx="7792918" cy="4968357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0CED02A-E5F6-C94E-B42D-1BB604F74B81}"/>
                </a:ext>
              </a:extLst>
            </p:cNvPr>
            <p:cNvGrpSpPr/>
            <p:nvPr/>
          </p:nvGrpSpPr>
          <p:grpSpPr>
            <a:xfrm>
              <a:off x="702357" y="1743340"/>
              <a:ext cx="7792918" cy="4968356"/>
              <a:chOff x="638559" y="1743340"/>
              <a:chExt cx="7792918" cy="4968356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85849C22-E78F-744B-8EA9-902E3C458559}"/>
                  </a:ext>
                </a:extLst>
              </p:cNvPr>
              <p:cNvGrpSpPr/>
              <p:nvPr/>
            </p:nvGrpSpPr>
            <p:grpSpPr>
              <a:xfrm>
                <a:off x="638559" y="1743340"/>
                <a:ext cx="7792918" cy="4968356"/>
                <a:chOff x="-1259" y="1810840"/>
                <a:chExt cx="8906780" cy="5296455"/>
              </a:xfrm>
            </p:grpSpPr>
            <p:sp>
              <p:nvSpPr>
                <p:cNvPr id="23" name="Google Shape;2970;p25">
                  <a:extLst>
                    <a:ext uri="{FF2B5EF4-FFF2-40B4-BE49-F238E27FC236}">
                      <a16:creationId xmlns:a16="http://schemas.microsoft.com/office/drawing/2014/main" id="{C6B15413-6FE7-9540-BE88-C929FE396D65}"/>
                    </a:ext>
                  </a:extLst>
                </p:cNvPr>
                <p:cNvSpPr/>
                <p:nvPr/>
              </p:nvSpPr>
              <p:spPr>
                <a:xfrm>
                  <a:off x="1966" y="1810840"/>
                  <a:ext cx="1629740" cy="745547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600" b="0" i="0" u="none" strike="noStrike" cap="none" dirty="0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3,253 rows</a:t>
                  </a:r>
                  <a:endParaRPr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970;p25">
                  <a:extLst>
                    <a:ext uri="{FF2B5EF4-FFF2-40B4-BE49-F238E27FC236}">
                      <a16:creationId xmlns:a16="http://schemas.microsoft.com/office/drawing/2014/main" id="{5A6F5F0A-F72C-1342-B308-3D8B980B2863}"/>
                    </a:ext>
                  </a:extLst>
                </p:cNvPr>
                <p:cNvSpPr/>
                <p:nvPr/>
              </p:nvSpPr>
              <p:spPr>
                <a:xfrm>
                  <a:off x="-1259" y="2767468"/>
                  <a:ext cx="1629740" cy="745547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050" dirty="0" err="1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Lastest</a:t>
                  </a:r>
                  <a:r>
                    <a:rPr lang="en-US" sz="1050" dirty="0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 Updated At</a:t>
                  </a: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-US" sz="1200" b="0" i="0" u="none" strike="noStrike" cap="none" dirty="0">
                      <a:solidFill>
                        <a:srgbClr val="000000"/>
                      </a:solidFill>
                      <a:latin typeface="+mn-ea"/>
                      <a:cs typeface="Arial"/>
                      <a:sym typeface="Arial"/>
                    </a:rPr>
                    <a:t>2022.06.25 11:11</a:t>
                  </a:r>
                  <a:endParaRPr sz="12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970;p25">
                  <a:extLst>
                    <a:ext uri="{FF2B5EF4-FFF2-40B4-BE49-F238E27FC236}">
                      <a16:creationId xmlns:a16="http://schemas.microsoft.com/office/drawing/2014/main" id="{6E4D8463-F2BE-5746-A2BF-AD6591EE3193}"/>
                    </a:ext>
                  </a:extLst>
                </p:cNvPr>
                <p:cNvSpPr/>
                <p:nvPr/>
              </p:nvSpPr>
              <p:spPr>
                <a:xfrm>
                  <a:off x="1773897" y="1822596"/>
                  <a:ext cx="7131624" cy="3112221"/>
                </a:xfrm>
                <a:prstGeom prst="roundRect">
                  <a:avLst>
                    <a:gd name="adj" fmla="val 403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Google Shape;2970;p25">
                  <a:extLst>
                    <a:ext uri="{FF2B5EF4-FFF2-40B4-BE49-F238E27FC236}">
                      <a16:creationId xmlns:a16="http://schemas.microsoft.com/office/drawing/2014/main" id="{C81BA071-7411-914A-9A4B-8D11950FDBA3}"/>
                    </a:ext>
                  </a:extLst>
                </p:cNvPr>
                <p:cNvSpPr/>
                <p:nvPr/>
              </p:nvSpPr>
              <p:spPr>
                <a:xfrm>
                  <a:off x="-1259" y="5116943"/>
                  <a:ext cx="8906780" cy="1990352"/>
                </a:xfrm>
                <a:prstGeom prst="roundRect">
                  <a:avLst>
                    <a:gd name="adj" fmla="val 4030"/>
                  </a:avLst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600" b="0" i="0" u="none" strike="noStrike" cap="none" dirty="0">
                    <a:solidFill>
                      <a:srgbClr val="000000"/>
                    </a:solidFill>
                    <a:latin typeface="+mn-ea"/>
                    <a:cs typeface="Arial"/>
                    <a:sym typeface="Arial"/>
                  </a:endParaRPr>
                </a:p>
              </p:txBody>
            </p:sp>
          </p:grpSp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C9334490-438A-5444-A534-C157C53B6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70658" y="1938545"/>
                <a:ext cx="5935834" cy="2551074"/>
              </a:xfrm>
              <a:prstGeom prst="rect">
                <a:avLst/>
              </a:prstGeom>
            </p:spPr>
          </p:pic>
        </p:grp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0850E83-9491-A74E-AF34-64B3F3EDD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38920"/>
            <a:stretch/>
          </p:blipFill>
          <p:spPr>
            <a:xfrm>
              <a:off x="829340" y="4928513"/>
              <a:ext cx="7540949" cy="1783184"/>
            </a:xfrm>
            <a:prstGeom prst="rect">
              <a:avLst/>
            </a:prstGeom>
          </p:spPr>
        </p:pic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A806A157-A275-4645-ABF2-A19BF2C042C5}"/>
              </a:ext>
            </a:extLst>
          </p:cNvPr>
          <p:cNvSpPr/>
          <p:nvPr/>
        </p:nvSpPr>
        <p:spPr>
          <a:xfrm>
            <a:off x="9025533" y="1117457"/>
            <a:ext cx="76444" cy="55800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22CC4AA-2F85-934B-8CEE-DF127DAD0199}"/>
              </a:ext>
            </a:extLst>
          </p:cNvPr>
          <p:cNvSpPr/>
          <p:nvPr/>
        </p:nvSpPr>
        <p:spPr>
          <a:xfrm>
            <a:off x="9025533" y="1311738"/>
            <a:ext cx="73561" cy="1548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FC8D547-67AB-3745-87F1-E19E99AAC850}"/>
              </a:ext>
            </a:extLst>
          </p:cNvPr>
          <p:cNvSpPr/>
          <p:nvPr/>
        </p:nvSpPr>
        <p:spPr>
          <a:xfrm>
            <a:off x="7495956" y="1227642"/>
            <a:ext cx="959560" cy="2751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6E6DE82-E892-75B2-A83C-E2EBC073A292}"/>
              </a:ext>
            </a:extLst>
          </p:cNvPr>
          <p:cNvSpPr/>
          <p:nvPr/>
        </p:nvSpPr>
        <p:spPr>
          <a:xfrm>
            <a:off x="7366436" y="1117457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ore-KR" sz="1000" b="1" dirty="0">
                <a:solidFill>
                  <a:schemeClr val="bg1"/>
                </a:solidFill>
                <a:latin typeface="+mn-ea"/>
              </a:rPr>
              <a:t>2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6740E68-42F7-C64A-AF87-9E6405EBD2BD}"/>
              </a:ext>
            </a:extLst>
          </p:cNvPr>
          <p:cNvGrpSpPr/>
          <p:nvPr/>
        </p:nvGrpSpPr>
        <p:grpSpPr>
          <a:xfrm>
            <a:off x="9770462" y="3552519"/>
            <a:ext cx="2201802" cy="945050"/>
            <a:chOff x="3103766" y="2502809"/>
            <a:chExt cx="2201802" cy="945050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2A6AED2-B2E7-6841-AC79-E2C1B23107F8}"/>
                </a:ext>
              </a:extLst>
            </p:cNvPr>
            <p:cNvSpPr/>
            <p:nvPr/>
          </p:nvSpPr>
          <p:spPr>
            <a:xfrm>
              <a:off x="3103766" y="2502809"/>
              <a:ext cx="2201802" cy="945050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D12ACB3-3639-1A43-B359-6C3B1806CB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7260" y="2608263"/>
              <a:ext cx="108001" cy="108000"/>
              <a:chOff x="4786411" y="2836273"/>
              <a:chExt cx="296395" cy="296391"/>
            </a:xfrm>
          </p:grpSpPr>
          <p:cxnSp>
            <p:nvCxnSpPr>
              <p:cNvPr id="57" name="직선 연결선[R] 56">
                <a:extLst>
                  <a:ext uri="{FF2B5EF4-FFF2-40B4-BE49-F238E27FC236}">
                    <a16:creationId xmlns:a16="http://schemas.microsoft.com/office/drawing/2014/main" id="{5668D13E-9BED-1249-A3E1-6B2DF7CE3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6411" y="2836273"/>
                <a:ext cx="283779" cy="296391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[R] 57">
                <a:extLst>
                  <a:ext uri="{FF2B5EF4-FFF2-40B4-BE49-F238E27FC236}">
                    <a16:creationId xmlns:a16="http://schemas.microsoft.com/office/drawing/2014/main" id="{F0341622-A958-6D4A-A6F8-AD3AC18216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792721" y="2836281"/>
                <a:ext cx="283778" cy="29639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4FFC67-C771-0548-8307-BF701DB80E16}"/>
                </a:ext>
              </a:extLst>
            </p:cNvPr>
            <p:cNvSpPr txBox="1"/>
            <p:nvPr/>
          </p:nvSpPr>
          <p:spPr>
            <a:xfrm>
              <a:off x="3192164" y="2749610"/>
              <a:ext cx="20072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800" dirty="0"/>
                <a:t>&lt;</a:t>
              </a:r>
              <a:r>
                <a:rPr kumimoji="1" lang="ko-Kore-KR" altLang="en-US" sz="800" dirty="0"/>
                <a:t>대시보드</a:t>
              </a:r>
              <a:r>
                <a:rPr kumimoji="1" lang="en-US" altLang="ko-Kore-KR" sz="800" dirty="0"/>
                <a:t> Test1&gt;</a:t>
              </a:r>
              <a:r>
                <a:rPr kumimoji="1" lang="ko-Kore-KR" altLang="en-US" sz="800" dirty="0"/>
                <a:t>을</a:t>
              </a:r>
              <a:r>
                <a:rPr kumimoji="1" lang="ko-KR" altLang="en-US" sz="800" dirty="0"/>
                <a:t>  삭제 하시겠습니까</a:t>
              </a:r>
              <a:r>
                <a:rPr kumimoji="1" lang="en-US" altLang="ko-KR" sz="800" dirty="0"/>
                <a:t>?</a:t>
              </a:r>
              <a:r>
                <a:rPr kumimoji="1" lang="ko-KR" altLang="en-US" sz="800" dirty="0"/>
                <a:t> </a:t>
              </a:r>
              <a:endParaRPr kumimoji="1" lang="ko-Kore-KR" altLang="en-US" sz="800" dirty="0"/>
            </a:p>
          </p:txBody>
        </p:sp>
        <p:sp>
          <p:nvSpPr>
            <p:cNvPr id="55" name="모서리가 둥근 직사각형 244">
              <a:extLst>
                <a:ext uri="{FF2B5EF4-FFF2-40B4-BE49-F238E27FC236}">
                  <a16:creationId xmlns:a16="http://schemas.microsoft.com/office/drawing/2014/main" id="{E51DB895-AA3B-1646-8097-39A20356563A}"/>
                </a:ext>
              </a:extLst>
            </p:cNvPr>
            <p:cNvSpPr/>
            <p:nvPr/>
          </p:nvSpPr>
          <p:spPr>
            <a:xfrm>
              <a:off x="3693324" y="3086985"/>
              <a:ext cx="469845" cy="215444"/>
            </a:xfrm>
            <a:prstGeom prst="roundRect">
              <a:avLst>
                <a:gd name="adj" fmla="val 5788"/>
              </a:avLst>
            </a:prstGeom>
            <a:solidFill>
              <a:srgbClr val="FF7E79"/>
            </a:solidFill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삭제</a:t>
              </a:r>
            </a:p>
          </p:txBody>
        </p:sp>
        <p:sp>
          <p:nvSpPr>
            <p:cNvPr id="56" name="모서리가 둥근 직사각형 244">
              <a:extLst>
                <a:ext uri="{FF2B5EF4-FFF2-40B4-BE49-F238E27FC236}">
                  <a16:creationId xmlns:a16="http://schemas.microsoft.com/office/drawing/2014/main" id="{9B7FE293-5FD5-9C44-A298-B8179195EB2A}"/>
                </a:ext>
              </a:extLst>
            </p:cNvPr>
            <p:cNvSpPr/>
            <p:nvPr/>
          </p:nvSpPr>
          <p:spPr>
            <a:xfrm>
              <a:off x="4253515" y="3086985"/>
              <a:ext cx="467574" cy="215444"/>
            </a:xfrm>
            <a:prstGeom prst="roundRect">
              <a:avLst>
                <a:gd name="adj" fmla="val 5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+mn-ea"/>
                </a:rPr>
                <a:t>취소</a:t>
              </a:r>
            </a:p>
          </p:txBody>
        </p: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5C2ED64-4EF6-E942-8C85-2761B63EFB77}"/>
              </a:ext>
            </a:extLst>
          </p:cNvPr>
          <p:cNvSpPr/>
          <p:nvPr/>
        </p:nvSpPr>
        <p:spPr>
          <a:xfrm>
            <a:off x="607155" y="1665752"/>
            <a:ext cx="7930420" cy="50613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0B7E778-8636-A549-9807-08FAAEE01B40}"/>
              </a:ext>
            </a:extLst>
          </p:cNvPr>
          <p:cNvSpPr/>
          <p:nvPr/>
        </p:nvSpPr>
        <p:spPr>
          <a:xfrm>
            <a:off x="506570" y="1577776"/>
            <a:ext cx="201168" cy="20116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>
                <a:solidFill>
                  <a:schemeClr val="bg1"/>
                </a:solidFill>
                <a:latin typeface="+mn-ea"/>
              </a:rPr>
              <a:t>3</a:t>
            </a:r>
            <a:endParaRPr kumimoji="1" lang="ko-Kore-KR" altLang="en-US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6351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{1677465E-2770-3A44-94F2-C2A51841E970}tf10001063</Template>
  <TotalTime>9451</TotalTime>
  <Words>3313</Words>
  <Application>Microsoft Macintosh PowerPoint</Application>
  <PresentationFormat>와이드스크린</PresentationFormat>
  <Paragraphs>1138</Paragraphs>
  <Slides>26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Malgun Gothic</vt:lpstr>
      <vt:lpstr>Malgun Gothic</vt:lpstr>
      <vt:lpstr>Noto Sans Symbols</vt:lpstr>
      <vt:lpstr>Apple Color Emoji</vt:lpstr>
      <vt:lpstr>Arial</vt:lpstr>
      <vt:lpstr>Calibri</vt:lpstr>
      <vt:lpstr>Office 테마</vt:lpstr>
      <vt:lpstr>바닐라메타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바닐라메타</dc:title>
  <dc:creator>yoonheeseon</dc:creator>
  <cp:lastModifiedBy>yoonheeseon</cp:lastModifiedBy>
  <cp:revision>153</cp:revision>
  <dcterms:created xsi:type="dcterms:W3CDTF">2022-06-24T05:41:20Z</dcterms:created>
  <dcterms:modified xsi:type="dcterms:W3CDTF">2022-07-11T05:34:06Z</dcterms:modified>
</cp:coreProperties>
</file>