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1" r:id="rId4"/>
    <p:sldId id="264" r:id="rId5"/>
    <p:sldId id="294" r:id="rId6"/>
    <p:sldId id="306" r:id="rId7"/>
    <p:sldId id="299" r:id="rId8"/>
    <p:sldId id="307" r:id="rId9"/>
    <p:sldId id="305" r:id="rId10"/>
    <p:sldId id="281" r:id="rId11"/>
    <p:sldId id="290" r:id="rId12"/>
    <p:sldId id="291" r:id="rId13"/>
    <p:sldId id="292" r:id="rId14"/>
    <p:sldId id="293" r:id="rId15"/>
    <p:sldId id="284" r:id="rId16"/>
    <p:sldId id="286" r:id="rId17"/>
    <p:sldId id="304" r:id="rId18"/>
    <p:sldId id="266" r:id="rId19"/>
    <p:sldId id="287" r:id="rId20"/>
    <p:sldId id="303" r:id="rId21"/>
    <p:sldId id="30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8AD8"/>
    <a:srgbClr val="9651DF"/>
    <a:srgbClr val="8AC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4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615B41-0165-BB4F-884E-B27F611DB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70E73-3361-BD4D-A9DC-EBEEA5980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100-D919-8F43-9302-B92794EAA2D6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663D6-B0ED-8646-BFE7-770257D28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A8717-5B17-4D45-B3C9-D324692EC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A1CE2-4D68-674B-A6B1-769EE12DC6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02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1F4E-0A09-074B-B659-F72B4EE7D7AC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C2CF-3491-104F-84FC-4870CE7FF3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6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27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96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13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35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693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452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48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 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51">
            <a:extLst>
              <a:ext uri="{FF2B5EF4-FFF2-40B4-BE49-F238E27FC236}">
                <a16:creationId xmlns:a16="http://schemas.microsoft.com/office/drawing/2014/main" id="{DE4052E6-8743-E44D-A7DC-D3056F576522}"/>
              </a:ext>
            </a:extLst>
          </p:cNvPr>
          <p:cNvSpPr/>
          <p:nvPr userDrawn="1"/>
        </p:nvSpPr>
        <p:spPr>
          <a:xfrm>
            <a:off x="0" y="0"/>
            <a:ext cx="12192000" cy="2644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" name="Google Shape;40;p51">
            <a:extLst>
              <a:ext uri="{FF2B5EF4-FFF2-40B4-BE49-F238E27FC236}">
                <a16:creationId xmlns:a16="http://schemas.microsoft.com/office/drawing/2014/main" id="{B5D8C919-6F28-1342-B940-4C67BD900549}"/>
              </a:ext>
            </a:extLst>
          </p:cNvPr>
          <p:cNvSpPr txBox="1"/>
          <p:nvPr userDrawn="1"/>
        </p:nvSpPr>
        <p:spPr>
          <a:xfrm>
            <a:off x="-44450" y="45562"/>
            <a:ext cx="9303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대표화면 No</a:t>
            </a:r>
            <a:endParaRPr sz="2187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" name="Google Shape;41;p51">
            <a:extLst>
              <a:ext uri="{FF2B5EF4-FFF2-40B4-BE49-F238E27FC236}">
                <a16:creationId xmlns:a16="http://schemas.microsoft.com/office/drawing/2014/main" id="{3646365F-EF45-A442-B23E-CD8C2EECE601}"/>
              </a:ext>
            </a:extLst>
          </p:cNvPr>
          <p:cNvSpPr txBox="1"/>
          <p:nvPr userDrawn="1"/>
        </p:nvSpPr>
        <p:spPr>
          <a:xfrm>
            <a:off x="-55563" y="312527"/>
            <a:ext cx="1120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세부화면/기능 No</a:t>
            </a:r>
            <a:endParaRPr sz="9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8" name="Google Shape;43;p51">
            <a:extLst>
              <a:ext uri="{FF2B5EF4-FFF2-40B4-BE49-F238E27FC236}">
                <a16:creationId xmlns:a16="http://schemas.microsoft.com/office/drawing/2014/main" id="{B0AD4593-6EAA-CE4C-9C8F-7E1432499AB9}"/>
              </a:ext>
            </a:extLst>
          </p:cNvPr>
          <p:cNvCxnSpPr/>
          <p:nvPr userDrawn="1"/>
        </p:nvCxnSpPr>
        <p:spPr>
          <a:xfrm rot="10800000" flipH="1">
            <a:off x="0" y="561614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44;p51">
            <a:extLst>
              <a:ext uri="{FF2B5EF4-FFF2-40B4-BE49-F238E27FC236}">
                <a16:creationId xmlns:a16="http://schemas.microsoft.com/office/drawing/2014/main" id="{D1669B67-21F0-5040-BCCC-003BC1F534E1}"/>
              </a:ext>
            </a:extLst>
          </p:cNvPr>
          <p:cNvCxnSpPr/>
          <p:nvPr userDrawn="1"/>
        </p:nvCxnSpPr>
        <p:spPr>
          <a:xfrm rot="10800000" flipH="1">
            <a:off x="0" y="269993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45;p51">
            <a:extLst>
              <a:ext uri="{FF2B5EF4-FFF2-40B4-BE49-F238E27FC236}">
                <a16:creationId xmlns:a16="http://schemas.microsoft.com/office/drawing/2014/main" id="{4EF689D7-3E8C-DA46-AE64-03064723F7B5}"/>
              </a:ext>
            </a:extLst>
          </p:cNvPr>
          <p:cNvCxnSpPr>
            <a:cxnSpLocks/>
          </p:cNvCxnSpPr>
          <p:nvPr userDrawn="1"/>
        </p:nvCxnSpPr>
        <p:spPr>
          <a:xfrm>
            <a:off x="969963" y="69136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46;p51">
            <a:extLst>
              <a:ext uri="{FF2B5EF4-FFF2-40B4-BE49-F238E27FC236}">
                <a16:creationId xmlns:a16="http://schemas.microsoft.com/office/drawing/2014/main" id="{7DA51056-AB57-5A4B-9E6D-DB37FFF78553}"/>
              </a:ext>
            </a:extLst>
          </p:cNvPr>
          <p:cNvCxnSpPr>
            <a:cxnSpLocks/>
          </p:cNvCxnSpPr>
          <p:nvPr userDrawn="1"/>
        </p:nvCxnSpPr>
        <p:spPr>
          <a:xfrm>
            <a:off x="969963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47;p51">
            <a:extLst>
              <a:ext uri="{FF2B5EF4-FFF2-40B4-BE49-F238E27FC236}">
                <a16:creationId xmlns:a16="http://schemas.microsoft.com/office/drawing/2014/main" id="{BC5C278A-FE8F-9C40-A25D-4363B6ED7726}"/>
              </a:ext>
            </a:extLst>
          </p:cNvPr>
          <p:cNvCxnSpPr>
            <a:cxnSpLocks/>
          </p:cNvCxnSpPr>
          <p:nvPr userDrawn="1"/>
        </p:nvCxnSpPr>
        <p:spPr>
          <a:xfrm>
            <a:off x="4560888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3;p51">
            <a:extLst>
              <a:ext uri="{FF2B5EF4-FFF2-40B4-BE49-F238E27FC236}">
                <a16:creationId xmlns:a16="http://schemas.microsoft.com/office/drawing/2014/main" id="{11C5FF36-7187-194F-B12A-24855D12325C}"/>
              </a:ext>
            </a:extLst>
          </p:cNvPr>
          <p:cNvSpPr/>
          <p:nvPr userDrawn="1"/>
        </p:nvSpPr>
        <p:spPr>
          <a:xfrm>
            <a:off x="64009" y="628964"/>
            <a:ext cx="12060935" cy="6159748"/>
          </a:xfrm>
          <a:prstGeom prst="rect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8" name="Google Shape;42;p51">
            <a:extLst>
              <a:ext uri="{FF2B5EF4-FFF2-40B4-BE49-F238E27FC236}">
                <a16:creationId xmlns:a16="http://schemas.microsoft.com/office/drawing/2014/main" id="{309EBE55-B5B4-5444-B16E-8A08BD2F9C66}"/>
              </a:ext>
            </a:extLst>
          </p:cNvPr>
          <p:cNvCxnSpPr>
            <a:cxnSpLocks/>
          </p:cNvCxnSpPr>
          <p:nvPr userDrawn="1"/>
        </p:nvCxnSpPr>
        <p:spPr>
          <a:xfrm>
            <a:off x="11821986" y="3256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슬라이드 번호 개체 틀 5">
            <a:extLst>
              <a:ext uri="{FF2B5EF4-FFF2-40B4-BE49-F238E27FC236}">
                <a16:creationId xmlns:a16="http://schemas.microsoft.com/office/drawing/2014/main" id="{0902CDB3-D630-914A-B568-81F9FD83F426}"/>
              </a:ext>
            </a:extLst>
          </p:cNvPr>
          <p:cNvSpPr txBox="1">
            <a:spLocks/>
          </p:cNvSpPr>
          <p:nvPr userDrawn="1"/>
        </p:nvSpPr>
        <p:spPr>
          <a:xfrm>
            <a:off x="11785410" y="-71204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16A1013-B8C3-D04C-BF33-832251D0D0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5213" y="5906"/>
            <a:ext cx="6269037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2" name="내용 개체 틀 30">
            <a:extLst>
              <a:ext uri="{FF2B5EF4-FFF2-40B4-BE49-F238E27FC236}">
                <a16:creationId xmlns:a16="http://schemas.microsoft.com/office/drawing/2014/main" id="{8B00DB06-BC58-FB40-8E30-28D7DA6F43C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62166" y="304610"/>
            <a:ext cx="3498722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3" name="내용 개체 틀 30">
            <a:extLst>
              <a:ext uri="{FF2B5EF4-FFF2-40B4-BE49-F238E27FC236}">
                <a16:creationId xmlns:a16="http://schemas.microsoft.com/office/drawing/2014/main" id="{DC2A67A6-0C09-AE41-8C74-C20CE79978F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55757" y="304610"/>
            <a:ext cx="5997001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724EF-FFEE-B648-9ED6-87758756B22E}"/>
              </a:ext>
            </a:extLst>
          </p:cNvPr>
          <p:cNvSpPr txBox="1"/>
          <p:nvPr userDrawn="1"/>
        </p:nvSpPr>
        <p:spPr>
          <a:xfrm>
            <a:off x="10753956" y="45562"/>
            <a:ext cx="1115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900" dirty="0">
                <a:solidFill>
                  <a:schemeClr val="tx2"/>
                </a:solidFill>
                <a:latin typeface="+mn-ea"/>
                <a:ea typeface="+mn-ea"/>
              </a:rPr>
              <a:t>바닐라메타</a:t>
            </a:r>
            <a:r>
              <a:rPr kumimoji="1" lang="ko-KR" altLang="en-US" sz="900" dirty="0">
                <a:latin typeface="+mn-ea"/>
                <a:ea typeface="+mn-ea"/>
              </a:rPr>
              <a:t> </a:t>
            </a:r>
            <a:r>
              <a:rPr kumimoji="1" lang="en-US" altLang="ko-KR" sz="900" dirty="0">
                <a:latin typeface="+mn-ea"/>
                <a:ea typeface="+mn-ea"/>
              </a:rPr>
              <a:t>v0.1.1</a:t>
            </a:r>
            <a:endParaRPr kumimoji="1" lang="ko-Kore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9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;p49">
            <a:extLst>
              <a:ext uri="{FF2B5EF4-FFF2-40B4-BE49-F238E27FC236}">
                <a16:creationId xmlns:a16="http://schemas.microsoft.com/office/drawing/2014/main" id="{F02E0EC1-CC25-4F42-AF10-5980CBE4935A}"/>
              </a:ext>
            </a:extLst>
          </p:cNvPr>
          <p:cNvSpPr/>
          <p:nvPr userDrawn="1"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3" name="Google Shape;42;p51">
            <a:extLst>
              <a:ext uri="{FF2B5EF4-FFF2-40B4-BE49-F238E27FC236}">
                <a16:creationId xmlns:a16="http://schemas.microsoft.com/office/drawing/2014/main" id="{A1FE58E1-C964-D14C-88A3-866927212A1F}"/>
              </a:ext>
            </a:extLst>
          </p:cNvPr>
          <p:cNvCxnSpPr>
            <a:cxnSpLocks/>
          </p:cNvCxnSpPr>
          <p:nvPr userDrawn="1"/>
        </p:nvCxnSpPr>
        <p:spPr>
          <a:xfrm>
            <a:off x="11785410" y="12400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CEFDAE7D-29E8-0345-8066-8EF8028FBBBF}"/>
              </a:ext>
            </a:extLst>
          </p:cNvPr>
          <p:cNvSpPr txBox="1">
            <a:spLocks/>
          </p:cNvSpPr>
          <p:nvPr userDrawn="1"/>
        </p:nvSpPr>
        <p:spPr>
          <a:xfrm>
            <a:off x="11785410" y="1948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6E18C88-FDEC-044A-ADFE-618AB18D0F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0982325" cy="407988"/>
          </a:xfrm>
        </p:spPr>
        <p:txBody>
          <a:bodyPr lIns="180000"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kumimoji="1" lang="ko-KR" altLang="en-US" dirty="0"/>
              <a:t>제목을 입력하세요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39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50">
            <a:extLst>
              <a:ext uri="{FF2B5EF4-FFF2-40B4-BE49-F238E27FC236}">
                <a16:creationId xmlns:a16="http://schemas.microsoft.com/office/drawing/2014/main" id="{69CE2BF6-477D-8F4F-BBBC-A20B184F88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967948" y="2640496"/>
            <a:ext cx="937590" cy="937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;p50">
            <a:extLst>
              <a:ext uri="{FF2B5EF4-FFF2-40B4-BE49-F238E27FC236}">
                <a16:creationId xmlns:a16="http://schemas.microsoft.com/office/drawing/2014/main" id="{314B11DA-08D6-2042-8990-8A1E4D5F7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0713" y="3073836"/>
            <a:ext cx="65627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6" name="Google Shape;26;p50">
            <a:extLst>
              <a:ext uri="{FF2B5EF4-FFF2-40B4-BE49-F238E27FC236}">
                <a16:creationId xmlns:a16="http://schemas.microsoft.com/office/drawing/2014/main" id="{768F9FE4-D2C8-DD45-B27E-66B14C04FABE}"/>
              </a:ext>
            </a:extLst>
          </p:cNvPr>
          <p:cNvCxnSpPr/>
          <p:nvPr userDrawn="1"/>
        </p:nvCxnSpPr>
        <p:spPr>
          <a:xfrm>
            <a:off x="3043997" y="3141732"/>
            <a:ext cx="0" cy="241300"/>
          </a:xfrm>
          <a:prstGeom prst="straightConnector1">
            <a:avLst/>
          </a:prstGeom>
          <a:noFill/>
          <a:ln w="9525" cap="flat" cmpd="sng">
            <a:solidFill>
              <a:srgbClr val="96969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42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D004-E9A7-5847-B56B-2002BA73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42" y="1137264"/>
            <a:ext cx="2534478" cy="806520"/>
          </a:xfrm>
        </p:spPr>
        <p:txBody>
          <a:bodyPr anchor="ctr">
            <a:normAutofit/>
          </a:bodyPr>
          <a:lstStyle>
            <a:lvl1pPr algn="r">
              <a:defRPr sz="2670"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6B8E7-F7DE-BA4B-883C-DFE219A9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288" y="1137262"/>
            <a:ext cx="4873488" cy="80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DF9565-C176-374F-8E0E-C6A872F6638E}"/>
              </a:ext>
            </a:extLst>
          </p:cNvPr>
          <p:cNvSpPr/>
          <p:nvPr userDrawn="1"/>
        </p:nvSpPr>
        <p:spPr>
          <a:xfrm>
            <a:off x="3790121" y="1285228"/>
            <a:ext cx="28800" cy="475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6B645-7881-8D4E-8134-2DA3F553C927}"/>
              </a:ext>
            </a:extLst>
          </p:cNvPr>
          <p:cNvSpPr/>
          <p:nvPr userDrawn="1"/>
        </p:nvSpPr>
        <p:spPr>
          <a:xfrm rot="16200000">
            <a:off x="8417391" y="4046013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0C5F1-6BB0-544F-BCCB-8FC3A61CDAF5}"/>
              </a:ext>
            </a:extLst>
          </p:cNvPr>
          <p:cNvSpPr txBox="1"/>
          <p:nvPr userDrawn="1"/>
        </p:nvSpPr>
        <p:spPr>
          <a:xfrm>
            <a:off x="8243511" y="4210130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Date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F896820-D33A-AA41-99EB-9029F8ACC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61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2022.06.24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3D93F-5A76-E54F-8B05-3816FBB820DD}"/>
              </a:ext>
            </a:extLst>
          </p:cNvPr>
          <p:cNvSpPr txBox="1"/>
          <p:nvPr userDrawn="1"/>
        </p:nvSpPr>
        <p:spPr>
          <a:xfrm>
            <a:off x="8243511" y="4749626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Created by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6548050-767E-E54F-B1E6-F2369257A1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0535" y="4805685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홍길동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0CCF6-6635-D740-B4B4-63288F2A58B7}"/>
              </a:ext>
            </a:extLst>
          </p:cNvPr>
          <p:cNvSpPr/>
          <p:nvPr userDrawn="1"/>
        </p:nvSpPr>
        <p:spPr>
          <a:xfrm>
            <a:off x="9732235" y="4301831"/>
            <a:ext cx="72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64904-A067-3145-914B-481B2CD6EFF4}"/>
              </a:ext>
            </a:extLst>
          </p:cNvPr>
          <p:cNvSpPr txBox="1"/>
          <p:nvPr userDrawn="1"/>
        </p:nvSpPr>
        <p:spPr>
          <a:xfrm>
            <a:off x="9852855" y="4210130"/>
            <a:ext cx="828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accent1"/>
                </a:solidFill>
                <a:latin typeface="+mn-ea"/>
                <a:ea typeface="+mn-ea"/>
              </a:rPr>
              <a:t>Version</a:t>
            </a:r>
            <a:endParaRPr kumimoji="1" lang="ko-Kore-KR" altLang="en-US" sz="1500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51152DAC-3E6F-8D4A-8B03-0A2C33244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949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0.0.1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294954-EC48-014A-A59B-B92644348C7C}"/>
              </a:ext>
            </a:extLst>
          </p:cNvPr>
          <p:cNvSpPr/>
          <p:nvPr userDrawn="1"/>
        </p:nvSpPr>
        <p:spPr>
          <a:xfrm rot="16200000">
            <a:off x="8645991" y="4046013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77F215-A99F-C748-9F87-0F850E30E6C4}"/>
              </a:ext>
            </a:extLst>
          </p:cNvPr>
          <p:cNvSpPr/>
          <p:nvPr userDrawn="1"/>
        </p:nvSpPr>
        <p:spPr>
          <a:xfrm rot="16200000">
            <a:off x="8417391" y="4612941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E9AABA-CC93-3C4C-A032-70471456EEFB}"/>
              </a:ext>
            </a:extLst>
          </p:cNvPr>
          <p:cNvSpPr/>
          <p:nvPr userDrawn="1"/>
        </p:nvSpPr>
        <p:spPr>
          <a:xfrm rot="16200000">
            <a:off x="8645991" y="4612941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pic>
        <p:nvPicPr>
          <p:cNvPr id="17" name="Google Shape;28;p52">
            <a:extLst>
              <a:ext uri="{FF2B5EF4-FFF2-40B4-BE49-F238E27FC236}">
                <a16:creationId xmlns:a16="http://schemas.microsoft.com/office/drawing/2014/main" id="{669F1DBD-4A3B-5340-BC30-5240EC6E260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82102" y="6046996"/>
            <a:ext cx="1747079" cy="528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0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24826-A2DA-604E-A2D7-EB908DE5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275A5-4750-164B-8F13-6E4F32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72264-5A4B-A74C-8914-947D3C1F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2D7EF4E-EE71-DB49-BAF9-331A3C39C100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49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14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C638-A613-9148-83BB-6D6493C5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바닐라메타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34A6F-52BB-1D4D-8859-0086EDFE6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화면설계서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v0.1.1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E5C16-EE4F-0C4D-B14E-222BFC44B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2022.06.30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002AC1-ECE5-3C47-9E73-FF8C1F51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ore-KR" altLang="en-US" dirty="0"/>
              <a:t>윤희선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45154F-7DEC-4D41-AE40-C675CFEE7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0.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.1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65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554712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조회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메뉴가 존재하지 않는 전체 화면으로 구성한다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87166"/>
              </p:ext>
            </p:extLst>
          </p:nvPr>
        </p:nvGraphicFramePr>
        <p:xfrm>
          <a:off x="9201565" y="1616809"/>
          <a:ext cx="2891617" cy="4636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영역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생성한 배치로 대시보드를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수정버튼 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 수정 페이지로 이동할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.(DASHBOARD-2-2)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24686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+mn-ea"/>
              </a:rPr>
              <a:t>대시보드</a:t>
            </a:r>
            <a:r>
              <a:rPr kumimoji="1" lang="en-US" altLang="ko-KR" sz="1400" dirty="0">
                <a:latin typeface="+mn-ea"/>
              </a:rPr>
              <a:t>1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조회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lang="ko-Kore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CED02A-E5F6-C94E-B42D-1BB604F74B81}"/>
              </a:ext>
            </a:extLst>
          </p:cNvPr>
          <p:cNvGrpSpPr/>
          <p:nvPr/>
        </p:nvGrpSpPr>
        <p:grpSpPr>
          <a:xfrm>
            <a:off x="1364397" y="1743340"/>
            <a:ext cx="6239759" cy="4968356"/>
            <a:chOff x="1364397" y="1743340"/>
            <a:chExt cx="6239759" cy="496835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5849C22-E78F-744B-8EA9-902E3C458559}"/>
                </a:ext>
              </a:extLst>
            </p:cNvPr>
            <p:cNvGrpSpPr/>
            <p:nvPr/>
          </p:nvGrpSpPr>
          <p:grpSpPr>
            <a:xfrm>
              <a:off x="1364397" y="1743340"/>
              <a:ext cx="6239759" cy="4968356"/>
              <a:chOff x="828324" y="1810840"/>
              <a:chExt cx="7131624" cy="5296455"/>
            </a:xfrm>
          </p:grpSpPr>
          <p:sp>
            <p:nvSpPr>
              <p:cNvPr id="23" name="Google Shape;2970;p25">
                <a:extLst>
                  <a:ext uri="{FF2B5EF4-FFF2-40B4-BE49-F238E27FC236}">
                    <a16:creationId xmlns:a16="http://schemas.microsoft.com/office/drawing/2014/main" id="{C6B15413-6FE7-9540-BE88-C929FE396D65}"/>
                  </a:ext>
                </a:extLst>
              </p:cNvPr>
              <p:cNvSpPr/>
              <p:nvPr/>
            </p:nvSpPr>
            <p:spPr>
              <a:xfrm>
                <a:off x="828325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3,253 rows</a:t>
                </a:r>
                <a:endParaRPr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5" name="Google Shape;2970;p25">
                <a:extLst>
                  <a:ext uri="{FF2B5EF4-FFF2-40B4-BE49-F238E27FC236}">
                    <a16:creationId xmlns:a16="http://schemas.microsoft.com/office/drawing/2014/main" id="{5A6F5F0A-F72C-1342-B308-3D8B980B2863}"/>
                  </a:ext>
                </a:extLst>
              </p:cNvPr>
              <p:cNvSpPr/>
              <p:nvPr/>
            </p:nvSpPr>
            <p:spPr>
              <a:xfrm>
                <a:off x="2598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2022.06.25 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6" name="Google Shape;2970;p25">
                <a:extLst>
                  <a:ext uri="{FF2B5EF4-FFF2-40B4-BE49-F238E27FC236}">
                    <a16:creationId xmlns:a16="http://schemas.microsoft.com/office/drawing/2014/main" id="{6E4D8463-F2BE-5746-A2BF-AD6591EE3193}"/>
                  </a:ext>
                </a:extLst>
              </p:cNvPr>
              <p:cNvSpPr/>
              <p:nvPr/>
            </p:nvSpPr>
            <p:spPr>
              <a:xfrm>
                <a:off x="828324" y="2767468"/>
                <a:ext cx="7131624" cy="3112222"/>
              </a:xfrm>
              <a:prstGeom prst="roundRect">
                <a:avLst>
                  <a:gd name="adj" fmla="val 403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30" name="Google Shape;2970;p25">
                <a:extLst>
                  <a:ext uri="{FF2B5EF4-FFF2-40B4-BE49-F238E27FC236}">
                    <a16:creationId xmlns:a16="http://schemas.microsoft.com/office/drawing/2014/main" id="{5D5598A2-A02E-A64E-B742-1217324A379B}"/>
                  </a:ext>
                </a:extLst>
              </p:cNvPr>
              <p:cNvSpPr/>
              <p:nvPr/>
            </p:nvSpPr>
            <p:spPr>
              <a:xfrm>
                <a:off x="4376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rPr>
                  <a:t>2022.06.25 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32" name="Google Shape;2970;p25">
                <a:extLst>
                  <a:ext uri="{FF2B5EF4-FFF2-40B4-BE49-F238E27FC236}">
                    <a16:creationId xmlns:a16="http://schemas.microsoft.com/office/drawing/2014/main" id="{C81BA071-7411-914A-9A4B-8D11950FDBA3}"/>
                  </a:ext>
                </a:extLst>
              </p:cNvPr>
              <p:cNvSpPr/>
              <p:nvPr/>
            </p:nvSpPr>
            <p:spPr>
              <a:xfrm>
                <a:off x="828324" y="6203182"/>
                <a:ext cx="7131624" cy="904113"/>
              </a:xfrm>
              <a:prstGeom prst="roundRect">
                <a:avLst>
                  <a:gd name="adj" fmla="val 403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9334490-438A-5444-A534-C157C53B6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722" y="2879657"/>
              <a:ext cx="5935834" cy="2551074"/>
            </a:xfrm>
            <a:prstGeom prst="rect">
              <a:avLst/>
            </a:prstGeom>
          </p:spPr>
        </p:pic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9DD0C-3D97-8247-8C59-B3B5C755A1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ko-Kore-KR" altLang="en-US" dirty="0"/>
          </a:p>
        </p:txBody>
      </p:sp>
      <p:pic>
        <p:nvPicPr>
          <p:cNvPr id="22" name="내용 개체 틀 12" descr="연필 윤곽선">
            <a:extLst>
              <a:ext uri="{FF2B5EF4-FFF2-40B4-BE49-F238E27FC236}">
                <a16:creationId xmlns:a16="http://schemas.microsoft.com/office/drawing/2014/main" id="{F0AEF9F6-DB0C-F244-B594-3252845D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9528" y="1246863"/>
            <a:ext cx="254000" cy="25400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F083620-B76F-BDAF-1D48-42E9D049FEF9}"/>
              </a:ext>
            </a:extLst>
          </p:cNvPr>
          <p:cNvSpPr/>
          <p:nvPr/>
        </p:nvSpPr>
        <p:spPr>
          <a:xfrm>
            <a:off x="7214" y="100584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E6DE82-E892-75B2-A83C-E2EBC073A292}"/>
              </a:ext>
            </a:extLst>
          </p:cNvPr>
          <p:cNvSpPr/>
          <p:nvPr/>
        </p:nvSpPr>
        <p:spPr>
          <a:xfrm>
            <a:off x="8468360" y="119958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35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/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02076"/>
              </p:ext>
            </p:extLst>
          </p:nvPr>
        </p:nvGraphicFramePr>
        <p:xfrm>
          <a:off x="9201565" y="1616809"/>
          <a:ext cx="2891617" cy="4915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위젯 생성 페이지로 이동한다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(WIDGET-2-1)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생성된 위젯 목록을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페이징이 존재할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각 위젯의 수정 페이지로 이동 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.(WIDGET-2-3)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/>
        </p:nvGraphicFramePr>
        <p:xfrm>
          <a:off x="1934865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test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</a:t>
            </a:r>
            <a:r>
              <a:rPr lang="ko-Kore-KR" altLang="en-US" dirty="0"/>
              <a:t>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C4944-B120-B146-BFC2-4DD33A5F28B3}"/>
              </a:ext>
            </a:extLst>
          </p:cNvPr>
          <p:cNvSpPr/>
          <p:nvPr/>
        </p:nvSpPr>
        <p:spPr>
          <a:xfrm>
            <a:off x="95052" y="110470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8C1C9-CA6C-E74A-85F3-25A2E8360EDB}"/>
              </a:ext>
            </a:extLst>
          </p:cNvPr>
          <p:cNvSpPr/>
          <p:nvPr/>
        </p:nvSpPr>
        <p:spPr>
          <a:xfrm>
            <a:off x="95052" y="161587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03A6B0-3C1F-C646-BC87-E8E32510F1A9}"/>
              </a:ext>
            </a:extLst>
          </p:cNvPr>
          <p:cNvSpPr/>
          <p:nvPr/>
        </p:nvSpPr>
        <p:spPr>
          <a:xfrm>
            <a:off x="85551" y="1365051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위젯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8575807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2F0B5A-B9F6-34E8-6F98-3502205E6A7E}"/>
              </a:ext>
            </a:extLst>
          </p:cNvPr>
          <p:cNvSpPr/>
          <p:nvPr/>
        </p:nvSpPr>
        <p:spPr>
          <a:xfrm>
            <a:off x="1787211" y="181210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181AF4-7D43-2D64-3CAD-4529D9D5F276}"/>
              </a:ext>
            </a:extLst>
          </p:cNvPr>
          <p:cNvSpPr/>
          <p:nvPr/>
        </p:nvSpPr>
        <p:spPr>
          <a:xfrm>
            <a:off x="8450901" y="132725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65E7A0-ED62-483A-2A20-4D95F15D2604}"/>
              </a:ext>
            </a:extLst>
          </p:cNvPr>
          <p:cNvGrpSpPr/>
          <p:nvPr/>
        </p:nvGrpSpPr>
        <p:grpSpPr>
          <a:xfrm>
            <a:off x="4383158" y="3204411"/>
            <a:ext cx="1392530" cy="307777"/>
            <a:chOff x="659150" y="4750744"/>
            <a:chExt cx="934230" cy="307777"/>
          </a:xfrm>
        </p:grpSpPr>
        <p:sp>
          <p:nvSpPr>
            <p:cNvPr id="24" name="모서리가 둥근 직사각형 244">
              <a:extLst>
                <a:ext uri="{FF2B5EF4-FFF2-40B4-BE49-F238E27FC236}">
                  <a16:creationId xmlns:a16="http://schemas.microsoft.com/office/drawing/2014/main" id="{5B07F0BB-CBE3-7E27-491D-1C33762C7126}"/>
                </a:ext>
              </a:extLst>
            </p:cNvPr>
            <p:cNvSpPr/>
            <p:nvPr/>
          </p:nvSpPr>
          <p:spPr>
            <a:xfrm>
              <a:off x="659150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4">
              <a:extLst>
                <a:ext uri="{FF2B5EF4-FFF2-40B4-BE49-F238E27FC236}">
                  <a16:creationId xmlns:a16="http://schemas.microsoft.com/office/drawing/2014/main" id="{FFED8E0D-5BE2-0C50-997C-F1646FD47E3A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CE5F8-7FC6-BC9C-0350-B32871A05E56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pic>
        <p:nvPicPr>
          <p:cNvPr id="27" name="내용 개체 틀 2" descr="연필 단색으로 채워진">
            <a:extLst>
              <a:ext uri="{FF2B5EF4-FFF2-40B4-BE49-F238E27FC236}">
                <a16:creationId xmlns:a16="http://schemas.microsoft.com/office/drawing/2014/main" id="{6E548C71-7979-0568-893B-2176FF3F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1995949"/>
            <a:ext cx="209174" cy="209174"/>
          </a:xfrm>
          <a:prstGeom prst="rect">
            <a:avLst/>
          </a:prstGeom>
        </p:spPr>
      </p:pic>
      <p:pic>
        <p:nvPicPr>
          <p:cNvPr id="28" name="내용 개체 틀 2" descr="연필 단색으로 채워진">
            <a:extLst>
              <a:ext uri="{FF2B5EF4-FFF2-40B4-BE49-F238E27FC236}">
                <a16:creationId xmlns:a16="http://schemas.microsoft.com/office/drawing/2014/main" id="{96DEF412-BDCE-6899-692F-704F10F7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2340078"/>
            <a:ext cx="209174" cy="209174"/>
          </a:xfrm>
          <a:prstGeom prst="rect">
            <a:avLst/>
          </a:prstGeom>
        </p:spPr>
      </p:pic>
      <p:pic>
        <p:nvPicPr>
          <p:cNvPr id="36" name="내용 개체 틀 2" descr="연필 단색으로 채워진">
            <a:extLst>
              <a:ext uri="{FF2B5EF4-FFF2-40B4-BE49-F238E27FC236}">
                <a16:creationId xmlns:a16="http://schemas.microsoft.com/office/drawing/2014/main" id="{FA3AFD63-2BFB-65E8-EC92-F3E20316C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2674375"/>
            <a:ext cx="209174" cy="20917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2EE29C4C-895C-0F4D-5D0A-F7D67CDA5FE5}"/>
              </a:ext>
            </a:extLst>
          </p:cNvPr>
          <p:cNvSpPr/>
          <p:nvPr/>
        </p:nvSpPr>
        <p:spPr>
          <a:xfrm>
            <a:off x="8256996" y="19013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5C451A3-8B16-BA74-D129-5E0330D51B9A}"/>
              </a:ext>
            </a:extLst>
          </p:cNvPr>
          <p:cNvSpPr/>
          <p:nvPr/>
        </p:nvSpPr>
        <p:spPr>
          <a:xfrm>
            <a:off x="4208785" y="303402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277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368894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선택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89169"/>
              </p:ext>
            </p:extLst>
          </p:nvPr>
        </p:nvGraphicFramePr>
        <p:xfrm>
          <a:off x="9201565" y="1616809"/>
          <a:ext cx="2891617" cy="484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현재 상태에 따른 페이지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연동된 데이터소스 목록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현재 연동되어 있는 전체 데이터 소스를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우측에 데이터 목록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데이터베이스에서 가져올 수 있는 테이블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생성한 데이터셋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데이터가 선택되면 다음 버튼이 활성화 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위젯 선택 페이지로 이동한다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(WIDGET-2-1)</a:t>
                      </a:r>
                      <a:endParaRPr lang="en-US" altLang="ko-Kore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데이터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17940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 생성 </a:t>
              </a:r>
              <a:r>
                <a:rPr kumimoji="1" lang="en-US" altLang="ko-KR" sz="900" dirty="0">
                  <a:latin typeface="+mn-ea"/>
                </a:rPr>
                <a:t>– 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WIDGET-2-1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21" name="Google Shape;2970;p25">
            <a:extLst>
              <a:ext uri="{FF2B5EF4-FFF2-40B4-BE49-F238E27FC236}">
                <a16:creationId xmlns:a16="http://schemas.microsoft.com/office/drawing/2014/main" id="{58EEA322-92DD-F843-857E-A471153D4390}"/>
              </a:ext>
            </a:extLst>
          </p:cNvPr>
          <p:cNvSpPr/>
          <p:nvPr/>
        </p:nvSpPr>
        <p:spPr>
          <a:xfrm>
            <a:off x="1761924" y="1842548"/>
            <a:ext cx="1252728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821DA4F1-759B-B346-92E5-8FA72110E03C}"/>
              </a:ext>
            </a:extLst>
          </p:cNvPr>
          <p:cNvSpPr/>
          <p:nvPr/>
        </p:nvSpPr>
        <p:spPr>
          <a:xfrm>
            <a:off x="1761923" y="2223548"/>
            <a:ext cx="1252729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8A310FC8-B5CF-BE41-85BA-3BC6B3ED277E}"/>
              </a:ext>
            </a:extLst>
          </p:cNvPr>
          <p:cNvGraphicFramePr>
            <a:graphicFrameLocks noGrp="1"/>
          </p:cNvGraphicFramePr>
          <p:nvPr/>
        </p:nvGraphicFramePr>
        <p:xfrm>
          <a:off x="3141130" y="1844898"/>
          <a:ext cx="5745695" cy="175479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480471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C509BE19-864B-7D4E-B984-CA3D2CFD6405}"/>
              </a:ext>
            </a:extLst>
          </p:cNvPr>
          <p:cNvSpPr/>
          <p:nvPr/>
        </p:nvSpPr>
        <p:spPr>
          <a:xfrm>
            <a:off x="3281743" y="22785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2C0DBC97-DB85-9744-95EB-B1B8645B7B1E}"/>
              </a:ext>
            </a:extLst>
          </p:cNvPr>
          <p:cNvSpPr/>
          <p:nvPr/>
        </p:nvSpPr>
        <p:spPr>
          <a:xfrm>
            <a:off x="4710493" y="22785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ED72E559-6570-1F4B-BDD1-7425AC76366A}"/>
              </a:ext>
            </a:extLst>
          </p:cNvPr>
          <p:cNvSpPr/>
          <p:nvPr/>
        </p:nvSpPr>
        <p:spPr>
          <a:xfrm>
            <a:off x="6139243" y="22785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EB87E6B9-E893-6349-9E70-2DFF8E85B20E}"/>
              </a:ext>
            </a:extLst>
          </p:cNvPr>
          <p:cNvSpPr/>
          <p:nvPr/>
        </p:nvSpPr>
        <p:spPr>
          <a:xfrm>
            <a:off x="7567993" y="22785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3349A3FD-CC4E-4D49-90B2-DBCE8F42A423}"/>
              </a:ext>
            </a:extLst>
          </p:cNvPr>
          <p:cNvSpPr/>
          <p:nvPr/>
        </p:nvSpPr>
        <p:spPr>
          <a:xfrm>
            <a:off x="3281743" y="27230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CAAF8A00-07F8-914B-8F89-5DE9B5D1410A}"/>
              </a:ext>
            </a:extLst>
          </p:cNvPr>
          <p:cNvSpPr/>
          <p:nvPr/>
        </p:nvSpPr>
        <p:spPr>
          <a:xfrm>
            <a:off x="4710493" y="27230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E29992F6-3624-A14C-A1FC-BF8EF776E47A}"/>
              </a:ext>
            </a:extLst>
          </p:cNvPr>
          <p:cNvSpPr/>
          <p:nvPr/>
        </p:nvSpPr>
        <p:spPr>
          <a:xfrm>
            <a:off x="6139243" y="27230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699853A1-2523-5A4E-A7B5-A0DD18F1938D}"/>
              </a:ext>
            </a:extLst>
          </p:cNvPr>
          <p:cNvSpPr/>
          <p:nvPr/>
        </p:nvSpPr>
        <p:spPr>
          <a:xfrm>
            <a:off x="7567993" y="27230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A6DEE283-1756-F643-9FCF-0AC91BFB6533}"/>
              </a:ext>
            </a:extLst>
          </p:cNvPr>
          <p:cNvGraphicFramePr>
            <a:graphicFrameLocks noGrp="1"/>
          </p:cNvGraphicFramePr>
          <p:nvPr/>
        </p:nvGraphicFramePr>
        <p:xfrm>
          <a:off x="3141130" y="3779011"/>
          <a:ext cx="5745695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C3E2C867-AB77-984D-B3FD-AA98584AC7B9}"/>
              </a:ext>
            </a:extLst>
          </p:cNvPr>
          <p:cNvSpPr/>
          <p:nvPr/>
        </p:nvSpPr>
        <p:spPr>
          <a:xfrm>
            <a:off x="4710493" y="3142165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147D79E8-8842-F54E-86AE-E8F18961BF89}"/>
              </a:ext>
            </a:extLst>
          </p:cNvPr>
          <p:cNvSpPr/>
          <p:nvPr/>
        </p:nvSpPr>
        <p:spPr>
          <a:xfrm>
            <a:off x="3281743" y="4178234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59C7234B-66E7-D64D-A188-1E286E0247B2}"/>
              </a:ext>
            </a:extLst>
          </p:cNvPr>
          <p:cNvSpPr/>
          <p:nvPr/>
        </p:nvSpPr>
        <p:spPr>
          <a:xfrm>
            <a:off x="4634293" y="417823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모서리가 둥근 직사각형 244">
            <a:extLst>
              <a:ext uri="{FF2B5EF4-FFF2-40B4-BE49-F238E27FC236}">
                <a16:creationId xmlns:a16="http://schemas.microsoft.com/office/drawing/2014/main" id="{4E3EE924-621E-1045-9FB4-118616438B9C}"/>
              </a:ext>
            </a:extLst>
          </p:cNvPr>
          <p:cNvSpPr/>
          <p:nvPr/>
        </p:nvSpPr>
        <p:spPr>
          <a:xfrm>
            <a:off x="3997164" y="5912654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다음</a:t>
            </a:r>
          </a:p>
        </p:txBody>
      </p:sp>
      <p:sp>
        <p:nvSpPr>
          <p:cNvPr id="50" name="모서리가 둥근 직사각형 244">
            <a:extLst>
              <a:ext uri="{FF2B5EF4-FFF2-40B4-BE49-F238E27FC236}">
                <a16:creationId xmlns:a16="http://schemas.microsoft.com/office/drawing/2014/main" id="{1DFB4562-54D9-1249-8FD2-4646B2B4E611}"/>
              </a:ext>
            </a:extLst>
          </p:cNvPr>
          <p:cNvSpPr/>
          <p:nvPr/>
        </p:nvSpPr>
        <p:spPr>
          <a:xfrm>
            <a:off x="5249494" y="5912654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8D99F1-B76F-054A-BF41-03DF6BA40BAA}"/>
              </a:ext>
            </a:extLst>
          </p:cNvPr>
          <p:cNvSpPr/>
          <p:nvPr/>
        </p:nvSpPr>
        <p:spPr>
          <a:xfrm>
            <a:off x="95052" y="110470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6B329A3-D97F-744A-B387-DD1975019BA7}"/>
              </a:ext>
            </a:extLst>
          </p:cNvPr>
          <p:cNvSpPr/>
          <p:nvPr/>
        </p:nvSpPr>
        <p:spPr>
          <a:xfrm>
            <a:off x="95052" y="161587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4BAD76-A2ED-8043-AA1B-27618E8CB165}"/>
              </a:ext>
            </a:extLst>
          </p:cNvPr>
          <p:cNvSpPr/>
          <p:nvPr/>
        </p:nvSpPr>
        <p:spPr>
          <a:xfrm>
            <a:off x="85551" y="1365051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위젯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64D2FAC-99F1-36D6-E3B3-5CF1A2A80113}"/>
              </a:ext>
            </a:extLst>
          </p:cNvPr>
          <p:cNvSpPr/>
          <p:nvPr/>
        </p:nvSpPr>
        <p:spPr>
          <a:xfrm>
            <a:off x="1637233" y="130697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1FE3D9-6664-96D0-5106-5EF58F9BBFB6}"/>
              </a:ext>
            </a:extLst>
          </p:cNvPr>
          <p:cNvSpPr/>
          <p:nvPr/>
        </p:nvSpPr>
        <p:spPr>
          <a:xfrm>
            <a:off x="1732436" y="1803373"/>
            <a:ext cx="1341369" cy="39525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ko-Kore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5273ED9-308C-6FCD-ABD5-9A61547A622A}"/>
              </a:ext>
            </a:extLst>
          </p:cNvPr>
          <p:cNvSpPr/>
          <p:nvPr/>
        </p:nvSpPr>
        <p:spPr>
          <a:xfrm>
            <a:off x="1614270" y="173854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739E40F-B0BB-B491-C055-C420FC86E488}"/>
              </a:ext>
            </a:extLst>
          </p:cNvPr>
          <p:cNvSpPr/>
          <p:nvPr/>
        </p:nvSpPr>
        <p:spPr>
          <a:xfrm>
            <a:off x="3068166" y="174328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7EBFC94-15E8-99A6-E9C5-F02C8F530C0D}"/>
              </a:ext>
            </a:extLst>
          </p:cNvPr>
          <p:cNvSpPr/>
          <p:nvPr/>
        </p:nvSpPr>
        <p:spPr>
          <a:xfrm>
            <a:off x="3070478" y="365977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9EA372E-376B-87F9-FF51-7A71DEBC4967}"/>
              </a:ext>
            </a:extLst>
          </p:cNvPr>
          <p:cNvSpPr/>
          <p:nvPr/>
        </p:nvSpPr>
        <p:spPr>
          <a:xfrm>
            <a:off x="3835891" y="576838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Google Shape;2970;p25">
            <a:extLst>
              <a:ext uri="{FF2B5EF4-FFF2-40B4-BE49-F238E27FC236}">
                <a16:creationId xmlns:a16="http://schemas.microsoft.com/office/drawing/2014/main" id="{3E3045BF-98E4-C98A-3E4D-876D358F08D1}"/>
              </a:ext>
            </a:extLst>
          </p:cNvPr>
          <p:cNvSpPr/>
          <p:nvPr/>
        </p:nvSpPr>
        <p:spPr>
          <a:xfrm>
            <a:off x="3281743" y="3140508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49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8738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60778"/>
              </p:ext>
            </p:extLst>
          </p:nvPr>
        </p:nvGraphicFramePr>
        <p:xfrm>
          <a:off x="9201565" y="1616809"/>
          <a:ext cx="2891617" cy="5068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목록</a:t>
                      </a:r>
                      <a:b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앞단계에서 선택한 데이터를 이용해 표현이 가능한 위젯 타입만 선택이 가능할 수 있음을 표현해야 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위젯 타입명을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타입이 존재해야 클릭 할 수 있다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선택하여 위젯 수정 페이지로 이동한다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ore-KR" altLang="en-US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위젯 타입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 생성 </a:t>
              </a:r>
              <a:r>
                <a:rPr kumimoji="1" lang="en-US" altLang="ko-KR" sz="900" dirty="0">
                  <a:latin typeface="+mn-ea"/>
                </a:rPr>
                <a:t>– step02.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8" name="모서리가 둥근 직사각형 244">
            <a:extLst>
              <a:ext uri="{FF2B5EF4-FFF2-40B4-BE49-F238E27FC236}">
                <a16:creationId xmlns:a16="http://schemas.microsoft.com/office/drawing/2014/main" id="{4E3EE924-621E-1045-9FB4-118616438B9C}"/>
              </a:ext>
            </a:extLst>
          </p:cNvPr>
          <p:cNvSpPr/>
          <p:nvPr/>
        </p:nvSpPr>
        <p:spPr>
          <a:xfrm>
            <a:off x="4103847" y="6060363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다음</a:t>
            </a:r>
          </a:p>
        </p:txBody>
      </p:sp>
      <p:sp>
        <p:nvSpPr>
          <p:cNvPr id="50" name="모서리가 둥근 직사각형 244">
            <a:extLst>
              <a:ext uri="{FF2B5EF4-FFF2-40B4-BE49-F238E27FC236}">
                <a16:creationId xmlns:a16="http://schemas.microsoft.com/office/drawing/2014/main" id="{1DFB4562-54D9-1249-8FD2-4646B2B4E611}"/>
              </a:ext>
            </a:extLst>
          </p:cNvPr>
          <p:cNvSpPr/>
          <p:nvPr/>
        </p:nvSpPr>
        <p:spPr>
          <a:xfrm>
            <a:off x="5356177" y="6060363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57" name="Google Shape;2969;p25">
            <a:extLst>
              <a:ext uri="{FF2B5EF4-FFF2-40B4-BE49-F238E27FC236}">
                <a16:creationId xmlns:a16="http://schemas.microsoft.com/office/drawing/2014/main" id="{49018097-0670-7C49-A048-3ECC044C4592}"/>
              </a:ext>
            </a:extLst>
          </p:cNvPr>
          <p:cNvGrpSpPr/>
          <p:nvPr/>
        </p:nvGrpSpPr>
        <p:grpSpPr>
          <a:xfrm>
            <a:off x="1873679" y="2011478"/>
            <a:ext cx="739823" cy="1015634"/>
            <a:chOff x="1143461" y="3221411"/>
            <a:chExt cx="486000" cy="67740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0" name="Google Shape;2970;p25">
              <a:extLst>
                <a:ext uri="{FF2B5EF4-FFF2-40B4-BE49-F238E27FC236}">
                  <a16:creationId xmlns:a16="http://schemas.microsoft.com/office/drawing/2014/main" id="{032C3D11-2E86-304C-9DC3-7EC0BB87E90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71" name="Google Shape;2971;p25">
              <a:extLst>
                <a:ext uri="{FF2B5EF4-FFF2-40B4-BE49-F238E27FC236}">
                  <a16:creationId xmlns:a16="http://schemas.microsoft.com/office/drawing/2014/main" id="{B8D3F7D6-2242-CE45-B60D-68BB8C1F77F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75" name="Google Shape;2972;p25">
                <a:extLst>
                  <a:ext uri="{FF2B5EF4-FFF2-40B4-BE49-F238E27FC236}">
                    <a16:creationId xmlns:a16="http://schemas.microsoft.com/office/drawing/2014/main" id="{F3792F4A-3B21-B94F-B6BA-EF1D0CD9423C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6" name="Google Shape;2973;p25">
                <a:extLst>
                  <a:ext uri="{FF2B5EF4-FFF2-40B4-BE49-F238E27FC236}">
                    <a16:creationId xmlns:a16="http://schemas.microsoft.com/office/drawing/2014/main" id="{CFD79EEE-AA85-FA4F-A381-C4D1BC31E7F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BarChart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" name="Google Shape;2969;p25">
            <a:extLst>
              <a:ext uri="{FF2B5EF4-FFF2-40B4-BE49-F238E27FC236}">
                <a16:creationId xmlns:a16="http://schemas.microsoft.com/office/drawing/2014/main" id="{B17D8923-2C09-714A-BF3A-C084DCC1EDE3}"/>
              </a:ext>
            </a:extLst>
          </p:cNvPr>
          <p:cNvGrpSpPr/>
          <p:nvPr/>
        </p:nvGrpSpPr>
        <p:grpSpPr>
          <a:xfrm>
            <a:off x="2888843" y="2011478"/>
            <a:ext cx="739823" cy="1015634"/>
            <a:chOff x="1143461" y="3221411"/>
            <a:chExt cx="486000" cy="677401"/>
          </a:xfrm>
        </p:grpSpPr>
        <p:sp>
          <p:nvSpPr>
            <p:cNvPr id="163" name="Google Shape;2970;p25">
              <a:extLst>
                <a:ext uri="{FF2B5EF4-FFF2-40B4-BE49-F238E27FC236}">
                  <a16:creationId xmlns:a16="http://schemas.microsoft.com/office/drawing/2014/main" id="{9CE5098F-6B2A-DB43-B2AD-1967FC5639A8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64" name="Google Shape;2971;p25">
              <a:extLst>
                <a:ext uri="{FF2B5EF4-FFF2-40B4-BE49-F238E27FC236}">
                  <a16:creationId xmlns:a16="http://schemas.microsoft.com/office/drawing/2014/main" id="{6AE4B786-539A-4243-890E-6D11BEC4C91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8" name="Google Shape;2972;p25">
                <a:extLst>
                  <a:ext uri="{FF2B5EF4-FFF2-40B4-BE49-F238E27FC236}">
                    <a16:creationId xmlns:a16="http://schemas.microsoft.com/office/drawing/2014/main" id="{FFE91C37-3F5E-0540-8A5B-5C946FE508D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2973;p25">
                <a:extLst>
                  <a:ext uri="{FF2B5EF4-FFF2-40B4-BE49-F238E27FC236}">
                    <a16:creationId xmlns:a16="http://schemas.microsoft.com/office/drawing/2014/main" id="{7182C330-DB76-6745-B659-78DE40F585F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StackChart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2974;p25">
              <a:extLst>
                <a:ext uri="{FF2B5EF4-FFF2-40B4-BE49-F238E27FC236}">
                  <a16:creationId xmlns:a16="http://schemas.microsoft.com/office/drawing/2014/main" id="{A4438A37-4002-8542-BD36-43806F1D02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66" name="Google Shape;2975;p25">
                <a:extLst>
                  <a:ext uri="{FF2B5EF4-FFF2-40B4-BE49-F238E27FC236}">
                    <a16:creationId xmlns:a16="http://schemas.microsoft.com/office/drawing/2014/main" id="{815EF0D1-C962-4140-9953-3A715ABD30D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2976;p25">
                <a:extLst>
                  <a:ext uri="{FF2B5EF4-FFF2-40B4-BE49-F238E27FC236}">
                    <a16:creationId xmlns:a16="http://schemas.microsoft.com/office/drawing/2014/main" id="{568A6F41-F68C-7A46-B63C-F9607DA638E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9" name="Google Shape;2969;p25">
            <a:extLst>
              <a:ext uri="{FF2B5EF4-FFF2-40B4-BE49-F238E27FC236}">
                <a16:creationId xmlns:a16="http://schemas.microsoft.com/office/drawing/2014/main" id="{B1BACC54-10DB-364B-AEA4-DB29D4A014D0}"/>
              </a:ext>
            </a:extLst>
          </p:cNvPr>
          <p:cNvGrpSpPr/>
          <p:nvPr/>
        </p:nvGrpSpPr>
        <p:grpSpPr>
          <a:xfrm>
            <a:off x="3904007" y="2011478"/>
            <a:ext cx="739823" cy="1015634"/>
            <a:chOff x="1143461" y="3221411"/>
            <a:chExt cx="486000" cy="677401"/>
          </a:xfrm>
        </p:grpSpPr>
        <p:sp>
          <p:nvSpPr>
            <p:cNvPr id="156" name="Google Shape;2970;p25">
              <a:extLst>
                <a:ext uri="{FF2B5EF4-FFF2-40B4-BE49-F238E27FC236}">
                  <a16:creationId xmlns:a16="http://schemas.microsoft.com/office/drawing/2014/main" id="{434951A7-FA3C-E840-BA1E-8D17BEF6762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7" name="Google Shape;2971;p25">
              <a:extLst>
                <a:ext uri="{FF2B5EF4-FFF2-40B4-BE49-F238E27FC236}">
                  <a16:creationId xmlns:a16="http://schemas.microsoft.com/office/drawing/2014/main" id="{A0201764-0E04-B447-9CB9-C8F5B88969E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1" name="Google Shape;2972;p25">
                <a:extLst>
                  <a:ext uri="{FF2B5EF4-FFF2-40B4-BE49-F238E27FC236}">
                    <a16:creationId xmlns:a16="http://schemas.microsoft.com/office/drawing/2014/main" id="{093CA5EB-0298-1240-AD12-0C2717F34A4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2" name="Google Shape;2973;p25">
                <a:extLst>
                  <a:ext uri="{FF2B5EF4-FFF2-40B4-BE49-F238E27FC236}">
                    <a16:creationId xmlns:a16="http://schemas.microsoft.com/office/drawing/2014/main" id="{794723BC-32C2-7643-AD04-E6EA8EE1701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AreaChartl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2974;p25">
              <a:extLst>
                <a:ext uri="{FF2B5EF4-FFF2-40B4-BE49-F238E27FC236}">
                  <a16:creationId xmlns:a16="http://schemas.microsoft.com/office/drawing/2014/main" id="{92108E12-04E8-1C46-927C-FDD0821AA5B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9" name="Google Shape;2975;p25">
                <a:extLst>
                  <a:ext uri="{FF2B5EF4-FFF2-40B4-BE49-F238E27FC236}">
                    <a16:creationId xmlns:a16="http://schemas.microsoft.com/office/drawing/2014/main" id="{2997A6A2-D52E-7A45-BD09-3559C731618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2976;p25">
                <a:extLst>
                  <a:ext uri="{FF2B5EF4-FFF2-40B4-BE49-F238E27FC236}">
                    <a16:creationId xmlns:a16="http://schemas.microsoft.com/office/drawing/2014/main" id="{1E9801EE-65A7-1E4D-8732-5EF345875D0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" name="Google Shape;2969;p25">
            <a:extLst>
              <a:ext uri="{FF2B5EF4-FFF2-40B4-BE49-F238E27FC236}">
                <a16:creationId xmlns:a16="http://schemas.microsoft.com/office/drawing/2014/main" id="{7FC6FB96-2336-1D40-B82E-EF45BBFC8713}"/>
              </a:ext>
            </a:extLst>
          </p:cNvPr>
          <p:cNvGrpSpPr/>
          <p:nvPr/>
        </p:nvGrpSpPr>
        <p:grpSpPr>
          <a:xfrm>
            <a:off x="4919171" y="2011478"/>
            <a:ext cx="739823" cy="1015634"/>
            <a:chOff x="1143461" y="3221411"/>
            <a:chExt cx="486000" cy="677401"/>
          </a:xfrm>
        </p:grpSpPr>
        <p:sp>
          <p:nvSpPr>
            <p:cNvPr id="149" name="Google Shape;2970;p25">
              <a:extLst>
                <a:ext uri="{FF2B5EF4-FFF2-40B4-BE49-F238E27FC236}">
                  <a16:creationId xmlns:a16="http://schemas.microsoft.com/office/drawing/2014/main" id="{2D272761-B7F0-5540-8E9D-0743864FF55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0" name="Google Shape;2971;p25">
              <a:extLst>
                <a:ext uri="{FF2B5EF4-FFF2-40B4-BE49-F238E27FC236}">
                  <a16:creationId xmlns:a16="http://schemas.microsoft.com/office/drawing/2014/main" id="{32697C05-28B7-FA40-9D93-E80DF4363A2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54" name="Google Shape;2972;p25">
                <a:extLst>
                  <a:ext uri="{FF2B5EF4-FFF2-40B4-BE49-F238E27FC236}">
                    <a16:creationId xmlns:a16="http://schemas.microsoft.com/office/drawing/2014/main" id="{574F13E3-6FE2-754A-B80D-3136645B1F01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55" name="Google Shape;2973;p25">
                <a:extLst>
                  <a:ext uri="{FF2B5EF4-FFF2-40B4-BE49-F238E27FC236}">
                    <a16:creationId xmlns:a16="http://schemas.microsoft.com/office/drawing/2014/main" id="{9CEFE82E-BC51-AD40-9233-94532044914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2974;p25">
              <a:extLst>
                <a:ext uri="{FF2B5EF4-FFF2-40B4-BE49-F238E27FC236}">
                  <a16:creationId xmlns:a16="http://schemas.microsoft.com/office/drawing/2014/main" id="{4A1E48BC-BDBC-7543-B227-6E5FF6FD2AE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2" name="Google Shape;2975;p25">
                <a:extLst>
                  <a:ext uri="{FF2B5EF4-FFF2-40B4-BE49-F238E27FC236}">
                    <a16:creationId xmlns:a16="http://schemas.microsoft.com/office/drawing/2014/main" id="{175E0C3B-F8E0-FB4C-9B7E-28AFDCA8F4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2976;p25">
                <a:extLst>
                  <a:ext uri="{FF2B5EF4-FFF2-40B4-BE49-F238E27FC236}">
                    <a16:creationId xmlns:a16="http://schemas.microsoft.com/office/drawing/2014/main" id="{BA8F81B1-22F9-AF4A-8F92-A56D040514A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" name="Google Shape;2969;p25">
            <a:extLst>
              <a:ext uri="{FF2B5EF4-FFF2-40B4-BE49-F238E27FC236}">
                <a16:creationId xmlns:a16="http://schemas.microsoft.com/office/drawing/2014/main" id="{67134E16-040A-D34F-9FE1-06664583F0F2}"/>
              </a:ext>
            </a:extLst>
          </p:cNvPr>
          <p:cNvGrpSpPr/>
          <p:nvPr/>
        </p:nvGrpSpPr>
        <p:grpSpPr>
          <a:xfrm>
            <a:off x="5934335" y="2011478"/>
            <a:ext cx="739823" cy="1015634"/>
            <a:chOff x="1143461" y="3221411"/>
            <a:chExt cx="486000" cy="677401"/>
          </a:xfrm>
        </p:grpSpPr>
        <p:sp>
          <p:nvSpPr>
            <p:cNvPr id="142" name="Google Shape;2970;p25">
              <a:extLst>
                <a:ext uri="{FF2B5EF4-FFF2-40B4-BE49-F238E27FC236}">
                  <a16:creationId xmlns:a16="http://schemas.microsoft.com/office/drawing/2014/main" id="{6DEA5D36-71F1-2944-B47A-94FA44C4C377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43" name="Google Shape;2971;p25">
              <a:extLst>
                <a:ext uri="{FF2B5EF4-FFF2-40B4-BE49-F238E27FC236}">
                  <a16:creationId xmlns:a16="http://schemas.microsoft.com/office/drawing/2014/main" id="{01ABB6BD-D3DD-AC41-8D76-7B14F125CBCB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7" name="Google Shape;2972;p25">
                <a:extLst>
                  <a:ext uri="{FF2B5EF4-FFF2-40B4-BE49-F238E27FC236}">
                    <a16:creationId xmlns:a16="http://schemas.microsoft.com/office/drawing/2014/main" id="{99FC4DBE-61CD-C347-B6BC-BE702608BC3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8" name="Google Shape;2973;p25">
                <a:extLst>
                  <a:ext uri="{FF2B5EF4-FFF2-40B4-BE49-F238E27FC236}">
                    <a16:creationId xmlns:a16="http://schemas.microsoft.com/office/drawing/2014/main" id="{ABF44596-6092-DE44-9B69-9EC8C4600DF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2974;p25">
              <a:extLst>
                <a:ext uri="{FF2B5EF4-FFF2-40B4-BE49-F238E27FC236}">
                  <a16:creationId xmlns:a16="http://schemas.microsoft.com/office/drawing/2014/main" id="{74AFFBF7-BF95-0B42-9DEA-FB6A068F95A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45" name="Google Shape;2975;p25">
                <a:extLst>
                  <a:ext uri="{FF2B5EF4-FFF2-40B4-BE49-F238E27FC236}">
                    <a16:creationId xmlns:a16="http://schemas.microsoft.com/office/drawing/2014/main" id="{F6E9B2B1-8B0F-3B40-9FA4-E7F830FCF2C9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2976;p25">
                <a:extLst>
                  <a:ext uri="{FF2B5EF4-FFF2-40B4-BE49-F238E27FC236}">
                    <a16:creationId xmlns:a16="http://schemas.microsoft.com/office/drawing/2014/main" id="{44036D5A-7A1B-1A44-A702-7B3F70722BD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" name="Google Shape;2969;p25">
            <a:extLst>
              <a:ext uri="{FF2B5EF4-FFF2-40B4-BE49-F238E27FC236}">
                <a16:creationId xmlns:a16="http://schemas.microsoft.com/office/drawing/2014/main" id="{9EAF0AB7-8873-DB4B-901E-08A3F86B1010}"/>
              </a:ext>
            </a:extLst>
          </p:cNvPr>
          <p:cNvGrpSpPr/>
          <p:nvPr/>
        </p:nvGrpSpPr>
        <p:grpSpPr>
          <a:xfrm>
            <a:off x="1873679" y="3264266"/>
            <a:ext cx="739823" cy="1015634"/>
            <a:chOff x="1143461" y="3221411"/>
            <a:chExt cx="486000" cy="677401"/>
          </a:xfrm>
        </p:grpSpPr>
        <p:sp>
          <p:nvSpPr>
            <p:cNvPr id="135" name="Google Shape;2970;p25">
              <a:extLst>
                <a:ext uri="{FF2B5EF4-FFF2-40B4-BE49-F238E27FC236}">
                  <a16:creationId xmlns:a16="http://schemas.microsoft.com/office/drawing/2014/main" id="{65F1A034-2D05-B743-B05B-DC7152BCA0D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36" name="Google Shape;2971;p25">
              <a:extLst>
                <a:ext uri="{FF2B5EF4-FFF2-40B4-BE49-F238E27FC236}">
                  <a16:creationId xmlns:a16="http://schemas.microsoft.com/office/drawing/2014/main" id="{3F0A90E0-D876-FA48-86FE-8B7B049FE83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0" name="Google Shape;2972;p25">
                <a:extLst>
                  <a:ext uri="{FF2B5EF4-FFF2-40B4-BE49-F238E27FC236}">
                    <a16:creationId xmlns:a16="http://schemas.microsoft.com/office/drawing/2014/main" id="{41C1D05F-0968-044B-8A18-8186C7099E4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1" name="Google Shape;2973;p25">
                <a:extLst>
                  <a:ext uri="{FF2B5EF4-FFF2-40B4-BE49-F238E27FC236}">
                    <a16:creationId xmlns:a16="http://schemas.microsoft.com/office/drawing/2014/main" id="{B0864098-E37F-D947-8A8D-248E0271B0B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text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2974;p25">
              <a:extLst>
                <a:ext uri="{FF2B5EF4-FFF2-40B4-BE49-F238E27FC236}">
                  <a16:creationId xmlns:a16="http://schemas.microsoft.com/office/drawing/2014/main" id="{2A09CBD7-B2EC-B14E-911D-C5E3B700781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8" name="Google Shape;2975;p25">
                <a:extLst>
                  <a:ext uri="{FF2B5EF4-FFF2-40B4-BE49-F238E27FC236}">
                    <a16:creationId xmlns:a16="http://schemas.microsoft.com/office/drawing/2014/main" id="{67A10CBA-D3A4-684A-A700-904212E220B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2976;p25">
                <a:extLst>
                  <a:ext uri="{FF2B5EF4-FFF2-40B4-BE49-F238E27FC236}">
                    <a16:creationId xmlns:a16="http://schemas.microsoft.com/office/drawing/2014/main" id="{12BD5DAD-B04E-2B44-B67A-FECF70B4550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3" name="Google Shape;2969;p25">
            <a:extLst>
              <a:ext uri="{FF2B5EF4-FFF2-40B4-BE49-F238E27FC236}">
                <a16:creationId xmlns:a16="http://schemas.microsoft.com/office/drawing/2014/main" id="{F08D522F-E122-2144-86E8-CECD4D0042D3}"/>
              </a:ext>
            </a:extLst>
          </p:cNvPr>
          <p:cNvGrpSpPr/>
          <p:nvPr/>
        </p:nvGrpSpPr>
        <p:grpSpPr>
          <a:xfrm>
            <a:off x="2888843" y="3264266"/>
            <a:ext cx="739823" cy="1015634"/>
            <a:chOff x="1143461" y="3221411"/>
            <a:chExt cx="486000" cy="677401"/>
          </a:xfrm>
        </p:grpSpPr>
        <p:sp>
          <p:nvSpPr>
            <p:cNvPr id="128" name="Google Shape;2970;p25">
              <a:extLst>
                <a:ext uri="{FF2B5EF4-FFF2-40B4-BE49-F238E27FC236}">
                  <a16:creationId xmlns:a16="http://schemas.microsoft.com/office/drawing/2014/main" id="{B551870C-8D7B-A741-8078-855ED95233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9" name="Google Shape;2971;p25">
              <a:extLst>
                <a:ext uri="{FF2B5EF4-FFF2-40B4-BE49-F238E27FC236}">
                  <a16:creationId xmlns:a16="http://schemas.microsoft.com/office/drawing/2014/main" id="{85CACC39-FEC1-5848-9FC1-22607C96565F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33" name="Google Shape;2972;p25">
                <a:extLst>
                  <a:ext uri="{FF2B5EF4-FFF2-40B4-BE49-F238E27FC236}">
                    <a16:creationId xmlns:a16="http://schemas.microsoft.com/office/drawing/2014/main" id="{9320A929-24B2-3B43-9868-AAFB2BA612E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34" name="Google Shape;2973;p25">
                <a:extLst>
                  <a:ext uri="{FF2B5EF4-FFF2-40B4-BE49-F238E27FC236}">
                    <a16:creationId xmlns:a16="http://schemas.microsoft.com/office/drawing/2014/main" id="{F2F70635-25B9-4242-BCE3-716DCA4E710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LIneChart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2974;p25">
              <a:extLst>
                <a:ext uri="{FF2B5EF4-FFF2-40B4-BE49-F238E27FC236}">
                  <a16:creationId xmlns:a16="http://schemas.microsoft.com/office/drawing/2014/main" id="{53813704-7028-2441-A028-70E0EB74F044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1" name="Google Shape;2975;p25">
                <a:extLst>
                  <a:ext uri="{FF2B5EF4-FFF2-40B4-BE49-F238E27FC236}">
                    <a16:creationId xmlns:a16="http://schemas.microsoft.com/office/drawing/2014/main" id="{0EFCE536-659C-534E-802C-98605920E37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2976;p25">
                <a:extLst>
                  <a:ext uri="{FF2B5EF4-FFF2-40B4-BE49-F238E27FC236}">
                    <a16:creationId xmlns:a16="http://schemas.microsoft.com/office/drawing/2014/main" id="{9EE81E40-6F00-9645-8766-6A826D1440B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4" name="Google Shape;2969;p25">
            <a:extLst>
              <a:ext uri="{FF2B5EF4-FFF2-40B4-BE49-F238E27FC236}">
                <a16:creationId xmlns:a16="http://schemas.microsoft.com/office/drawing/2014/main" id="{F2A37F8A-99DC-904E-A05B-FA737F667EED}"/>
              </a:ext>
            </a:extLst>
          </p:cNvPr>
          <p:cNvGrpSpPr/>
          <p:nvPr/>
        </p:nvGrpSpPr>
        <p:grpSpPr>
          <a:xfrm>
            <a:off x="3904007" y="3264266"/>
            <a:ext cx="739823" cy="1015634"/>
            <a:chOff x="1143461" y="3221411"/>
            <a:chExt cx="486000" cy="677401"/>
          </a:xfrm>
        </p:grpSpPr>
        <p:sp>
          <p:nvSpPr>
            <p:cNvPr id="121" name="Google Shape;2970;p25">
              <a:extLst>
                <a:ext uri="{FF2B5EF4-FFF2-40B4-BE49-F238E27FC236}">
                  <a16:creationId xmlns:a16="http://schemas.microsoft.com/office/drawing/2014/main" id="{1D4C52C2-7849-6547-9B7D-CD11787D688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2" name="Google Shape;2971;p25">
              <a:extLst>
                <a:ext uri="{FF2B5EF4-FFF2-40B4-BE49-F238E27FC236}">
                  <a16:creationId xmlns:a16="http://schemas.microsoft.com/office/drawing/2014/main" id="{7E1D60DE-F1F6-C54E-A042-18580AE7237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26" name="Google Shape;2972;p25">
                <a:extLst>
                  <a:ext uri="{FF2B5EF4-FFF2-40B4-BE49-F238E27FC236}">
                    <a16:creationId xmlns:a16="http://schemas.microsoft.com/office/drawing/2014/main" id="{47AAF324-4F34-C340-955F-E7149F43515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7" name="Google Shape;2973;p25">
                <a:extLst>
                  <a:ext uri="{FF2B5EF4-FFF2-40B4-BE49-F238E27FC236}">
                    <a16:creationId xmlns:a16="http://schemas.microsoft.com/office/drawing/2014/main" id="{AA7BF1A7-3BD1-D842-8F56-1A4C5597DBE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2974;p25">
              <a:extLst>
                <a:ext uri="{FF2B5EF4-FFF2-40B4-BE49-F238E27FC236}">
                  <a16:creationId xmlns:a16="http://schemas.microsoft.com/office/drawing/2014/main" id="{74526ECA-F16B-A048-99F5-979A2B1FF4B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24" name="Google Shape;2975;p25">
                <a:extLst>
                  <a:ext uri="{FF2B5EF4-FFF2-40B4-BE49-F238E27FC236}">
                    <a16:creationId xmlns:a16="http://schemas.microsoft.com/office/drawing/2014/main" id="{32B282D7-54F5-674C-ACA7-3A391BFEAAA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2976;p25">
                <a:extLst>
                  <a:ext uri="{FF2B5EF4-FFF2-40B4-BE49-F238E27FC236}">
                    <a16:creationId xmlns:a16="http://schemas.microsoft.com/office/drawing/2014/main" id="{59DABAD0-2F37-E74A-934A-B249906465F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5" name="Google Shape;2969;p25">
            <a:extLst>
              <a:ext uri="{FF2B5EF4-FFF2-40B4-BE49-F238E27FC236}">
                <a16:creationId xmlns:a16="http://schemas.microsoft.com/office/drawing/2014/main" id="{8AD9111F-3EAE-9B47-A0C2-B95F1C2BB2AE}"/>
              </a:ext>
            </a:extLst>
          </p:cNvPr>
          <p:cNvGrpSpPr/>
          <p:nvPr/>
        </p:nvGrpSpPr>
        <p:grpSpPr>
          <a:xfrm>
            <a:off x="4919171" y="3264266"/>
            <a:ext cx="739823" cy="1015634"/>
            <a:chOff x="1143461" y="3221411"/>
            <a:chExt cx="486000" cy="677401"/>
          </a:xfrm>
        </p:grpSpPr>
        <p:sp>
          <p:nvSpPr>
            <p:cNvPr id="114" name="Google Shape;2970;p25">
              <a:extLst>
                <a:ext uri="{FF2B5EF4-FFF2-40B4-BE49-F238E27FC236}">
                  <a16:creationId xmlns:a16="http://schemas.microsoft.com/office/drawing/2014/main" id="{3AEBD028-626B-CD4B-A74C-29A010801D6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15" name="Google Shape;2971;p25">
              <a:extLst>
                <a:ext uri="{FF2B5EF4-FFF2-40B4-BE49-F238E27FC236}">
                  <a16:creationId xmlns:a16="http://schemas.microsoft.com/office/drawing/2014/main" id="{F0095D7E-1CAF-B041-9CAB-F94224233140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19" name="Google Shape;2972;p25">
                <a:extLst>
                  <a:ext uri="{FF2B5EF4-FFF2-40B4-BE49-F238E27FC236}">
                    <a16:creationId xmlns:a16="http://schemas.microsoft.com/office/drawing/2014/main" id="{7C70F73C-873D-9246-9162-5F3A2D321AA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0" name="Google Shape;2973;p25">
                <a:extLst>
                  <a:ext uri="{FF2B5EF4-FFF2-40B4-BE49-F238E27FC236}">
                    <a16:creationId xmlns:a16="http://schemas.microsoft.com/office/drawing/2014/main" id="{D64D1C6D-B169-0F4E-B3EE-10770C0C688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2974;p25">
              <a:extLst>
                <a:ext uri="{FF2B5EF4-FFF2-40B4-BE49-F238E27FC236}">
                  <a16:creationId xmlns:a16="http://schemas.microsoft.com/office/drawing/2014/main" id="{6BF86A6E-D0B0-2349-A1E6-BC1A2DCEB66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17" name="Google Shape;2975;p25">
                <a:extLst>
                  <a:ext uri="{FF2B5EF4-FFF2-40B4-BE49-F238E27FC236}">
                    <a16:creationId xmlns:a16="http://schemas.microsoft.com/office/drawing/2014/main" id="{16ED762E-15C8-1B4F-91A2-C487AAEA2E7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2976;p25">
                <a:extLst>
                  <a:ext uri="{FF2B5EF4-FFF2-40B4-BE49-F238E27FC236}">
                    <a16:creationId xmlns:a16="http://schemas.microsoft.com/office/drawing/2014/main" id="{D747B500-2908-E44E-8420-8321201359D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6" name="Google Shape;2969;p25">
            <a:extLst>
              <a:ext uri="{FF2B5EF4-FFF2-40B4-BE49-F238E27FC236}">
                <a16:creationId xmlns:a16="http://schemas.microsoft.com/office/drawing/2014/main" id="{7D65AC41-9392-F34B-8382-CC7B661819D6}"/>
              </a:ext>
            </a:extLst>
          </p:cNvPr>
          <p:cNvGrpSpPr/>
          <p:nvPr/>
        </p:nvGrpSpPr>
        <p:grpSpPr>
          <a:xfrm>
            <a:off x="5934335" y="3264266"/>
            <a:ext cx="739823" cy="1015634"/>
            <a:chOff x="1143461" y="3221411"/>
            <a:chExt cx="486000" cy="677401"/>
          </a:xfrm>
          <a:noFill/>
        </p:grpSpPr>
        <p:sp>
          <p:nvSpPr>
            <p:cNvPr id="107" name="Google Shape;2970;p25">
              <a:extLst>
                <a:ext uri="{FF2B5EF4-FFF2-40B4-BE49-F238E27FC236}">
                  <a16:creationId xmlns:a16="http://schemas.microsoft.com/office/drawing/2014/main" id="{D1E22403-805D-C044-8905-4DF7071C6B9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8" name="Google Shape;2971;p25">
              <a:extLst>
                <a:ext uri="{FF2B5EF4-FFF2-40B4-BE49-F238E27FC236}">
                  <a16:creationId xmlns:a16="http://schemas.microsoft.com/office/drawing/2014/main" id="{20180BA0-4258-F441-B9A4-C7E1E9846F0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12" name="Google Shape;2972;p25">
                <a:extLst>
                  <a:ext uri="{FF2B5EF4-FFF2-40B4-BE49-F238E27FC236}">
                    <a16:creationId xmlns:a16="http://schemas.microsoft.com/office/drawing/2014/main" id="{C6DB8246-244A-3241-8F7B-F29B9E5A76A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13" name="Google Shape;2973;p25">
                <a:extLst>
                  <a:ext uri="{FF2B5EF4-FFF2-40B4-BE49-F238E27FC236}">
                    <a16:creationId xmlns:a16="http://schemas.microsoft.com/office/drawing/2014/main" id="{80C79BCB-3034-C54A-A967-3F790836467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2974;p25">
              <a:extLst>
                <a:ext uri="{FF2B5EF4-FFF2-40B4-BE49-F238E27FC236}">
                  <a16:creationId xmlns:a16="http://schemas.microsoft.com/office/drawing/2014/main" id="{68F2FEF7-2027-CB45-8BBA-B2A9F79431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110" name="Google Shape;2975;p25">
                <a:extLst>
                  <a:ext uri="{FF2B5EF4-FFF2-40B4-BE49-F238E27FC236}">
                    <a16:creationId xmlns:a16="http://schemas.microsoft.com/office/drawing/2014/main" id="{CFE24E0E-6A6D-D84A-9EC0-0A7CBAFB1E8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2976;p25">
                <a:extLst>
                  <a:ext uri="{FF2B5EF4-FFF2-40B4-BE49-F238E27FC236}">
                    <a16:creationId xmlns:a16="http://schemas.microsoft.com/office/drawing/2014/main" id="{B230E50D-ADB9-2C4E-A6AB-8FD13E498D6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" name="Google Shape;2969;p25">
            <a:extLst>
              <a:ext uri="{FF2B5EF4-FFF2-40B4-BE49-F238E27FC236}">
                <a16:creationId xmlns:a16="http://schemas.microsoft.com/office/drawing/2014/main" id="{EBC498B2-49E4-7145-81F6-080CB584D5F7}"/>
              </a:ext>
            </a:extLst>
          </p:cNvPr>
          <p:cNvGrpSpPr/>
          <p:nvPr/>
        </p:nvGrpSpPr>
        <p:grpSpPr>
          <a:xfrm>
            <a:off x="1873679" y="4537441"/>
            <a:ext cx="739823" cy="1015634"/>
            <a:chOff x="1143461" y="3221411"/>
            <a:chExt cx="486000" cy="677401"/>
          </a:xfrm>
        </p:grpSpPr>
        <p:sp>
          <p:nvSpPr>
            <p:cNvPr id="100" name="Google Shape;2970;p25">
              <a:extLst>
                <a:ext uri="{FF2B5EF4-FFF2-40B4-BE49-F238E27FC236}">
                  <a16:creationId xmlns:a16="http://schemas.microsoft.com/office/drawing/2014/main" id="{837B5801-54FF-5749-A342-EC129E0E39D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1" name="Google Shape;2971;p25">
              <a:extLst>
                <a:ext uri="{FF2B5EF4-FFF2-40B4-BE49-F238E27FC236}">
                  <a16:creationId xmlns:a16="http://schemas.microsoft.com/office/drawing/2014/main" id="{2AB2D2D6-6826-D34D-92A3-AABE66AB93E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05" name="Google Shape;2972;p25">
                <a:extLst>
                  <a:ext uri="{FF2B5EF4-FFF2-40B4-BE49-F238E27FC236}">
                    <a16:creationId xmlns:a16="http://schemas.microsoft.com/office/drawing/2014/main" id="{0F1599CF-1210-1D40-AA61-245F8A2D51EE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06" name="Google Shape;2973;p25">
                <a:extLst>
                  <a:ext uri="{FF2B5EF4-FFF2-40B4-BE49-F238E27FC236}">
                    <a16:creationId xmlns:a16="http://schemas.microsoft.com/office/drawing/2014/main" id="{AB1C1FEE-7605-5548-8648-554B84245B1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2974;p25">
              <a:extLst>
                <a:ext uri="{FF2B5EF4-FFF2-40B4-BE49-F238E27FC236}">
                  <a16:creationId xmlns:a16="http://schemas.microsoft.com/office/drawing/2014/main" id="{BC7829D6-4AB7-7441-B072-9E6DCAB426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03" name="Google Shape;2975;p25">
                <a:extLst>
                  <a:ext uri="{FF2B5EF4-FFF2-40B4-BE49-F238E27FC236}">
                    <a16:creationId xmlns:a16="http://schemas.microsoft.com/office/drawing/2014/main" id="{136B100F-75AF-0541-817F-0BAA92A6BAB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2976;p25">
                <a:extLst>
                  <a:ext uri="{FF2B5EF4-FFF2-40B4-BE49-F238E27FC236}">
                    <a16:creationId xmlns:a16="http://schemas.microsoft.com/office/drawing/2014/main" id="{7CD92801-ABE5-7E4C-AF31-6E7E6162D6E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8" name="Google Shape;2969;p25">
            <a:extLst>
              <a:ext uri="{FF2B5EF4-FFF2-40B4-BE49-F238E27FC236}">
                <a16:creationId xmlns:a16="http://schemas.microsoft.com/office/drawing/2014/main" id="{C5E5155C-2297-964F-A4B0-DF4E86B13165}"/>
              </a:ext>
            </a:extLst>
          </p:cNvPr>
          <p:cNvGrpSpPr/>
          <p:nvPr/>
        </p:nvGrpSpPr>
        <p:grpSpPr>
          <a:xfrm>
            <a:off x="2888843" y="4537441"/>
            <a:ext cx="739823" cy="1015634"/>
            <a:chOff x="1143461" y="3221411"/>
            <a:chExt cx="486000" cy="677401"/>
          </a:xfrm>
        </p:grpSpPr>
        <p:sp>
          <p:nvSpPr>
            <p:cNvPr id="93" name="Google Shape;2970;p25">
              <a:extLst>
                <a:ext uri="{FF2B5EF4-FFF2-40B4-BE49-F238E27FC236}">
                  <a16:creationId xmlns:a16="http://schemas.microsoft.com/office/drawing/2014/main" id="{2EE5091D-5D19-0E49-B062-89B48AD8151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94" name="Google Shape;2971;p25">
              <a:extLst>
                <a:ext uri="{FF2B5EF4-FFF2-40B4-BE49-F238E27FC236}">
                  <a16:creationId xmlns:a16="http://schemas.microsoft.com/office/drawing/2014/main" id="{8FF0E12F-02EE-7141-BEFB-0D9BF4B0A74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98" name="Google Shape;2972;p25">
                <a:extLst>
                  <a:ext uri="{FF2B5EF4-FFF2-40B4-BE49-F238E27FC236}">
                    <a16:creationId xmlns:a16="http://schemas.microsoft.com/office/drawing/2014/main" id="{70413A15-A652-EE48-947F-81821F30D98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9" name="Google Shape;2973;p25">
                <a:extLst>
                  <a:ext uri="{FF2B5EF4-FFF2-40B4-BE49-F238E27FC236}">
                    <a16:creationId xmlns:a16="http://schemas.microsoft.com/office/drawing/2014/main" id="{45F48438-FCD0-664E-80E3-08FBE021826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2974;p25">
              <a:extLst>
                <a:ext uri="{FF2B5EF4-FFF2-40B4-BE49-F238E27FC236}">
                  <a16:creationId xmlns:a16="http://schemas.microsoft.com/office/drawing/2014/main" id="{B5CC1F04-F514-1543-A58A-CDB4A39AB99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96" name="Google Shape;2975;p25">
                <a:extLst>
                  <a:ext uri="{FF2B5EF4-FFF2-40B4-BE49-F238E27FC236}">
                    <a16:creationId xmlns:a16="http://schemas.microsoft.com/office/drawing/2014/main" id="{DC75972A-1814-834F-83C0-7C7032E02AF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2976;p25">
                <a:extLst>
                  <a:ext uri="{FF2B5EF4-FFF2-40B4-BE49-F238E27FC236}">
                    <a16:creationId xmlns:a16="http://schemas.microsoft.com/office/drawing/2014/main" id="{35B134DB-4CEA-CC4F-A633-4593F78F9EE4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" name="Google Shape;2969;p25">
            <a:extLst>
              <a:ext uri="{FF2B5EF4-FFF2-40B4-BE49-F238E27FC236}">
                <a16:creationId xmlns:a16="http://schemas.microsoft.com/office/drawing/2014/main" id="{6950E91E-4C70-A04C-BD01-C0B3ABA684DA}"/>
              </a:ext>
            </a:extLst>
          </p:cNvPr>
          <p:cNvGrpSpPr/>
          <p:nvPr/>
        </p:nvGrpSpPr>
        <p:grpSpPr>
          <a:xfrm>
            <a:off x="3904007" y="4537441"/>
            <a:ext cx="739823" cy="1015634"/>
            <a:chOff x="1143461" y="3221411"/>
            <a:chExt cx="486000" cy="677401"/>
          </a:xfrm>
          <a:solidFill>
            <a:schemeClr val="bg1"/>
          </a:solidFill>
        </p:grpSpPr>
        <p:sp>
          <p:nvSpPr>
            <p:cNvPr id="86" name="Google Shape;2970;p25">
              <a:extLst>
                <a:ext uri="{FF2B5EF4-FFF2-40B4-BE49-F238E27FC236}">
                  <a16:creationId xmlns:a16="http://schemas.microsoft.com/office/drawing/2014/main" id="{E8DCC5E2-D820-4D4B-AA96-BB313BB2BE1B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7" name="Google Shape;2971;p25">
              <a:extLst>
                <a:ext uri="{FF2B5EF4-FFF2-40B4-BE49-F238E27FC236}">
                  <a16:creationId xmlns:a16="http://schemas.microsoft.com/office/drawing/2014/main" id="{3BBD1CAA-0EC1-884C-A844-59D7552A4A7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91" name="Google Shape;2972;p25">
                <a:extLst>
                  <a:ext uri="{FF2B5EF4-FFF2-40B4-BE49-F238E27FC236}">
                    <a16:creationId xmlns:a16="http://schemas.microsoft.com/office/drawing/2014/main" id="{C881C038-1BEC-9D47-9843-BD1D0C24507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2" name="Google Shape;2973;p25">
                <a:extLst>
                  <a:ext uri="{FF2B5EF4-FFF2-40B4-BE49-F238E27FC236}">
                    <a16:creationId xmlns:a16="http://schemas.microsoft.com/office/drawing/2014/main" id="{BB4EC594-B8EB-4D47-9309-5E0F008CDA5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2974;p25">
              <a:extLst>
                <a:ext uri="{FF2B5EF4-FFF2-40B4-BE49-F238E27FC236}">
                  <a16:creationId xmlns:a16="http://schemas.microsoft.com/office/drawing/2014/main" id="{4D0A12FB-0F01-6C42-8D9C-46567B03AB6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89" name="Google Shape;2975;p25">
                <a:extLst>
                  <a:ext uri="{FF2B5EF4-FFF2-40B4-BE49-F238E27FC236}">
                    <a16:creationId xmlns:a16="http://schemas.microsoft.com/office/drawing/2014/main" id="{2AEFF404-5C4E-1940-8BCD-99970B4E4032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2976;p25">
                <a:extLst>
                  <a:ext uri="{FF2B5EF4-FFF2-40B4-BE49-F238E27FC236}">
                    <a16:creationId xmlns:a16="http://schemas.microsoft.com/office/drawing/2014/main" id="{6D766E65-6579-2947-B638-0E196DC745F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0" name="Google Shape;2969;p25">
            <a:extLst>
              <a:ext uri="{FF2B5EF4-FFF2-40B4-BE49-F238E27FC236}">
                <a16:creationId xmlns:a16="http://schemas.microsoft.com/office/drawing/2014/main" id="{62E44DF0-72D8-024A-8615-5603EB71EBC2}"/>
              </a:ext>
            </a:extLst>
          </p:cNvPr>
          <p:cNvGrpSpPr/>
          <p:nvPr/>
        </p:nvGrpSpPr>
        <p:grpSpPr>
          <a:xfrm>
            <a:off x="4919171" y="4537441"/>
            <a:ext cx="739823" cy="1015634"/>
            <a:chOff x="1143461" y="3221411"/>
            <a:chExt cx="486000" cy="677401"/>
          </a:xfrm>
        </p:grpSpPr>
        <p:sp>
          <p:nvSpPr>
            <p:cNvPr id="79" name="Google Shape;2970;p25">
              <a:extLst>
                <a:ext uri="{FF2B5EF4-FFF2-40B4-BE49-F238E27FC236}">
                  <a16:creationId xmlns:a16="http://schemas.microsoft.com/office/drawing/2014/main" id="{01DA363E-103B-084D-A377-6BADF68F2C4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0" name="Google Shape;2971;p25">
              <a:extLst>
                <a:ext uri="{FF2B5EF4-FFF2-40B4-BE49-F238E27FC236}">
                  <a16:creationId xmlns:a16="http://schemas.microsoft.com/office/drawing/2014/main" id="{2E8C3D41-D3CE-E947-9A6D-1268162527E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84" name="Google Shape;2972;p25">
                <a:extLst>
                  <a:ext uri="{FF2B5EF4-FFF2-40B4-BE49-F238E27FC236}">
                    <a16:creationId xmlns:a16="http://schemas.microsoft.com/office/drawing/2014/main" id="{9C1B721D-4A4F-2847-846C-D0B6FE2475F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85" name="Google Shape;2973;p25">
                <a:extLst>
                  <a:ext uri="{FF2B5EF4-FFF2-40B4-BE49-F238E27FC236}">
                    <a16:creationId xmlns:a16="http://schemas.microsoft.com/office/drawing/2014/main" id="{F0BE1D18-54F8-D242-B68A-74E0E5AB9BC5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2974;p25">
              <a:extLst>
                <a:ext uri="{FF2B5EF4-FFF2-40B4-BE49-F238E27FC236}">
                  <a16:creationId xmlns:a16="http://schemas.microsoft.com/office/drawing/2014/main" id="{70463746-CFC5-404D-9BAF-8A936662481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82" name="Google Shape;2975;p25">
                <a:extLst>
                  <a:ext uri="{FF2B5EF4-FFF2-40B4-BE49-F238E27FC236}">
                    <a16:creationId xmlns:a16="http://schemas.microsoft.com/office/drawing/2014/main" id="{0DF9D020-63D3-5A4B-BC2F-975ED2D8913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" name="Google Shape;2976;p25">
                <a:extLst>
                  <a:ext uri="{FF2B5EF4-FFF2-40B4-BE49-F238E27FC236}">
                    <a16:creationId xmlns:a16="http://schemas.microsoft.com/office/drawing/2014/main" id="{F7B07728-410C-7A4F-8DC2-92BF2DF4EA9A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1" name="Google Shape;2969;p25">
            <a:extLst>
              <a:ext uri="{FF2B5EF4-FFF2-40B4-BE49-F238E27FC236}">
                <a16:creationId xmlns:a16="http://schemas.microsoft.com/office/drawing/2014/main" id="{22D12CDD-4684-4D43-A5C2-23CE46140FB0}"/>
              </a:ext>
            </a:extLst>
          </p:cNvPr>
          <p:cNvGrpSpPr/>
          <p:nvPr/>
        </p:nvGrpSpPr>
        <p:grpSpPr>
          <a:xfrm>
            <a:off x="5934335" y="4537441"/>
            <a:ext cx="739823" cy="1015634"/>
            <a:chOff x="1143461" y="3221411"/>
            <a:chExt cx="486000" cy="677401"/>
          </a:xfrm>
          <a:noFill/>
        </p:grpSpPr>
        <p:sp>
          <p:nvSpPr>
            <p:cNvPr id="72" name="Google Shape;2970;p25">
              <a:extLst>
                <a:ext uri="{FF2B5EF4-FFF2-40B4-BE49-F238E27FC236}">
                  <a16:creationId xmlns:a16="http://schemas.microsoft.com/office/drawing/2014/main" id="{85875AD1-C50E-2743-8E6D-58B0178CE8C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73" name="Google Shape;2971;p25">
              <a:extLst>
                <a:ext uri="{FF2B5EF4-FFF2-40B4-BE49-F238E27FC236}">
                  <a16:creationId xmlns:a16="http://schemas.microsoft.com/office/drawing/2014/main" id="{18AE64D2-8AF6-2547-A6E2-4B3560F3C8B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77" name="Google Shape;2972;p25">
                <a:extLst>
                  <a:ext uri="{FF2B5EF4-FFF2-40B4-BE49-F238E27FC236}">
                    <a16:creationId xmlns:a16="http://schemas.microsoft.com/office/drawing/2014/main" id="{CDA414B8-2350-F04D-BFE7-6F8290FFB95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78" name="Google Shape;2973;p25">
                <a:extLst>
                  <a:ext uri="{FF2B5EF4-FFF2-40B4-BE49-F238E27FC236}">
                    <a16:creationId xmlns:a16="http://schemas.microsoft.com/office/drawing/2014/main" id="{7BF54146-F613-CA44-9E45-07F5454BE12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2974;p25">
              <a:extLst>
                <a:ext uri="{FF2B5EF4-FFF2-40B4-BE49-F238E27FC236}">
                  <a16:creationId xmlns:a16="http://schemas.microsoft.com/office/drawing/2014/main" id="{A6EA1D6F-686A-5743-8194-612DF8F495F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75" name="Google Shape;2975;p25">
                <a:extLst>
                  <a:ext uri="{FF2B5EF4-FFF2-40B4-BE49-F238E27FC236}">
                    <a16:creationId xmlns:a16="http://schemas.microsoft.com/office/drawing/2014/main" id="{C68B9C4D-2698-144E-B623-38142DD99B2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2976;p25">
                <a:extLst>
                  <a:ext uri="{FF2B5EF4-FFF2-40B4-BE49-F238E27FC236}">
                    <a16:creationId xmlns:a16="http://schemas.microsoft.com/office/drawing/2014/main" id="{D7E1C0E2-DD35-D547-B454-5F857DA04F7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2969;p25">
            <a:extLst>
              <a:ext uri="{FF2B5EF4-FFF2-40B4-BE49-F238E27FC236}">
                <a16:creationId xmlns:a16="http://schemas.microsoft.com/office/drawing/2014/main" id="{A5FD107B-2DF6-6845-8B19-8211383D5860}"/>
              </a:ext>
            </a:extLst>
          </p:cNvPr>
          <p:cNvGrpSpPr/>
          <p:nvPr/>
        </p:nvGrpSpPr>
        <p:grpSpPr>
          <a:xfrm>
            <a:off x="6949499" y="2011478"/>
            <a:ext cx="739823" cy="1015634"/>
            <a:chOff x="1143461" y="3221411"/>
            <a:chExt cx="486000" cy="677401"/>
          </a:xfrm>
        </p:grpSpPr>
        <p:sp>
          <p:nvSpPr>
            <p:cNvPr id="180" name="Google Shape;2970;p25">
              <a:extLst>
                <a:ext uri="{FF2B5EF4-FFF2-40B4-BE49-F238E27FC236}">
                  <a16:creationId xmlns:a16="http://schemas.microsoft.com/office/drawing/2014/main" id="{838BA862-E012-C847-AB16-3532FB835E3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1" name="Google Shape;2971;p25">
              <a:extLst>
                <a:ext uri="{FF2B5EF4-FFF2-40B4-BE49-F238E27FC236}">
                  <a16:creationId xmlns:a16="http://schemas.microsoft.com/office/drawing/2014/main" id="{B3FB3D36-8304-AB44-9710-3C70D89FB14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85" name="Google Shape;2972;p25">
                <a:extLst>
                  <a:ext uri="{FF2B5EF4-FFF2-40B4-BE49-F238E27FC236}">
                    <a16:creationId xmlns:a16="http://schemas.microsoft.com/office/drawing/2014/main" id="{29E4C032-8484-DF44-A3B8-1DDEBE98127F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86" name="Google Shape;2973;p25">
                <a:extLst>
                  <a:ext uri="{FF2B5EF4-FFF2-40B4-BE49-F238E27FC236}">
                    <a16:creationId xmlns:a16="http://schemas.microsoft.com/office/drawing/2014/main" id="{8E022BF8-1588-174D-AC09-3B8A1B5EBF4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" name="Google Shape;2969;p25">
            <a:extLst>
              <a:ext uri="{FF2B5EF4-FFF2-40B4-BE49-F238E27FC236}">
                <a16:creationId xmlns:a16="http://schemas.microsoft.com/office/drawing/2014/main" id="{77FF62A6-7F07-2447-8AB4-FEBC3DE4EBE8}"/>
              </a:ext>
            </a:extLst>
          </p:cNvPr>
          <p:cNvGrpSpPr/>
          <p:nvPr/>
        </p:nvGrpSpPr>
        <p:grpSpPr>
          <a:xfrm>
            <a:off x="7964665" y="2011478"/>
            <a:ext cx="739823" cy="1015634"/>
            <a:chOff x="1143461" y="3221411"/>
            <a:chExt cx="486000" cy="677401"/>
          </a:xfrm>
        </p:grpSpPr>
        <p:sp>
          <p:nvSpPr>
            <p:cNvPr id="188" name="Google Shape;2970;p25">
              <a:extLst>
                <a:ext uri="{FF2B5EF4-FFF2-40B4-BE49-F238E27FC236}">
                  <a16:creationId xmlns:a16="http://schemas.microsoft.com/office/drawing/2014/main" id="{18B3EAC9-6D17-3642-9053-F97B2061B4A2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9" name="Google Shape;2971;p25">
              <a:extLst>
                <a:ext uri="{FF2B5EF4-FFF2-40B4-BE49-F238E27FC236}">
                  <a16:creationId xmlns:a16="http://schemas.microsoft.com/office/drawing/2014/main" id="{BD298716-8311-4342-A659-ABC45336EF19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93" name="Google Shape;2972;p25">
                <a:extLst>
                  <a:ext uri="{FF2B5EF4-FFF2-40B4-BE49-F238E27FC236}">
                    <a16:creationId xmlns:a16="http://schemas.microsoft.com/office/drawing/2014/main" id="{BB6AFB2B-8605-2F41-9FA8-EEC0545802D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94" name="Google Shape;2973;p25">
                <a:extLst>
                  <a:ext uri="{FF2B5EF4-FFF2-40B4-BE49-F238E27FC236}">
                    <a16:creationId xmlns:a16="http://schemas.microsoft.com/office/drawing/2014/main" id="{4426D374-E20D-D942-A443-DB45688B317C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974;p25">
              <a:extLst>
                <a:ext uri="{FF2B5EF4-FFF2-40B4-BE49-F238E27FC236}">
                  <a16:creationId xmlns:a16="http://schemas.microsoft.com/office/drawing/2014/main" id="{821AA829-09CA-724A-9BD3-FDFF6572DA6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1" name="Google Shape;2975;p25">
                <a:extLst>
                  <a:ext uri="{FF2B5EF4-FFF2-40B4-BE49-F238E27FC236}">
                    <a16:creationId xmlns:a16="http://schemas.microsoft.com/office/drawing/2014/main" id="{3BD7BB73-975A-044B-9BEE-572D1804B7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976;p25">
                <a:extLst>
                  <a:ext uri="{FF2B5EF4-FFF2-40B4-BE49-F238E27FC236}">
                    <a16:creationId xmlns:a16="http://schemas.microsoft.com/office/drawing/2014/main" id="{A4722CD0-343F-914F-A42D-521DD055437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5" name="Google Shape;2969;p25">
            <a:extLst>
              <a:ext uri="{FF2B5EF4-FFF2-40B4-BE49-F238E27FC236}">
                <a16:creationId xmlns:a16="http://schemas.microsoft.com/office/drawing/2014/main" id="{31D226A7-66CF-AD40-BB4B-3597A10C8096}"/>
              </a:ext>
            </a:extLst>
          </p:cNvPr>
          <p:cNvGrpSpPr/>
          <p:nvPr/>
        </p:nvGrpSpPr>
        <p:grpSpPr>
          <a:xfrm>
            <a:off x="6949499" y="3264266"/>
            <a:ext cx="739823" cy="1015634"/>
            <a:chOff x="1143461" y="3221411"/>
            <a:chExt cx="486000" cy="677401"/>
          </a:xfrm>
        </p:grpSpPr>
        <p:sp>
          <p:nvSpPr>
            <p:cNvPr id="196" name="Google Shape;2970;p25">
              <a:extLst>
                <a:ext uri="{FF2B5EF4-FFF2-40B4-BE49-F238E27FC236}">
                  <a16:creationId xmlns:a16="http://schemas.microsoft.com/office/drawing/2014/main" id="{85F11B62-5929-9948-A82B-F807D06B64A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97" name="Google Shape;2971;p25">
              <a:extLst>
                <a:ext uri="{FF2B5EF4-FFF2-40B4-BE49-F238E27FC236}">
                  <a16:creationId xmlns:a16="http://schemas.microsoft.com/office/drawing/2014/main" id="{3E292F8F-C831-4B40-B250-2DB544677B25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1" name="Google Shape;2972;p25">
                <a:extLst>
                  <a:ext uri="{FF2B5EF4-FFF2-40B4-BE49-F238E27FC236}">
                    <a16:creationId xmlns:a16="http://schemas.microsoft.com/office/drawing/2014/main" id="{117A3E1E-D237-D34C-8BB3-4905808F7F0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02" name="Google Shape;2973;p25">
                <a:extLst>
                  <a:ext uri="{FF2B5EF4-FFF2-40B4-BE49-F238E27FC236}">
                    <a16:creationId xmlns:a16="http://schemas.microsoft.com/office/drawing/2014/main" id="{8BAB0A32-ED6C-434A-9D5C-F541E455E01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974;p25">
              <a:extLst>
                <a:ext uri="{FF2B5EF4-FFF2-40B4-BE49-F238E27FC236}">
                  <a16:creationId xmlns:a16="http://schemas.microsoft.com/office/drawing/2014/main" id="{B6F8ABFF-0D5C-914E-98D9-407B58D69D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9" name="Google Shape;2975;p25">
                <a:extLst>
                  <a:ext uri="{FF2B5EF4-FFF2-40B4-BE49-F238E27FC236}">
                    <a16:creationId xmlns:a16="http://schemas.microsoft.com/office/drawing/2014/main" id="{74A8E041-C928-024C-A9D3-0BB514FEF1BB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976;p25">
                <a:extLst>
                  <a:ext uri="{FF2B5EF4-FFF2-40B4-BE49-F238E27FC236}">
                    <a16:creationId xmlns:a16="http://schemas.microsoft.com/office/drawing/2014/main" id="{C4DA3AF2-D01D-3A44-9C7B-644008F5727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3" name="Google Shape;2969;p25">
            <a:extLst>
              <a:ext uri="{FF2B5EF4-FFF2-40B4-BE49-F238E27FC236}">
                <a16:creationId xmlns:a16="http://schemas.microsoft.com/office/drawing/2014/main" id="{5AA80DED-B7BD-1E48-B560-F748AE3EA33C}"/>
              </a:ext>
            </a:extLst>
          </p:cNvPr>
          <p:cNvGrpSpPr/>
          <p:nvPr/>
        </p:nvGrpSpPr>
        <p:grpSpPr>
          <a:xfrm>
            <a:off x="7964665" y="3264266"/>
            <a:ext cx="739823" cy="1015634"/>
            <a:chOff x="1143461" y="3221411"/>
            <a:chExt cx="486000" cy="677401"/>
          </a:xfrm>
        </p:grpSpPr>
        <p:sp>
          <p:nvSpPr>
            <p:cNvPr id="204" name="Google Shape;2970;p25">
              <a:extLst>
                <a:ext uri="{FF2B5EF4-FFF2-40B4-BE49-F238E27FC236}">
                  <a16:creationId xmlns:a16="http://schemas.microsoft.com/office/drawing/2014/main" id="{965611B2-BE52-C74F-960B-91533B11C8B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05" name="Google Shape;2971;p25">
              <a:extLst>
                <a:ext uri="{FF2B5EF4-FFF2-40B4-BE49-F238E27FC236}">
                  <a16:creationId xmlns:a16="http://schemas.microsoft.com/office/drawing/2014/main" id="{759745B0-FCEC-CD42-A517-1FEFE4A5F0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9" name="Google Shape;2972;p25">
                <a:extLst>
                  <a:ext uri="{FF2B5EF4-FFF2-40B4-BE49-F238E27FC236}">
                    <a16:creationId xmlns:a16="http://schemas.microsoft.com/office/drawing/2014/main" id="{FB0C17FD-AC41-434A-BA17-75902874A58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0" name="Google Shape;2973;p25">
                <a:extLst>
                  <a:ext uri="{FF2B5EF4-FFF2-40B4-BE49-F238E27FC236}">
                    <a16:creationId xmlns:a16="http://schemas.microsoft.com/office/drawing/2014/main" id="{5EF53F6A-A6C0-6C4A-8F93-54BE470E3E3D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974;p25">
              <a:extLst>
                <a:ext uri="{FF2B5EF4-FFF2-40B4-BE49-F238E27FC236}">
                  <a16:creationId xmlns:a16="http://schemas.microsoft.com/office/drawing/2014/main" id="{BBA6EC80-9561-0845-A285-CCCA4668B37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07" name="Google Shape;2975;p25">
                <a:extLst>
                  <a:ext uri="{FF2B5EF4-FFF2-40B4-BE49-F238E27FC236}">
                    <a16:creationId xmlns:a16="http://schemas.microsoft.com/office/drawing/2014/main" id="{B0B2BB50-F4D1-544D-8495-6B6914C40F4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976;p25">
                <a:extLst>
                  <a:ext uri="{FF2B5EF4-FFF2-40B4-BE49-F238E27FC236}">
                    <a16:creationId xmlns:a16="http://schemas.microsoft.com/office/drawing/2014/main" id="{7DA03CFC-D94A-AB47-B8D9-8B5745EEEAC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1" name="Google Shape;2969;p25">
            <a:extLst>
              <a:ext uri="{FF2B5EF4-FFF2-40B4-BE49-F238E27FC236}">
                <a16:creationId xmlns:a16="http://schemas.microsoft.com/office/drawing/2014/main" id="{AC3FFC01-27E8-3246-A61D-F0EE8F480865}"/>
              </a:ext>
            </a:extLst>
          </p:cNvPr>
          <p:cNvGrpSpPr/>
          <p:nvPr/>
        </p:nvGrpSpPr>
        <p:grpSpPr>
          <a:xfrm>
            <a:off x="6949499" y="4537441"/>
            <a:ext cx="739823" cy="1015634"/>
            <a:chOff x="1143461" y="3221411"/>
            <a:chExt cx="486000" cy="677401"/>
          </a:xfrm>
          <a:noFill/>
        </p:grpSpPr>
        <p:sp>
          <p:nvSpPr>
            <p:cNvPr id="212" name="Google Shape;2970;p25">
              <a:extLst>
                <a:ext uri="{FF2B5EF4-FFF2-40B4-BE49-F238E27FC236}">
                  <a16:creationId xmlns:a16="http://schemas.microsoft.com/office/drawing/2014/main" id="{DA6BC23A-D527-D645-AEC3-FB5FE759780D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13" name="Google Shape;2971;p25">
              <a:extLst>
                <a:ext uri="{FF2B5EF4-FFF2-40B4-BE49-F238E27FC236}">
                  <a16:creationId xmlns:a16="http://schemas.microsoft.com/office/drawing/2014/main" id="{CDF7146D-BD10-3048-9E6A-EC8E7A0E366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217" name="Google Shape;2972;p25">
                <a:extLst>
                  <a:ext uri="{FF2B5EF4-FFF2-40B4-BE49-F238E27FC236}">
                    <a16:creationId xmlns:a16="http://schemas.microsoft.com/office/drawing/2014/main" id="{0FA80EFB-F52D-E543-A92D-05D208922D7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8" name="Google Shape;2973;p25">
                <a:extLst>
                  <a:ext uri="{FF2B5EF4-FFF2-40B4-BE49-F238E27FC236}">
                    <a16:creationId xmlns:a16="http://schemas.microsoft.com/office/drawing/2014/main" id="{AF84D532-4687-0446-9D48-9F70DFF9F79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974;p25">
              <a:extLst>
                <a:ext uri="{FF2B5EF4-FFF2-40B4-BE49-F238E27FC236}">
                  <a16:creationId xmlns:a16="http://schemas.microsoft.com/office/drawing/2014/main" id="{D1E4F0FE-D297-A046-BF9B-A4C1CBB1CC4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215" name="Google Shape;2975;p25">
                <a:extLst>
                  <a:ext uri="{FF2B5EF4-FFF2-40B4-BE49-F238E27FC236}">
                    <a16:creationId xmlns:a16="http://schemas.microsoft.com/office/drawing/2014/main" id="{63124865-4269-8349-8064-5BE7F448843F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976;p25">
                <a:extLst>
                  <a:ext uri="{FF2B5EF4-FFF2-40B4-BE49-F238E27FC236}">
                    <a16:creationId xmlns:a16="http://schemas.microsoft.com/office/drawing/2014/main" id="{7BCDD07D-B614-974E-98B2-4D18A770E67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9" name="Google Shape;2969;p25">
            <a:extLst>
              <a:ext uri="{FF2B5EF4-FFF2-40B4-BE49-F238E27FC236}">
                <a16:creationId xmlns:a16="http://schemas.microsoft.com/office/drawing/2014/main" id="{477DBDE2-42D0-D84E-A1A8-E389E52226BA}"/>
              </a:ext>
            </a:extLst>
          </p:cNvPr>
          <p:cNvGrpSpPr/>
          <p:nvPr/>
        </p:nvGrpSpPr>
        <p:grpSpPr>
          <a:xfrm>
            <a:off x="7964665" y="4537441"/>
            <a:ext cx="739823" cy="1015634"/>
            <a:chOff x="1143461" y="3221411"/>
            <a:chExt cx="486000" cy="677401"/>
          </a:xfrm>
        </p:grpSpPr>
        <p:sp>
          <p:nvSpPr>
            <p:cNvPr id="220" name="Google Shape;2970;p25">
              <a:extLst>
                <a:ext uri="{FF2B5EF4-FFF2-40B4-BE49-F238E27FC236}">
                  <a16:creationId xmlns:a16="http://schemas.microsoft.com/office/drawing/2014/main" id="{C4811FDD-9FA4-B645-A929-F6AA71BEFE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21" name="Google Shape;2971;p25">
              <a:extLst>
                <a:ext uri="{FF2B5EF4-FFF2-40B4-BE49-F238E27FC236}">
                  <a16:creationId xmlns:a16="http://schemas.microsoft.com/office/drawing/2014/main" id="{6A894107-BD1B-7E43-B5D9-4B368D34DEE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25" name="Google Shape;2972;p25">
                <a:extLst>
                  <a:ext uri="{FF2B5EF4-FFF2-40B4-BE49-F238E27FC236}">
                    <a16:creationId xmlns:a16="http://schemas.microsoft.com/office/drawing/2014/main" id="{FB7EBAEC-9ABC-F64B-94A2-4E631D28A862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26" name="Google Shape;2973;p25">
                <a:extLst>
                  <a:ext uri="{FF2B5EF4-FFF2-40B4-BE49-F238E27FC236}">
                    <a16:creationId xmlns:a16="http://schemas.microsoft.com/office/drawing/2014/main" id="{8A2A6868-F3C9-6746-823A-DEA35649DE81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974;p25">
              <a:extLst>
                <a:ext uri="{FF2B5EF4-FFF2-40B4-BE49-F238E27FC236}">
                  <a16:creationId xmlns:a16="http://schemas.microsoft.com/office/drawing/2014/main" id="{CC3113EF-6CB1-B84D-B2F4-E9EE8974136B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23" name="Google Shape;2975;p25">
                <a:extLst>
                  <a:ext uri="{FF2B5EF4-FFF2-40B4-BE49-F238E27FC236}">
                    <a16:creationId xmlns:a16="http://schemas.microsoft.com/office/drawing/2014/main" id="{404B5A94-3B90-A64C-9384-EFA4841A9ED6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976;p25">
                <a:extLst>
                  <a:ext uri="{FF2B5EF4-FFF2-40B4-BE49-F238E27FC236}">
                    <a16:creationId xmlns:a16="http://schemas.microsoft.com/office/drawing/2014/main" id="{B1830057-3F1E-4742-AADE-96AE5F2BA1E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7EDC98F-D800-E441-8C6C-8624B9A42B56}"/>
              </a:ext>
            </a:extLst>
          </p:cNvPr>
          <p:cNvSpPr/>
          <p:nvPr/>
        </p:nvSpPr>
        <p:spPr>
          <a:xfrm>
            <a:off x="8811606" y="1820870"/>
            <a:ext cx="73561" cy="406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BBCE88E8-D4FC-9F49-B14D-D170F80F04C3}"/>
              </a:ext>
            </a:extLst>
          </p:cNvPr>
          <p:cNvSpPr/>
          <p:nvPr/>
        </p:nvSpPr>
        <p:spPr>
          <a:xfrm>
            <a:off x="8811606" y="2015151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7F6C94A-02D2-CF4D-9112-93F9BBAE9200}"/>
              </a:ext>
            </a:extLst>
          </p:cNvPr>
          <p:cNvSpPr/>
          <p:nvPr/>
        </p:nvSpPr>
        <p:spPr>
          <a:xfrm>
            <a:off x="95052" y="110470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F1AB5CF-5D92-D249-B276-9B09575185A9}"/>
              </a:ext>
            </a:extLst>
          </p:cNvPr>
          <p:cNvSpPr/>
          <p:nvPr/>
        </p:nvSpPr>
        <p:spPr>
          <a:xfrm>
            <a:off x="95052" y="161587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34C0773-37B3-3342-B35D-7D321B80E99A}"/>
              </a:ext>
            </a:extLst>
          </p:cNvPr>
          <p:cNvSpPr/>
          <p:nvPr/>
        </p:nvSpPr>
        <p:spPr>
          <a:xfrm>
            <a:off x="85551" y="1365051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위젯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37F2119-35C0-FF41-B674-20CF1F34BE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pic>
        <p:nvPicPr>
          <p:cNvPr id="231" name="내용 개체 틀 3" descr="가로 막대형 차트 윤곽선">
            <a:extLst>
              <a:ext uri="{FF2B5EF4-FFF2-40B4-BE49-F238E27FC236}">
                <a16:creationId xmlns:a16="http://schemas.microsoft.com/office/drawing/2014/main" id="{DBAB7D2D-D1B5-A247-BF0C-D89F6D53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667" y="2191800"/>
            <a:ext cx="346016" cy="346016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57FB050-6EE1-454E-AAC4-D62F044CED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WIDGET-2-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ore-KR" altLang="en-US" dirty="0"/>
          </a:p>
        </p:txBody>
      </p:sp>
      <p:pic>
        <p:nvPicPr>
          <p:cNvPr id="232" name="내용 개체 틀 9" descr="원형 차트 윤곽선">
            <a:extLst>
              <a:ext uri="{FF2B5EF4-FFF2-40B4-BE49-F238E27FC236}">
                <a16:creationId xmlns:a16="http://schemas.microsoft.com/office/drawing/2014/main" id="{52F8B193-EEC6-6F46-8CFA-C77A90844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9492" y="2162446"/>
            <a:ext cx="392458" cy="392458"/>
          </a:xfrm>
          <a:prstGeom prst="rect">
            <a:avLst/>
          </a:prstGeom>
        </p:spPr>
      </p:pic>
      <p:sp>
        <p:nvSpPr>
          <p:cNvPr id="233" name="타원 232">
            <a:extLst>
              <a:ext uri="{FF2B5EF4-FFF2-40B4-BE49-F238E27FC236}">
                <a16:creationId xmlns:a16="http://schemas.microsoft.com/office/drawing/2014/main" id="{45F8773F-E01F-D336-D3A9-3DB7A95F104E}"/>
              </a:ext>
            </a:extLst>
          </p:cNvPr>
          <p:cNvSpPr/>
          <p:nvPr/>
        </p:nvSpPr>
        <p:spPr>
          <a:xfrm>
            <a:off x="1672511" y="179250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B35D4B7-CC4E-4D30-BA21-D2DD6B75C25D}"/>
              </a:ext>
            </a:extLst>
          </p:cNvPr>
          <p:cNvSpPr/>
          <p:nvPr/>
        </p:nvSpPr>
        <p:spPr>
          <a:xfrm>
            <a:off x="6933548" y="198472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2F8F91F-8A06-D8E1-F189-B17A79E7B51F}"/>
              </a:ext>
            </a:extLst>
          </p:cNvPr>
          <p:cNvSpPr/>
          <p:nvPr/>
        </p:nvSpPr>
        <p:spPr>
          <a:xfrm>
            <a:off x="3959896" y="591022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5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21930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설정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58625"/>
              </p:ext>
            </p:extLst>
          </p:nvPr>
        </p:nvGraphicFramePr>
        <p:xfrm>
          <a:off x="9201565" y="1616809"/>
          <a:ext cx="2891617" cy="453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상태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생성의 경우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step3.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수정의 경우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＇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수정된 속성에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따라 위젯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미리보가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가능하다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편집 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변경 가능한 속성 목록을 노출시켜 편집할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필수 입력 항목이 모두 설정 된 경우 위젯 생성 버튼을 클릭하여 위젯을 만들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수정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 생성 </a:t>
              </a:r>
              <a:r>
                <a:rPr kumimoji="1" lang="en-US" altLang="ko-KR" sz="900" dirty="0">
                  <a:latin typeface="+mn-ea"/>
                </a:rPr>
                <a:t>– step03.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WIDGET-2-3</a:t>
            </a:r>
            <a:endParaRPr lang="ko-Kore-KR" altLang="en-US" dirty="0"/>
          </a:p>
        </p:txBody>
      </p:sp>
      <p:sp>
        <p:nvSpPr>
          <p:cNvPr id="48" name="모서리가 둥근 직사각형 244">
            <a:extLst>
              <a:ext uri="{FF2B5EF4-FFF2-40B4-BE49-F238E27FC236}">
                <a16:creationId xmlns:a16="http://schemas.microsoft.com/office/drawing/2014/main" id="{4E3EE924-621E-1045-9FB4-118616438B9C}"/>
              </a:ext>
            </a:extLst>
          </p:cNvPr>
          <p:cNvSpPr/>
          <p:nvPr/>
        </p:nvSpPr>
        <p:spPr>
          <a:xfrm>
            <a:off x="4103847" y="6060363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위젯 생성</a:t>
            </a:r>
          </a:p>
        </p:txBody>
      </p:sp>
      <p:sp>
        <p:nvSpPr>
          <p:cNvPr id="50" name="모서리가 둥근 직사각형 244">
            <a:extLst>
              <a:ext uri="{FF2B5EF4-FFF2-40B4-BE49-F238E27FC236}">
                <a16:creationId xmlns:a16="http://schemas.microsoft.com/office/drawing/2014/main" id="{1DFB4562-54D9-1249-8FD2-4646B2B4E611}"/>
              </a:ext>
            </a:extLst>
          </p:cNvPr>
          <p:cNvSpPr/>
          <p:nvPr/>
        </p:nvSpPr>
        <p:spPr>
          <a:xfrm>
            <a:off x="5356177" y="6060363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EB9906E-C10F-3945-BB2E-9B710DA68224}"/>
              </a:ext>
            </a:extLst>
          </p:cNvPr>
          <p:cNvGrpSpPr/>
          <p:nvPr/>
        </p:nvGrpSpPr>
        <p:grpSpPr>
          <a:xfrm>
            <a:off x="2229740" y="5308588"/>
            <a:ext cx="2129506" cy="201145"/>
            <a:chOff x="1299713" y="1116473"/>
            <a:chExt cx="2129506" cy="201145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BEF5520-4885-6D42-BB6C-E0DEE3A76FF3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</a:p>
          </p:txBody>
        </p:sp>
        <p:sp>
          <p:nvSpPr>
            <p:cNvPr id="233" name="Combo Box Rectangle">
              <a:extLst>
                <a:ext uri="{FF2B5EF4-FFF2-40B4-BE49-F238E27FC236}">
                  <a16:creationId xmlns:a16="http://schemas.microsoft.com/office/drawing/2014/main" id="{57E31C06-B5C7-6942-B574-4E93FD202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E7E0F467-158D-ED46-B406-61B9D9C6860D}"/>
              </a:ext>
            </a:extLst>
          </p:cNvPr>
          <p:cNvGrpSpPr/>
          <p:nvPr/>
        </p:nvGrpSpPr>
        <p:grpSpPr>
          <a:xfrm>
            <a:off x="2239188" y="5050747"/>
            <a:ext cx="2120059" cy="201145"/>
            <a:chOff x="1299713" y="1119581"/>
            <a:chExt cx="2120059" cy="201145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0094C60-4323-084F-B116-53BFE595C9FB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  <a:endPara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6" name="Combo Box Rectangle">
              <a:extLst>
                <a:ext uri="{FF2B5EF4-FFF2-40B4-BE49-F238E27FC236}">
                  <a16:creationId xmlns:a16="http://schemas.microsoft.com/office/drawing/2014/main" id="{87A35EA8-168E-374B-86D3-E6D466024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createdAt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sp>
        <p:nvSpPr>
          <p:cNvPr id="239" name="Chevron">
            <a:extLst>
              <a:ext uri="{FF2B5EF4-FFF2-40B4-BE49-F238E27FC236}">
                <a16:creationId xmlns:a16="http://schemas.microsoft.com/office/drawing/2014/main" id="{B7F88C14-94DA-A843-B3DD-37A1AFC22CF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244870" y="5139077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0" name="Chevron">
            <a:extLst>
              <a:ext uri="{FF2B5EF4-FFF2-40B4-BE49-F238E27FC236}">
                <a16:creationId xmlns:a16="http://schemas.microsoft.com/office/drawing/2014/main" id="{2ABC16D0-27EB-174C-A1DC-B37FFBD9D7B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254865" y="5381417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23F5B02A-4DAD-F14A-8CDE-2D31D9AE9FD3}"/>
              </a:ext>
            </a:extLst>
          </p:cNvPr>
          <p:cNvGrpSpPr/>
          <p:nvPr/>
        </p:nvGrpSpPr>
        <p:grpSpPr>
          <a:xfrm>
            <a:off x="2238777" y="5591072"/>
            <a:ext cx="2589681" cy="209224"/>
            <a:chOff x="1384498" y="2316051"/>
            <a:chExt cx="2589681" cy="209224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197895B-6D8A-FD46-A176-5EC4AD75426A}"/>
                </a:ext>
              </a:extLst>
            </p:cNvPr>
            <p:cNvSpPr txBox="1"/>
            <p:nvPr/>
          </p:nvSpPr>
          <p:spPr>
            <a:xfrm>
              <a:off x="1384498" y="2316051"/>
              <a:ext cx="573582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legend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방향</a:t>
              </a: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1610BFA4-FBE5-1843-B4A8-ECF470CE974A}"/>
                </a:ext>
              </a:extLst>
            </p:cNvPr>
            <p:cNvGrpSpPr/>
            <p:nvPr/>
          </p:nvGrpSpPr>
          <p:grpSpPr>
            <a:xfrm>
              <a:off x="2130679" y="2317725"/>
              <a:ext cx="1843500" cy="207550"/>
              <a:chOff x="617750" y="1930043"/>
              <a:chExt cx="1843500" cy="207550"/>
            </a:xfrm>
          </p:grpSpPr>
          <p:sp>
            <p:nvSpPr>
              <p:cNvPr id="244" name="Radio Button Circle">
                <a:extLst>
                  <a:ext uri="{FF2B5EF4-FFF2-40B4-BE49-F238E27FC236}">
                    <a16:creationId xmlns:a16="http://schemas.microsoft.com/office/drawing/2014/main" id="{6733CED6-93B0-3B4C-B040-D7DFED2874DE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04160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90A8CBB4-F336-674D-B0D3-CFF2C21D84CA}"/>
                  </a:ext>
                </a:extLst>
              </p:cNvPr>
              <p:cNvGrpSpPr/>
              <p:nvPr/>
            </p:nvGrpSpPr>
            <p:grpSpPr>
              <a:xfrm>
                <a:off x="617750" y="1979217"/>
                <a:ext cx="82800" cy="80682"/>
                <a:chOff x="490335" y="2286512"/>
                <a:chExt cx="82800" cy="80682"/>
              </a:xfrm>
            </p:grpSpPr>
            <p:sp>
              <p:nvSpPr>
                <p:cNvPr id="252" name="Radio Button Circle">
                  <a:extLst>
                    <a:ext uri="{FF2B5EF4-FFF2-40B4-BE49-F238E27FC236}">
                      <a16:creationId xmlns:a16="http://schemas.microsoft.com/office/drawing/2014/main" id="{47E78EE6-2C92-0B4C-8D02-CF9FBC50B66A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490335" y="2286512"/>
                  <a:ext cx="82800" cy="80682"/>
                </a:xfrm>
                <a:prstGeom prst="ellipse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5F5F5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  <p:sp>
              <p:nvSpPr>
                <p:cNvPr id="253" name="Check Mark">
                  <a:extLst>
                    <a:ext uri="{FF2B5EF4-FFF2-40B4-BE49-F238E27FC236}">
                      <a16:creationId xmlns:a16="http://schemas.microsoft.com/office/drawing/2014/main" id="{21F8AF8B-A6F3-F441-A714-352D9B5F025E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08917" y="2304618"/>
                  <a:ext cx="45637" cy="44471"/>
                </a:xfrm>
                <a:prstGeom prst="ellipse">
                  <a:avLst/>
                </a:prstGeom>
                <a:solidFill>
                  <a:srgbClr val="5F5F5F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156A5EF-1DDD-804F-BFB1-821AD4412471}"/>
                  </a:ext>
                </a:extLst>
              </p:cNvPr>
              <p:cNvSpPr txBox="1"/>
              <p:nvPr/>
            </p:nvSpPr>
            <p:spPr>
              <a:xfrm>
                <a:off x="667932" y="193004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상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7A3E170-A6BA-164B-8074-8D8DE28129BD}"/>
                  </a:ext>
                </a:extLst>
              </p:cNvPr>
              <p:cNvSpPr txBox="1"/>
              <p:nvPr/>
            </p:nvSpPr>
            <p:spPr>
              <a:xfrm>
                <a:off x="1152494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하</a:t>
                </a:r>
              </a:p>
            </p:txBody>
          </p:sp>
          <p:sp>
            <p:nvSpPr>
              <p:cNvPr id="248" name="Radio Button Circle">
                <a:extLst>
                  <a:ext uri="{FF2B5EF4-FFF2-40B4-BE49-F238E27FC236}">
                    <a16:creationId xmlns:a16="http://schemas.microsoft.com/office/drawing/2014/main" id="{05749F92-0AE1-CA45-B2F7-4EFA73C8E6F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58796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26F984F-CA7A-8146-BF21-CC7B74A13DE7}"/>
                  </a:ext>
                </a:extLst>
              </p:cNvPr>
              <p:cNvSpPr txBox="1"/>
              <p:nvPr/>
            </p:nvSpPr>
            <p:spPr>
              <a:xfrm>
                <a:off x="1707130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좌</a:t>
                </a:r>
              </a:p>
            </p:txBody>
          </p:sp>
          <p:sp>
            <p:nvSpPr>
              <p:cNvPr id="250" name="Radio Button Circle">
                <a:extLst>
                  <a:ext uri="{FF2B5EF4-FFF2-40B4-BE49-F238E27FC236}">
                    <a16:creationId xmlns:a16="http://schemas.microsoft.com/office/drawing/2014/main" id="{D20F4008-69A2-FA41-A631-2FC677EA4E8D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138482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25BE6D-78CF-294D-9F0D-542FBBF89C42}"/>
                  </a:ext>
                </a:extLst>
              </p:cNvPr>
              <p:cNvSpPr txBox="1"/>
              <p:nvPr/>
            </p:nvSpPr>
            <p:spPr>
              <a:xfrm>
                <a:off x="2186816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우</a:t>
                </a:r>
              </a:p>
            </p:txBody>
          </p:sp>
        </p:grp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453EDBF7-14A3-BB41-8436-0E89E3C3930A}"/>
              </a:ext>
            </a:extLst>
          </p:cNvPr>
          <p:cNvGrpSpPr/>
          <p:nvPr/>
        </p:nvGrpSpPr>
        <p:grpSpPr>
          <a:xfrm>
            <a:off x="5115815" y="5308588"/>
            <a:ext cx="2129506" cy="201145"/>
            <a:chOff x="1299713" y="1116473"/>
            <a:chExt cx="2129506" cy="201145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9B59630-6950-3441-BF24-2A778908C125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series2</a:t>
              </a:r>
              <a:endPara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7" name="Combo Box Rectangle">
              <a:extLst>
                <a:ext uri="{FF2B5EF4-FFF2-40B4-BE49-F238E27FC236}">
                  <a16:creationId xmlns:a16="http://schemas.microsoft.com/office/drawing/2014/main" id="{228E2135-A029-9948-81A5-EBE2CD82B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421CC562-592C-A042-A2E8-53E7A8534690}"/>
              </a:ext>
            </a:extLst>
          </p:cNvPr>
          <p:cNvGrpSpPr/>
          <p:nvPr/>
        </p:nvGrpSpPr>
        <p:grpSpPr>
          <a:xfrm>
            <a:off x="5125263" y="5050747"/>
            <a:ext cx="2120059" cy="201145"/>
            <a:chOff x="1299713" y="1119581"/>
            <a:chExt cx="2120059" cy="201145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FB35B9-89EB-5D4A-8618-7D0FDFFA1240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series1</a:t>
              </a:r>
            </a:p>
          </p:txBody>
        </p:sp>
        <p:sp>
          <p:nvSpPr>
            <p:cNvPr id="260" name="Combo Box Rectangle">
              <a:extLst>
                <a:ext uri="{FF2B5EF4-FFF2-40B4-BE49-F238E27FC236}">
                  <a16:creationId xmlns:a16="http://schemas.microsoft.com/office/drawing/2014/main" id="{81556436-5C55-D947-92E9-97F013443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amount</a:t>
              </a:r>
            </a:p>
          </p:txBody>
        </p:sp>
      </p:grpSp>
      <p:sp>
        <p:nvSpPr>
          <p:cNvPr id="261" name="Chevron">
            <a:extLst>
              <a:ext uri="{FF2B5EF4-FFF2-40B4-BE49-F238E27FC236}">
                <a16:creationId xmlns:a16="http://schemas.microsoft.com/office/drawing/2014/main" id="{08D1F251-6DF8-A04C-AF08-D3C8D55F73E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130945" y="5139077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2" name="Chevron">
            <a:extLst>
              <a:ext uri="{FF2B5EF4-FFF2-40B4-BE49-F238E27FC236}">
                <a16:creationId xmlns:a16="http://schemas.microsoft.com/office/drawing/2014/main" id="{0C3EE8BC-F1B9-2D4D-8B94-075BA3FC0C5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140940" y="5381417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D94855BA-58BC-B345-A9A3-0A6506DDE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265" name="Combo Box Rectangle">
            <a:extLst>
              <a:ext uri="{FF2B5EF4-FFF2-40B4-BE49-F238E27FC236}">
                <a16:creationId xmlns:a16="http://schemas.microsoft.com/office/drawing/2014/main" id="{D1C1FF2B-5FCC-644E-914A-2457BCBDD22B}"/>
              </a:ext>
            </a:extLst>
          </p:cNvPr>
          <p:cNvSpPr>
            <a:spLocks/>
          </p:cNvSpPr>
          <p:nvPr/>
        </p:nvSpPr>
        <p:spPr bwMode="auto">
          <a:xfrm>
            <a:off x="2573986" y="1858460"/>
            <a:ext cx="5777188" cy="230832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위젯</a:t>
            </a:r>
            <a:r>
              <a:rPr lang="en-US" altLang="ko-KR" sz="12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1</a:t>
            </a:r>
            <a:endParaRPr lang="en-US" sz="1200" dirty="0">
              <a:solidFill>
                <a:srgbClr val="262626"/>
              </a:solidFill>
              <a:latin typeface="+mn-ea"/>
              <a:cs typeface="Segoe UI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151EE49-8881-944A-8840-E225D6DB4E61}"/>
              </a:ext>
            </a:extLst>
          </p:cNvPr>
          <p:cNvSpPr txBox="1"/>
          <p:nvPr/>
        </p:nvSpPr>
        <p:spPr>
          <a:xfrm>
            <a:off x="1893195" y="1850662"/>
            <a:ext cx="580608" cy="231923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위젯명</a:t>
            </a:r>
            <a:endParaRPr kumimoji="1"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3C671E-AD36-454F-ADA9-18975D821ED9}"/>
              </a:ext>
            </a:extLst>
          </p:cNvPr>
          <p:cNvSpPr/>
          <p:nvPr/>
        </p:nvSpPr>
        <p:spPr>
          <a:xfrm>
            <a:off x="95052" y="110470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2A3354-8C17-1E47-B9A0-8C321018AFCB}"/>
              </a:ext>
            </a:extLst>
          </p:cNvPr>
          <p:cNvSpPr/>
          <p:nvPr/>
        </p:nvSpPr>
        <p:spPr>
          <a:xfrm>
            <a:off x="95052" y="161587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DBA109-81A9-4743-8451-D52C3EB15002}"/>
              </a:ext>
            </a:extLst>
          </p:cNvPr>
          <p:cNvSpPr/>
          <p:nvPr/>
        </p:nvSpPr>
        <p:spPr>
          <a:xfrm>
            <a:off x="85551" y="1365051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위젯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BFE936-C86E-C747-A5C5-DDFECF1F2784}"/>
              </a:ext>
            </a:extLst>
          </p:cNvPr>
          <p:cNvGrpSpPr/>
          <p:nvPr/>
        </p:nvGrpSpPr>
        <p:grpSpPr>
          <a:xfrm>
            <a:off x="2111415" y="2130628"/>
            <a:ext cx="6239759" cy="2718601"/>
            <a:chOff x="1364397" y="2841536"/>
            <a:chExt cx="6239759" cy="2718601"/>
          </a:xfrm>
          <a:noFill/>
        </p:grpSpPr>
        <p:sp>
          <p:nvSpPr>
            <p:cNvPr id="61" name="Google Shape;2970;p25">
              <a:extLst>
                <a:ext uri="{FF2B5EF4-FFF2-40B4-BE49-F238E27FC236}">
                  <a16:creationId xmlns:a16="http://schemas.microsoft.com/office/drawing/2014/main" id="{A9581BCD-3687-E044-B45F-AB63E1F5A005}"/>
                </a:ext>
              </a:extLst>
            </p:cNvPr>
            <p:cNvSpPr/>
            <p:nvPr/>
          </p:nvSpPr>
          <p:spPr>
            <a:xfrm>
              <a:off x="1364397" y="2841536"/>
              <a:ext cx="6239759" cy="2718601"/>
            </a:xfrm>
            <a:prstGeom prst="roundRect">
              <a:avLst>
                <a:gd name="adj" fmla="val 403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DE15C82-D2E8-4A40-9255-73BCA4A0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82722" y="2879657"/>
              <a:ext cx="5935834" cy="2551074"/>
            </a:xfrm>
            <a:prstGeom prst="rect">
              <a:avLst/>
            </a:prstGeom>
            <a:grpFill/>
          </p:spPr>
        </p:pic>
      </p:grpSp>
      <p:pic>
        <p:nvPicPr>
          <p:cNvPr id="65" name="내용 개체 틀 12" descr="팔레트 단색으로 채워진">
            <a:extLst>
              <a:ext uri="{FF2B5EF4-FFF2-40B4-BE49-F238E27FC236}">
                <a16:creationId xmlns:a16="http://schemas.microsoft.com/office/drawing/2014/main" id="{2893F027-D740-A947-B616-589D746E6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2803" y="5036365"/>
            <a:ext cx="254000" cy="254000"/>
          </a:xfrm>
          <a:prstGeom prst="rect">
            <a:avLst/>
          </a:prstGeom>
        </p:spPr>
      </p:pic>
      <p:pic>
        <p:nvPicPr>
          <p:cNvPr id="66" name="내용 개체 틀 12" descr="팔레트 단색으로 채워진">
            <a:extLst>
              <a:ext uri="{FF2B5EF4-FFF2-40B4-BE49-F238E27FC236}">
                <a16:creationId xmlns:a16="http://schemas.microsoft.com/office/drawing/2014/main" id="{199837C7-C8FB-3A4A-A4A9-DD3BF19F49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02803" y="5264965"/>
            <a:ext cx="254000" cy="254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88F76680-C7C3-D78B-D1BD-3C58090EFFFD}"/>
              </a:ext>
            </a:extLst>
          </p:cNvPr>
          <p:cNvSpPr/>
          <p:nvPr/>
        </p:nvSpPr>
        <p:spPr>
          <a:xfrm>
            <a:off x="1631852" y="129332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3C51736-37AF-8793-D0C7-BEAEB6628997}"/>
              </a:ext>
            </a:extLst>
          </p:cNvPr>
          <p:cNvSpPr/>
          <p:nvPr/>
        </p:nvSpPr>
        <p:spPr>
          <a:xfrm>
            <a:off x="2480465" y="178387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C7E2DED-47EE-80D0-4DDA-73510F4C0AEE}"/>
              </a:ext>
            </a:extLst>
          </p:cNvPr>
          <p:cNvSpPr/>
          <p:nvPr/>
        </p:nvSpPr>
        <p:spPr>
          <a:xfrm>
            <a:off x="2000414" y="206816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F9900EB-3F8B-4E7C-6565-BD4BCB980417}"/>
              </a:ext>
            </a:extLst>
          </p:cNvPr>
          <p:cNvSpPr/>
          <p:nvPr/>
        </p:nvSpPr>
        <p:spPr>
          <a:xfrm>
            <a:off x="2419460" y="493578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794EE0C-96C8-A1E3-4009-83F2720CB10C}"/>
              </a:ext>
            </a:extLst>
          </p:cNvPr>
          <p:cNvSpPr/>
          <p:nvPr/>
        </p:nvSpPr>
        <p:spPr>
          <a:xfrm>
            <a:off x="3993107" y="595977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03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119258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목록 조회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126712"/>
              </p:ext>
            </p:extLst>
          </p:nvPr>
        </p:nvGraphicFramePr>
        <p:xfrm>
          <a:off x="9201565" y="1616809"/>
          <a:ext cx="2891617" cy="4484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연결된 데이터 소스 목록을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형태로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추가 버튼을 클릭하여 데이터 소스를 생성할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(DATA-2-1)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3777"/>
              </p:ext>
            </p:extLst>
          </p:nvPr>
        </p:nvGraphicFramePr>
        <p:xfrm>
          <a:off x="1934865" y="1954794"/>
          <a:ext cx="6758226" cy="647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데이터베이스</a:t>
                      </a:r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데이터베이스</a:t>
                      </a:r>
                      <a:r>
                        <a:rPr lang="en-US" altLang="ko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 소스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데이터 소스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8575807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-1-1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84090D-1909-CF45-B85D-71AE7ADEA29D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907D9F-3453-BD4C-A405-596D7EBEEFE9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667584-F9B6-6C4F-8656-2E499938DC0C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5F56FD9-9AA2-0221-B9E0-61F6BAEC5973}"/>
              </a:ext>
            </a:extLst>
          </p:cNvPr>
          <p:cNvSpPr/>
          <p:nvPr/>
        </p:nvSpPr>
        <p:spPr>
          <a:xfrm>
            <a:off x="1834281" y="18677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D14B8F-5071-AED5-B023-DE1FE3230D4B}"/>
              </a:ext>
            </a:extLst>
          </p:cNvPr>
          <p:cNvSpPr/>
          <p:nvPr/>
        </p:nvSpPr>
        <p:spPr>
          <a:xfrm>
            <a:off x="8429829" y="131805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99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517031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 상세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11893"/>
              </p:ext>
            </p:extLst>
          </p:nvPr>
        </p:nvGraphicFramePr>
        <p:xfrm>
          <a:off x="9201565" y="1616809"/>
          <a:ext cx="2891617" cy="4751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목록 버튼을 클릭하여 데이터소스 목록 페이지로 돌아갈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.(DATA-1-1)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데이터소스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icon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과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데이터소스명을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데이터소스에서 가져올 수 있는 데이터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데이터소스 내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쿼리 편집기를 이용해 생성된 데이터셋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 버튼을 클릭하여 새로운 데이터셋을 만들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(DATA-3)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 추천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템플릿 추천 팝업을 활성화 시킨다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(RECOMMEND-1)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 소스 상세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-1-2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DC1DFC67-9C80-D84B-976D-B91CB2D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05521"/>
              </p:ext>
            </p:extLst>
          </p:nvPr>
        </p:nvGraphicFramePr>
        <p:xfrm>
          <a:off x="1813565" y="1727636"/>
          <a:ext cx="6758226" cy="230611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3970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데이터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96640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D62D5589-86DB-C249-9B66-42F9434D3B70}"/>
              </a:ext>
            </a:extLst>
          </p:cNvPr>
          <p:cNvSpPr/>
          <p:nvPr/>
        </p:nvSpPr>
        <p:spPr>
          <a:xfrm>
            <a:off x="1966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70;p25">
            <a:extLst>
              <a:ext uri="{FF2B5EF4-FFF2-40B4-BE49-F238E27FC236}">
                <a16:creationId xmlns:a16="http://schemas.microsoft.com/office/drawing/2014/main" id="{DD193E8C-815D-0F4A-BF32-E1631E64F5AD}"/>
              </a:ext>
            </a:extLst>
          </p:cNvPr>
          <p:cNvSpPr/>
          <p:nvPr/>
        </p:nvSpPr>
        <p:spPr>
          <a:xfrm>
            <a:off x="35543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5B37F693-36CC-B244-AC90-206BC14FD570}"/>
              </a:ext>
            </a:extLst>
          </p:cNvPr>
          <p:cNvSpPr/>
          <p:nvPr/>
        </p:nvSpPr>
        <p:spPr>
          <a:xfrm>
            <a:off x="51926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FEFDF974-7FAC-4F46-89F6-0CFD3987D943}"/>
              </a:ext>
            </a:extLst>
          </p:cNvPr>
          <p:cNvSpPr/>
          <p:nvPr/>
        </p:nvSpPr>
        <p:spPr>
          <a:xfrm>
            <a:off x="6792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21B96E29-ACD5-C045-8378-75FDFBA0BE54}"/>
              </a:ext>
            </a:extLst>
          </p:cNvPr>
          <p:cNvSpPr/>
          <p:nvPr/>
        </p:nvSpPr>
        <p:spPr>
          <a:xfrm>
            <a:off x="1966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3B32B9B7-9138-8D4F-850A-57BFFBEFA7CB}"/>
              </a:ext>
            </a:extLst>
          </p:cNvPr>
          <p:cNvSpPr/>
          <p:nvPr/>
        </p:nvSpPr>
        <p:spPr>
          <a:xfrm>
            <a:off x="35543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DD4764D5-6D08-7D41-AB87-9BFF21FA17B3}"/>
              </a:ext>
            </a:extLst>
          </p:cNvPr>
          <p:cNvSpPr/>
          <p:nvPr/>
        </p:nvSpPr>
        <p:spPr>
          <a:xfrm>
            <a:off x="51926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A2E37D46-2D66-954A-B50E-0493B6F45125}"/>
              </a:ext>
            </a:extLst>
          </p:cNvPr>
          <p:cNvSpPr/>
          <p:nvPr/>
        </p:nvSpPr>
        <p:spPr>
          <a:xfrm>
            <a:off x="6792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91E8C8B6-2221-CA47-B6D9-2421C8255D14}"/>
              </a:ext>
            </a:extLst>
          </p:cNvPr>
          <p:cNvSpPr/>
          <p:nvPr/>
        </p:nvSpPr>
        <p:spPr>
          <a:xfrm>
            <a:off x="19668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481F9D91-1B0C-C248-87F8-B0976CD4D682}"/>
              </a:ext>
            </a:extLst>
          </p:cNvPr>
          <p:cNvSpPr/>
          <p:nvPr/>
        </p:nvSpPr>
        <p:spPr>
          <a:xfrm>
            <a:off x="35543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	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32650136-9178-B644-B231-B036EF18A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96321"/>
              </p:ext>
            </p:extLst>
          </p:nvPr>
        </p:nvGraphicFramePr>
        <p:xfrm>
          <a:off x="1813565" y="4360249"/>
          <a:ext cx="6758226" cy="201898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60838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65814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90A64E16-3BC4-854C-9DF8-F309166E5CCE}"/>
              </a:ext>
            </a:extLst>
          </p:cNvPr>
          <p:cNvSpPr/>
          <p:nvPr/>
        </p:nvSpPr>
        <p:spPr>
          <a:xfrm>
            <a:off x="1966878" y="4872077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F28F21C-6520-1242-850B-E7DE502DB62C}"/>
              </a:ext>
            </a:extLst>
          </p:cNvPr>
          <p:cNvSpPr/>
          <p:nvPr/>
        </p:nvSpPr>
        <p:spPr>
          <a:xfrm>
            <a:off x="8227260" y="440022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EA3FAF-AF6D-4C47-AC0E-3EDA669EF2FD}"/>
              </a:ext>
            </a:extLst>
          </p:cNvPr>
          <p:cNvGrpSpPr/>
          <p:nvPr/>
        </p:nvGrpSpPr>
        <p:grpSpPr>
          <a:xfrm>
            <a:off x="1732436" y="1260226"/>
            <a:ext cx="6924547" cy="366215"/>
            <a:chOff x="2878201" y="1359844"/>
            <a:chExt cx="6924547" cy="3662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080652-7315-DE4C-8B1C-67907FC5D6F1}"/>
                </a:ext>
              </a:extLst>
            </p:cNvPr>
            <p:cNvSpPr/>
            <p:nvPr/>
          </p:nvSpPr>
          <p:spPr>
            <a:xfrm>
              <a:off x="2878201" y="1359844"/>
              <a:ext cx="6924547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86B9E6-559F-B346-8ABB-CA27DC7B4E21}"/>
                </a:ext>
              </a:extLst>
            </p:cNvPr>
            <p:cNvSpPr txBox="1"/>
            <p:nvPr/>
          </p:nvSpPr>
          <p:spPr>
            <a:xfrm>
              <a:off x="2907688" y="1495227"/>
              <a:ext cx="16225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                 데이터베이스</a:t>
              </a:r>
              <a:r>
                <a:rPr kumimoji="1" lang="en-US" altLang="ko-KR" sz="900" dirty="0">
                  <a:latin typeface="+mn-ea"/>
                </a:rPr>
                <a:t>1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B7CE50-5DBC-A940-B366-255EB06BCF44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4E93D0-E732-1C4C-A3DB-204960252A44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0FD9BD-864F-3E40-A7E6-602A82B2A817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5" name="내용 개체 틀 19" descr="햄버거 메뉴 아이콘 단색으로 채워진">
            <a:extLst>
              <a:ext uri="{FF2B5EF4-FFF2-40B4-BE49-F238E27FC236}">
                <a16:creationId xmlns:a16="http://schemas.microsoft.com/office/drawing/2014/main" id="{BB1853FF-F17F-F143-9B8F-155D8B5C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373" y="1318893"/>
            <a:ext cx="254000" cy="254000"/>
          </a:xfrm>
          <a:prstGeom prst="rect">
            <a:avLst/>
          </a:prstGeom>
        </p:spPr>
      </p:pic>
      <p:pic>
        <p:nvPicPr>
          <p:cNvPr id="41" name="내용 개체 틀 14">
            <a:extLst>
              <a:ext uri="{FF2B5EF4-FFF2-40B4-BE49-F238E27FC236}">
                <a16:creationId xmlns:a16="http://schemas.microsoft.com/office/drawing/2014/main" id="{E3CF12D5-0067-724D-AF3B-8B05AAD7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16" y="1370283"/>
            <a:ext cx="324000" cy="1998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BD641B9-3C33-15B0-E954-70ADBCA4363F}"/>
              </a:ext>
            </a:extLst>
          </p:cNvPr>
          <p:cNvSpPr/>
          <p:nvPr/>
        </p:nvSpPr>
        <p:spPr>
          <a:xfrm>
            <a:off x="1667782" y="12176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4406337-3296-9E09-3008-A029BCCFB2F3}"/>
              </a:ext>
            </a:extLst>
          </p:cNvPr>
          <p:cNvSpPr/>
          <p:nvPr/>
        </p:nvSpPr>
        <p:spPr>
          <a:xfrm>
            <a:off x="2081925" y="12211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55E212-E94C-25FE-B259-B9B3668210A1}"/>
              </a:ext>
            </a:extLst>
          </p:cNvPr>
          <p:cNvSpPr/>
          <p:nvPr/>
        </p:nvSpPr>
        <p:spPr>
          <a:xfrm>
            <a:off x="1661339" y="160257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AF19EA2-DB08-B01A-A2FE-23A091B7F3C1}"/>
              </a:ext>
            </a:extLst>
          </p:cNvPr>
          <p:cNvSpPr/>
          <p:nvPr/>
        </p:nvSpPr>
        <p:spPr>
          <a:xfrm>
            <a:off x="1733448" y="425940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E959E98-F0C6-536D-288B-B76505B997EC}"/>
              </a:ext>
            </a:extLst>
          </p:cNvPr>
          <p:cNvSpPr/>
          <p:nvPr/>
        </p:nvSpPr>
        <p:spPr>
          <a:xfrm>
            <a:off x="8126676" y="429872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E699E99-AAD1-13EF-53A4-A220C41D9E44}"/>
              </a:ext>
            </a:extLst>
          </p:cNvPr>
          <p:cNvSpPr/>
          <p:nvPr/>
        </p:nvSpPr>
        <p:spPr>
          <a:xfrm>
            <a:off x="8342715" y="1325874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355AFB-B526-725D-EBA1-02BE28B9BC12}"/>
              </a:ext>
            </a:extLst>
          </p:cNvPr>
          <p:cNvSpPr/>
          <p:nvPr/>
        </p:nvSpPr>
        <p:spPr>
          <a:xfrm>
            <a:off x="8239691" y="125843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8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967441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타입설정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595162"/>
              </p:ext>
            </p:extLst>
          </p:nvPr>
        </p:nvGraphicFramePr>
        <p:xfrm>
          <a:off x="9201565" y="1616809"/>
          <a:ext cx="2891617" cy="4763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가능한 데이터 소스 타입 목록을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데이터소스 타입명을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선택된 데이터소스 타입이 존재할 경우 다음 버튼을 클릭하여 연결정보 입력 페이지로 이동한다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.(DATA-2-2)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C1514-4FA6-AD43-858C-0D9D9AA279D1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06B7FC-7454-9D42-8A31-D18E65FF1685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소스 연결 </a:t>
            </a:r>
            <a:r>
              <a:rPr lang="en-US" altLang="ko-KR" dirty="0"/>
              <a:t>–</a:t>
            </a:r>
            <a:r>
              <a:rPr lang="ko-KR" altLang="en-US" dirty="0"/>
              <a:t> 타입 설정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63D3F-F261-774A-9F33-3BEBACB7A4D4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A11723-2BB4-A2A4-E8B3-22C1FDA6FB54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6D8390-C970-8C5F-F223-65067A40F7B9}"/>
                </a:ext>
              </a:extLst>
            </p:cNvPr>
            <p:cNvSpPr txBox="1"/>
            <p:nvPr/>
          </p:nvSpPr>
          <p:spPr>
            <a:xfrm>
              <a:off x="2907688" y="1495227"/>
              <a:ext cx="20890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 err="1">
                  <a:latin typeface="+mn-ea"/>
                </a:rPr>
                <a:t>데이터소스</a:t>
              </a:r>
              <a:r>
                <a:rPr kumimoji="1" lang="ko-KR" altLang="en-US" sz="900" dirty="0">
                  <a:latin typeface="+mn-ea"/>
                </a:rPr>
                <a:t> 연결 </a:t>
              </a:r>
              <a:r>
                <a:rPr kumimoji="1" lang="en-US" altLang="ko-KR" sz="900" dirty="0">
                  <a:latin typeface="+mn-ea"/>
                </a:rPr>
                <a:t>–</a:t>
              </a:r>
              <a:r>
                <a:rPr kumimoji="1" lang="ko-KR" altLang="en-US" sz="900" dirty="0">
                  <a:latin typeface="+mn-ea"/>
                </a:rPr>
                <a:t> </a:t>
              </a:r>
              <a:r>
                <a:rPr kumimoji="1" lang="en-US" altLang="ko-KR" sz="900" dirty="0">
                  <a:latin typeface="+mn-ea"/>
                </a:rPr>
                <a:t>step01. </a:t>
              </a:r>
              <a:r>
                <a:rPr kumimoji="1" lang="ko-KR" altLang="en-US" sz="900" dirty="0">
                  <a:latin typeface="+mn-ea"/>
                </a:rPr>
                <a:t>타입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53" name="Google Shape;2969;p25">
            <a:extLst>
              <a:ext uri="{FF2B5EF4-FFF2-40B4-BE49-F238E27FC236}">
                <a16:creationId xmlns:a16="http://schemas.microsoft.com/office/drawing/2014/main" id="{B4883FF1-C2AF-1B1D-B4D2-EF7F6597331D}"/>
              </a:ext>
            </a:extLst>
          </p:cNvPr>
          <p:cNvGrpSpPr/>
          <p:nvPr/>
        </p:nvGrpSpPr>
        <p:grpSpPr>
          <a:xfrm>
            <a:off x="1993853" y="2004790"/>
            <a:ext cx="1043921" cy="1506036"/>
            <a:chOff x="1143461" y="3221411"/>
            <a:chExt cx="486000" cy="677401"/>
          </a:xfrm>
        </p:grpSpPr>
        <p:sp>
          <p:nvSpPr>
            <p:cNvPr id="126" name="Google Shape;2970;p25">
              <a:extLst>
                <a:ext uri="{FF2B5EF4-FFF2-40B4-BE49-F238E27FC236}">
                  <a16:creationId xmlns:a16="http://schemas.microsoft.com/office/drawing/2014/main" id="{71D73824-A243-E85F-3ABC-B419BA7C442A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7" name="Google Shape;2971;p25">
              <a:extLst>
                <a:ext uri="{FF2B5EF4-FFF2-40B4-BE49-F238E27FC236}">
                  <a16:creationId xmlns:a16="http://schemas.microsoft.com/office/drawing/2014/main" id="{DE658E65-BFA8-1508-EFD9-C3B135777871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31" name="Google Shape;2972;p25">
                <a:extLst>
                  <a:ext uri="{FF2B5EF4-FFF2-40B4-BE49-F238E27FC236}">
                    <a16:creationId xmlns:a16="http://schemas.microsoft.com/office/drawing/2014/main" id="{E7046F6E-B301-A90B-1D44-18A9C99D6506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32" name="Google Shape;2973;p25">
                <a:extLst>
                  <a:ext uri="{FF2B5EF4-FFF2-40B4-BE49-F238E27FC236}">
                    <a16:creationId xmlns:a16="http://schemas.microsoft.com/office/drawing/2014/main" id="{5500104C-A57B-E08A-21AB-9873C2A4AD3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MySql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2974;p25">
              <a:extLst>
                <a:ext uri="{FF2B5EF4-FFF2-40B4-BE49-F238E27FC236}">
                  <a16:creationId xmlns:a16="http://schemas.microsoft.com/office/drawing/2014/main" id="{39775797-82DD-A522-3CE5-4862C1279D5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29" name="Google Shape;2975;p25">
                <a:extLst>
                  <a:ext uri="{FF2B5EF4-FFF2-40B4-BE49-F238E27FC236}">
                    <a16:creationId xmlns:a16="http://schemas.microsoft.com/office/drawing/2014/main" id="{1B3AE7F3-E832-A15A-1CDC-7B9744067C36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2976;p25">
                <a:extLst>
                  <a:ext uri="{FF2B5EF4-FFF2-40B4-BE49-F238E27FC236}">
                    <a16:creationId xmlns:a16="http://schemas.microsoft.com/office/drawing/2014/main" id="{DA7528BD-D8C2-4B00-41B8-6ED648ADEB6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4" name="Google Shape;2969;p25">
            <a:extLst>
              <a:ext uri="{FF2B5EF4-FFF2-40B4-BE49-F238E27FC236}">
                <a16:creationId xmlns:a16="http://schemas.microsoft.com/office/drawing/2014/main" id="{9DCDA446-15BE-47B5-9A35-DA2625F6AAD1}"/>
              </a:ext>
            </a:extLst>
          </p:cNvPr>
          <p:cNvGrpSpPr/>
          <p:nvPr/>
        </p:nvGrpSpPr>
        <p:grpSpPr>
          <a:xfrm>
            <a:off x="3330986" y="1988353"/>
            <a:ext cx="1043921" cy="1506036"/>
            <a:chOff x="1143461" y="3221411"/>
            <a:chExt cx="486000" cy="6774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9" name="Google Shape;2970;p25">
              <a:extLst>
                <a:ext uri="{FF2B5EF4-FFF2-40B4-BE49-F238E27FC236}">
                  <a16:creationId xmlns:a16="http://schemas.microsoft.com/office/drawing/2014/main" id="{6DFD6B5D-4621-3684-73E2-A2D791C99267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0" name="Google Shape;2971;p25">
              <a:extLst>
                <a:ext uri="{FF2B5EF4-FFF2-40B4-BE49-F238E27FC236}">
                  <a16:creationId xmlns:a16="http://schemas.microsoft.com/office/drawing/2014/main" id="{7B4E9D9E-45A8-39FF-5D6E-B57A8A563C1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24" name="Google Shape;2972;p25">
                <a:extLst>
                  <a:ext uri="{FF2B5EF4-FFF2-40B4-BE49-F238E27FC236}">
                    <a16:creationId xmlns:a16="http://schemas.microsoft.com/office/drawing/2014/main" id="{63A5E0F1-D29D-5D41-01BD-586C39782556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5" name="Google Shape;2973;p25">
                <a:extLst>
                  <a:ext uri="{FF2B5EF4-FFF2-40B4-BE49-F238E27FC236}">
                    <a16:creationId xmlns:a16="http://schemas.microsoft.com/office/drawing/2014/main" id="{C0E4A706-5BF3-A0FE-E45A-3E277B535900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MariaDB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" name="Google Shape;2969;p25">
            <a:extLst>
              <a:ext uri="{FF2B5EF4-FFF2-40B4-BE49-F238E27FC236}">
                <a16:creationId xmlns:a16="http://schemas.microsoft.com/office/drawing/2014/main" id="{650F025F-DA63-DA20-A14E-D278BC81DC39}"/>
              </a:ext>
            </a:extLst>
          </p:cNvPr>
          <p:cNvGrpSpPr/>
          <p:nvPr/>
        </p:nvGrpSpPr>
        <p:grpSpPr>
          <a:xfrm>
            <a:off x="4668120" y="1988353"/>
            <a:ext cx="1043921" cy="1506036"/>
            <a:chOff x="1143461" y="3221411"/>
            <a:chExt cx="486000" cy="677401"/>
          </a:xfrm>
        </p:grpSpPr>
        <p:sp>
          <p:nvSpPr>
            <p:cNvPr id="112" name="Google Shape;2970;p25">
              <a:extLst>
                <a:ext uri="{FF2B5EF4-FFF2-40B4-BE49-F238E27FC236}">
                  <a16:creationId xmlns:a16="http://schemas.microsoft.com/office/drawing/2014/main" id="{A60CE61D-7D8B-8F6B-6F3F-8BC7596DE7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13" name="Google Shape;2971;p25">
              <a:extLst>
                <a:ext uri="{FF2B5EF4-FFF2-40B4-BE49-F238E27FC236}">
                  <a16:creationId xmlns:a16="http://schemas.microsoft.com/office/drawing/2014/main" id="{D749CC8F-85E8-260E-A5B7-C057161CC0D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17" name="Google Shape;2972;p25">
                <a:extLst>
                  <a:ext uri="{FF2B5EF4-FFF2-40B4-BE49-F238E27FC236}">
                    <a16:creationId xmlns:a16="http://schemas.microsoft.com/office/drawing/2014/main" id="{73255BFB-FCBF-A782-3E5D-89438F52A18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18" name="Google Shape;2973;p25">
                <a:extLst>
                  <a:ext uri="{FF2B5EF4-FFF2-40B4-BE49-F238E27FC236}">
                    <a16:creationId xmlns:a16="http://schemas.microsoft.com/office/drawing/2014/main" id="{D456F4AF-797A-6D75-E273-4EECBDC302F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postgresql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2974;p25">
              <a:extLst>
                <a:ext uri="{FF2B5EF4-FFF2-40B4-BE49-F238E27FC236}">
                  <a16:creationId xmlns:a16="http://schemas.microsoft.com/office/drawing/2014/main" id="{5D2BE82F-33EC-4FE4-05B5-24B6195C96E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15" name="Google Shape;2975;p25">
                <a:extLst>
                  <a:ext uri="{FF2B5EF4-FFF2-40B4-BE49-F238E27FC236}">
                    <a16:creationId xmlns:a16="http://schemas.microsoft.com/office/drawing/2014/main" id="{21EB9A2A-86B4-D523-B7C5-90FDBB6D9EE0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2976;p25">
                <a:extLst>
                  <a:ext uri="{FF2B5EF4-FFF2-40B4-BE49-F238E27FC236}">
                    <a16:creationId xmlns:a16="http://schemas.microsoft.com/office/drawing/2014/main" id="{5F633ED7-DB5A-D234-3FE1-63ACD208FA91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6" name="Google Shape;2969;p25">
            <a:extLst>
              <a:ext uri="{FF2B5EF4-FFF2-40B4-BE49-F238E27FC236}">
                <a16:creationId xmlns:a16="http://schemas.microsoft.com/office/drawing/2014/main" id="{81079B28-DB99-9A46-A9AB-7180F818B6B7}"/>
              </a:ext>
            </a:extLst>
          </p:cNvPr>
          <p:cNvGrpSpPr/>
          <p:nvPr/>
        </p:nvGrpSpPr>
        <p:grpSpPr>
          <a:xfrm>
            <a:off x="6005254" y="1988353"/>
            <a:ext cx="1043921" cy="1506036"/>
            <a:chOff x="1143461" y="3221411"/>
            <a:chExt cx="486000" cy="677401"/>
          </a:xfrm>
        </p:grpSpPr>
        <p:sp>
          <p:nvSpPr>
            <p:cNvPr id="105" name="Google Shape;2970;p25">
              <a:extLst>
                <a:ext uri="{FF2B5EF4-FFF2-40B4-BE49-F238E27FC236}">
                  <a16:creationId xmlns:a16="http://schemas.microsoft.com/office/drawing/2014/main" id="{ABCD4346-4248-57C0-B41C-5BC282D22D6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6" name="Google Shape;2971;p25">
              <a:extLst>
                <a:ext uri="{FF2B5EF4-FFF2-40B4-BE49-F238E27FC236}">
                  <a16:creationId xmlns:a16="http://schemas.microsoft.com/office/drawing/2014/main" id="{2F2FA4B2-F749-6890-9A08-F620FF62A8F5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10" name="Google Shape;2972;p25">
                <a:extLst>
                  <a:ext uri="{FF2B5EF4-FFF2-40B4-BE49-F238E27FC236}">
                    <a16:creationId xmlns:a16="http://schemas.microsoft.com/office/drawing/2014/main" id="{F4EDCD62-0FF7-E15A-647A-8BADDFCD6D5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11" name="Google Shape;2973;p25">
                <a:extLst>
                  <a:ext uri="{FF2B5EF4-FFF2-40B4-BE49-F238E27FC236}">
                    <a16:creationId xmlns:a16="http://schemas.microsoft.com/office/drawing/2014/main" id="{AE3BF9E3-54DF-A6C7-FCAC-131FF64AB08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Oraclel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2974;p25">
              <a:extLst>
                <a:ext uri="{FF2B5EF4-FFF2-40B4-BE49-F238E27FC236}">
                  <a16:creationId xmlns:a16="http://schemas.microsoft.com/office/drawing/2014/main" id="{14C337AC-108F-1CA7-2AC1-4D0C0FAE604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08" name="Google Shape;2975;p25">
                <a:extLst>
                  <a:ext uri="{FF2B5EF4-FFF2-40B4-BE49-F238E27FC236}">
                    <a16:creationId xmlns:a16="http://schemas.microsoft.com/office/drawing/2014/main" id="{9270AA95-C846-1679-490F-DB34921999C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" name="Google Shape;2976;p25">
                <a:extLst>
                  <a:ext uri="{FF2B5EF4-FFF2-40B4-BE49-F238E27FC236}">
                    <a16:creationId xmlns:a16="http://schemas.microsoft.com/office/drawing/2014/main" id="{06D7D46C-385D-C175-918D-29DAA9BF583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7" name="Google Shape;2969;p25">
            <a:extLst>
              <a:ext uri="{FF2B5EF4-FFF2-40B4-BE49-F238E27FC236}">
                <a16:creationId xmlns:a16="http://schemas.microsoft.com/office/drawing/2014/main" id="{2A3E5E1A-1246-F806-3B26-667C945C2ACA}"/>
              </a:ext>
            </a:extLst>
          </p:cNvPr>
          <p:cNvGrpSpPr/>
          <p:nvPr/>
        </p:nvGrpSpPr>
        <p:grpSpPr>
          <a:xfrm>
            <a:off x="7342387" y="1988353"/>
            <a:ext cx="1043921" cy="1506036"/>
            <a:chOff x="1143461" y="3221411"/>
            <a:chExt cx="486000" cy="677401"/>
          </a:xfrm>
        </p:grpSpPr>
        <p:sp>
          <p:nvSpPr>
            <p:cNvPr id="98" name="Google Shape;2970;p25">
              <a:extLst>
                <a:ext uri="{FF2B5EF4-FFF2-40B4-BE49-F238E27FC236}">
                  <a16:creationId xmlns:a16="http://schemas.microsoft.com/office/drawing/2014/main" id="{BB5ED235-E3BA-934D-BCEC-FDF0E0C183CC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99" name="Google Shape;2971;p25">
              <a:extLst>
                <a:ext uri="{FF2B5EF4-FFF2-40B4-BE49-F238E27FC236}">
                  <a16:creationId xmlns:a16="http://schemas.microsoft.com/office/drawing/2014/main" id="{4AFE9FD0-BF58-843E-5AE5-EDE6288DDD0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03" name="Google Shape;2972;p25">
                <a:extLst>
                  <a:ext uri="{FF2B5EF4-FFF2-40B4-BE49-F238E27FC236}">
                    <a16:creationId xmlns:a16="http://schemas.microsoft.com/office/drawing/2014/main" id="{2858EE69-0312-7775-95E1-33745B616402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04" name="Google Shape;2973;p25">
                <a:extLst>
                  <a:ext uri="{FF2B5EF4-FFF2-40B4-BE49-F238E27FC236}">
                    <a16:creationId xmlns:a16="http://schemas.microsoft.com/office/drawing/2014/main" id="{13ED317F-932F-4BCE-83A8-6DE0CF35303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db2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2974;p25">
              <a:extLst>
                <a:ext uri="{FF2B5EF4-FFF2-40B4-BE49-F238E27FC236}">
                  <a16:creationId xmlns:a16="http://schemas.microsoft.com/office/drawing/2014/main" id="{2570A218-0209-C9DA-E395-7517F5BD2FF6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01" name="Google Shape;2975;p25">
                <a:extLst>
                  <a:ext uri="{FF2B5EF4-FFF2-40B4-BE49-F238E27FC236}">
                    <a16:creationId xmlns:a16="http://schemas.microsoft.com/office/drawing/2014/main" id="{4E0A0ADA-8540-4962-3A0C-518DFA2EE02D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2976;p25">
                <a:extLst>
                  <a:ext uri="{FF2B5EF4-FFF2-40B4-BE49-F238E27FC236}">
                    <a16:creationId xmlns:a16="http://schemas.microsoft.com/office/drawing/2014/main" id="{EC562E75-3259-04DC-9A97-4082ACAE0F3A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8" name="Google Shape;2969;p25">
            <a:extLst>
              <a:ext uri="{FF2B5EF4-FFF2-40B4-BE49-F238E27FC236}">
                <a16:creationId xmlns:a16="http://schemas.microsoft.com/office/drawing/2014/main" id="{902B7194-896F-62EA-14E1-55017149816C}"/>
              </a:ext>
            </a:extLst>
          </p:cNvPr>
          <p:cNvGrpSpPr/>
          <p:nvPr/>
        </p:nvGrpSpPr>
        <p:grpSpPr>
          <a:xfrm>
            <a:off x="1993853" y="4074263"/>
            <a:ext cx="1043921" cy="1506036"/>
            <a:chOff x="1143461" y="3221411"/>
            <a:chExt cx="486000" cy="677401"/>
          </a:xfrm>
        </p:grpSpPr>
        <p:sp>
          <p:nvSpPr>
            <p:cNvPr id="91" name="Google Shape;2970;p25">
              <a:extLst>
                <a:ext uri="{FF2B5EF4-FFF2-40B4-BE49-F238E27FC236}">
                  <a16:creationId xmlns:a16="http://schemas.microsoft.com/office/drawing/2014/main" id="{4CB7ABDE-F9D9-875A-EB87-D7FE71F3BC07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92" name="Google Shape;2971;p25">
              <a:extLst>
                <a:ext uri="{FF2B5EF4-FFF2-40B4-BE49-F238E27FC236}">
                  <a16:creationId xmlns:a16="http://schemas.microsoft.com/office/drawing/2014/main" id="{75B47FCF-2F8F-D18E-C0A3-6D2CFAA2111B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96" name="Google Shape;2972;p25">
                <a:extLst>
                  <a:ext uri="{FF2B5EF4-FFF2-40B4-BE49-F238E27FC236}">
                    <a16:creationId xmlns:a16="http://schemas.microsoft.com/office/drawing/2014/main" id="{DAF2232A-B871-BC9B-8B17-38BD04324A11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7" name="Google Shape;2973;p25">
                <a:extLst>
                  <a:ext uri="{FF2B5EF4-FFF2-40B4-BE49-F238E27FC236}">
                    <a16:creationId xmlns:a16="http://schemas.microsoft.com/office/drawing/2014/main" id="{A1C1D298-4235-47C5-C9CD-9EF3152F543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redshift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2974;p25">
              <a:extLst>
                <a:ext uri="{FF2B5EF4-FFF2-40B4-BE49-F238E27FC236}">
                  <a16:creationId xmlns:a16="http://schemas.microsoft.com/office/drawing/2014/main" id="{F3183C4C-0D76-9464-CA0E-D839FA11A078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94" name="Google Shape;2975;p25">
                <a:extLst>
                  <a:ext uri="{FF2B5EF4-FFF2-40B4-BE49-F238E27FC236}">
                    <a16:creationId xmlns:a16="http://schemas.microsoft.com/office/drawing/2014/main" id="{0DD70190-67A5-7A59-5B75-292700ECFDE3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" name="Google Shape;2976;p25">
                <a:extLst>
                  <a:ext uri="{FF2B5EF4-FFF2-40B4-BE49-F238E27FC236}">
                    <a16:creationId xmlns:a16="http://schemas.microsoft.com/office/drawing/2014/main" id="{523F71D8-FCFD-0D34-B3E7-DEF2782040B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9" name="Google Shape;2969;p25">
            <a:extLst>
              <a:ext uri="{FF2B5EF4-FFF2-40B4-BE49-F238E27FC236}">
                <a16:creationId xmlns:a16="http://schemas.microsoft.com/office/drawing/2014/main" id="{860CBA0A-9E5A-2FD4-D0FA-712A347F95D8}"/>
              </a:ext>
            </a:extLst>
          </p:cNvPr>
          <p:cNvGrpSpPr/>
          <p:nvPr/>
        </p:nvGrpSpPr>
        <p:grpSpPr>
          <a:xfrm>
            <a:off x="3330986" y="4074263"/>
            <a:ext cx="1043921" cy="1506036"/>
            <a:chOff x="1143461" y="3221411"/>
            <a:chExt cx="486000" cy="677401"/>
          </a:xfrm>
        </p:grpSpPr>
        <p:sp>
          <p:nvSpPr>
            <p:cNvPr id="84" name="Google Shape;2970;p25">
              <a:extLst>
                <a:ext uri="{FF2B5EF4-FFF2-40B4-BE49-F238E27FC236}">
                  <a16:creationId xmlns:a16="http://schemas.microsoft.com/office/drawing/2014/main" id="{75199E9B-16A7-F0F3-3B2F-071A8D8AA28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5" name="Google Shape;2971;p25">
              <a:extLst>
                <a:ext uri="{FF2B5EF4-FFF2-40B4-BE49-F238E27FC236}">
                  <a16:creationId xmlns:a16="http://schemas.microsoft.com/office/drawing/2014/main" id="{AA2CBCD9-C253-3DC6-A664-052AE878D3D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89" name="Google Shape;2972;p25">
                <a:extLst>
                  <a:ext uri="{FF2B5EF4-FFF2-40B4-BE49-F238E27FC236}">
                    <a16:creationId xmlns:a16="http://schemas.microsoft.com/office/drawing/2014/main" id="{ADB00742-3C2F-10C1-D46B-9ED98B7CC17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0" name="Google Shape;2973;p25">
                <a:extLst>
                  <a:ext uri="{FF2B5EF4-FFF2-40B4-BE49-F238E27FC236}">
                    <a16:creationId xmlns:a16="http://schemas.microsoft.com/office/drawing/2014/main" id="{00CBF11E-CA88-3692-1A7C-DEAFA9ED220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bigQuery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2974;p25">
              <a:extLst>
                <a:ext uri="{FF2B5EF4-FFF2-40B4-BE49-F238E27FC236}">
                  <a16:creationId xmlns:a16="http://schemas.microsoft.com/office/drawing/2014/main" id="{1E8E8B03-0130-FFBE-CCAB-B4805B1A3E22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87" name="Google Shape;2975;p25">
                <a:extLst>
                  <a:ext uri="{FF2B5EF4-FFF2-40B4-BE49-F238E27FC236}">
                    <a16:creationId xmlns:a16="http://schemas.microsoft.com/office/drawing/2014/main" id="{245F6867-B29F-4476-BC05-0DB78F27687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2976;p25">
                <a:extLst>
                  <a:ext uri="{FF2B5EF4-FFF2-40B4-BE49-F238E27FC236}">
                    <a16:creationId xmlns:a16="http://schemas.microsoft.com/office/drawing/2014/main" id="{EF4A9612-EDEF-793E-C609-2F08498ED17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" name="Google Shape;2969;p25">
            <a:extLst>
              <a:ext uri="{FF2B5EF4-FFF2-40B4-BE49-F238E27FC236}">
                <a16:creationId xmlns:a16="http://schemas.microsoft.com/office/drawing/2014/main" id="{75EB23F8-7436-6BF4-62BF-9720D73E8804}"/>
              </a:ext>
            </a:extLst>
          </p:cNvPr>
          <p:cNvGrpSpPr/>
          <p:nvPr/>
        </p:nvGrpSpPr>
        <p:grpSpPr>
          <a:xfrm>
            <a:off x="4668120" y="4074263"/>
            <a:ext cx="1043921" cy="1506036"/>
            <a:chOff x="1143461" y="3221411"/>
            <a:chExt cx="486000" cy="677401"/>
          </a:xfrm>
        </p:grpSpPr>
        <p:sp>
          <p:nvSpPr>
            <p:cNvPr id="77" name="Google Shape;2970;p25">
              <a:extLst>
                <a:ext uri="{FF2B5EF4-FFF2-40B4-BE49-F238E27FC236}">
                  <a16:creationId xmlns:a16="http://schemas.microsoft.com/office/drawing/2014/main" id="{84114987-2534-A6C2-212B-4B01A109541A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78" name="Google Shape;2971;p25">
              <a:extLst>
                <a:ext uri="{FF2B5EF4-FFF2-40B4-BE49-F238E27FC236}">
                  <a16:creationId xmlns:a16="http://schemas.microsoft.com/office/drawing/2014/main" id="{A3904D22-5933-77D8-3EF8-739B7C589F6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82" name="Google Shape;2972;p25">
                <a:extLst>
                  <a:ext uri="{FF2B5EF4-FFF2-40B4-BE49-F238E27FC236}">
                    <a16:creationId xmlns:a16="http://schemas.microsoft.com/office/drawing/2014/main" id="{45172097-35E0-7098-9616-6B7FC170928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83" name="Google Shape;2973;p25">
                <a:extLst>
                  <a:ext uri="{FF2B5EF4-FFF2-40B4-BE49-F238E27FC236}">
                    <a16:creationId xmlns:a16="http://schemas.microsoft.com/office/drawing/2014/main" id="{41149370-78B8-BAA1-64DA-C9AB57E0103C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SQLIte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2974;p25">
              <a:extLst>
                <a:ext uri="{FF2B5EF4-FFF2-40B4-BE49-F238E27FC236}">
                  <a16:creationId xmlns:a16="http://schemas.microsoft.com/office/drawing/2014/main" id="{875BD91D-5947-F28A-CA59-957F456AD6E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80" name="Google Shape;2975;p25">
                <a:extLst>
                  <a:ext uri="{FF2B5EF4-FFF2-40B4-BE49-F238E27FC236}">
                    <a16:creationId xmlns:a16="http://schemas.microsoft.com/office/drawing/2014/main" id="{2AB87643-94D8-0709-03D5-1047B48B1E13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" name="Google Shape;2976;p25">
                <a:extLst>
                  <a:ext uri="{FF2B5EF4-FFF2-40B4-BE49-F238E27FC236}">
                    <a16:creationId xmlns:a16="http://schemas.microsoft.com/office/drawing/2014/main" id="{151759EA-09D8-17D5-B34E-FBB1DB7FEC5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" name="Google Shape;2969;p25">
            <a:extLst>
              <a:ext uri="{FF2B5EF4-FFF2-40B4-BE49-F238E27FC236}">
                <a16:creationId xmlns:a16="http://schemas.microsoft.com/office/drawing/2014/main" id="{DAEE23D6-9695-3004-AE50-85BB14D6ED51}"/>
              </a:ext>
            </a:extLst>
          </p:cNvPr>
          <p:cNvGrpSpPr/>
          <p:nvPr/>
        </p:nvGrpSpPr>
        <p:grpSpPr>
          <a:xfrm>
            <a:off x="6005254" y="4074263"/>
            <a:ext cx="1043921" cy="1506036"/>
            <a:chOff x="1143461" y="3221411"/>
            <a:chExt cx="486000" cy="677401"/>
          </a:xfrm>
        </p:grpSpPr>
        <p:sp>
          <p:nvSpPr>
            <p:cNvPr id="70" name="Google Shape;2970;p25">
              <a:extLst>
                <a:ext uri="{FF2B5EF4-FFF2-40B4-BE49-F238E27FC236}">
                  <a16:creationId xmlns:a16="http://schemas.microsoft.com/office/drawing/2014/main" id="{1F89A887-9C1F-8C21-692E-12DC8C93D5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71" name="Google Shape;2971;p25">
              <a:extLst>
                <a:ext uri="{FF2B5EF4-FFF2-40B4-BE49-F238E27FC236}">
                  <a16:creationId xmlns:a16="http://schemas.microsoft.com/office/drawing/2014/main" id="{66B27A31-E047-DE65-0903-ECF3029A3DFB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75" name="Google Shape;2972;p25">
                <a:extLst>
                  <a:ext uri="{FF2B5EF4-FFF2-40B4-BE49-F238E27FC236}">
                    <a16:creationId xmlns:a16="http://schemas.microsoft.com/office/drawing/2014/main" id="{5D99D210-91D4-9B3D-C089-1516B06608D4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76" name="Google Shape;2973;p25">
                <a:extLst>
                  <a:ext uri="{FF2B5EF4-FFF2-40B4-BE49-F238E27FC236}">
                    <a16:creationId xmlns:a16="http://schemas.microsoft.com/office/drawing/2014/main" id="{CFA19E0D-635A-E5E2-9078-25353C3A81C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MsSql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2974;p25">
              <a:extLst>
                <a:ext uri="{FF2B5EF4-FFF2-40B4-BE49-F238E27FC236}">
                  <a16:creationId xmlns:a16="http://schemas.microsoft.com/office/drawing/2014/main" id="{D1018242-E772-5A5A-35CB-49EC2851C3A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73" name="Google Shape;2975;p25">
                <a:extLst>
                  <a:ext uri="{FF2B5EF4-FFF2-40B4-BE49-F238E27FC236}">
                    <a16:creationId xmlns:a16="http://schemas.microsoft.com/office/drawing/2014/main" id="{B880FE04-F359-24E5-EE6B-D4BD686F42A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" name="Google Shape;2976;p25">
                <a:extLst>
                  <a:ext uri="{FF2B5EF4-FFF2-40B4-BE49-F238E27FC236}">
                    <a16:creationId xmlns:a16="http://schemas.microsoft.com/office/drawing/2014/main" id="{380E8575-89D2-39F8-9ED2-541ACB8E569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" name="Google Shape;2969;p25">
            <a:extLst>
              <a:ext uri="{FF2B5EF4-FFF2-40B4-BE49-F238E27FC236}">
                <a16:creationId xmlns:a16="http://schemas.microsoft.com/office/drawing/2014/main" id="{22D93261-3C64-A516-2BF4-02CEBAABD7A0}"/>
              </a:ext>
            </a:extLst>
          </p:cNvPr>
          <p:cNvGrpSpPr/>
          <p:nvPr/>
        </p:nvGrpSpPr>
        <p:grpSpPr>
          <a:xfrm>
            <a:off x="7342387" y="4074263"/>
            <a:ext cx="1043921" cy="1506036"/>
            <a:chOff x="1143461" y="3221411"/>
            <a:chExt cx="486000" cy="677401"/>
          </a:xfrm>
        </p:grpSpPr>
        <p:sp>
          <p:nvSpPr>
            <p:cNvPr id="63" name="Google Shape;2970;p25">
              <a:extLst>
                <a:ext uri="{FF2B5EF4-FFF2-40B4-BE49-F238E27FC236}">
                  <a16:creationId xmlns:a16="http://schemas.microsoft.com/office/drawing/2014/main" id="{79AC7DFB-FE2D-55AC-3B5B-381FE165CA9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64" name="Google Shape;2971;p25">
              <a:extLst>
                <a:ext uri="{FF2B5EF4-FFF2-40B4-BE49-F238E27FC236}">
                  <a16:creationId xmlns:a16="http://schemas.microsoft.com/office/drawing/2014/main" id="{738BAA68-398E-C254-2C87-3006E468541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68" name="Google Shape;2972;p25">
                <a:extLst>
                  <a:ext uri="{FF2B5EF4-FFF2-40B4-BE49-F238E27FC236}">
                    <a16:creationId xmlns:a16="http://schemas.microsoft.com/office/drawing/2014/main" id="{B593D42C-9FCD-D2AF-BA37-BD2FCA787B42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11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69" name="Google Shape;2973;p25">
                <a:extLst>
                  <a:ext uri="{FF2B5EF4-FFF2-40B4-BE49-F238E27FC236}">
                    <a16:creationId xmlns:a16="http://schemas.microsoft.com/office/drawing/2014/main" id="{9D3CB4DE-326F-5A03-2F34-A735E1F9492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11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Alti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Base</a:t>
                </a:r>
                <a:endParaRPr sz="11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2974;p25">
              <a:extLst>
                <a:ext uri="{FF2B5EF4-FFF2-40B4-BE49-F238E27FC236}">
                  <a16:creationId xmlns:a16="http://schemas.microsoft.com/office/drawing/2014/main" id="{404BCC23-4596-A26C-13F3-22F5387885D6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66" name="Google Shape;2975;p25">
                <a:extLst>
                  <a:ext uri="{FF2B5EF4-FFF2-40B4-BE49-F238E27FC236}">
                    <a16:creationId xmlns:a16="http://schemas.microsoft.com/office/drawing/2014/main" id="{BE76D70D-FE5E-FBE9-F7A9-480C29357F38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" name="Google Shape;2976;p25">
                <a:extLst>
                  <a:ext uri="{FF2B5EF4-FFF2-40B4-BE49-F238E27FC236}">
                    <a16:creationId xmlns:a16="http://schemas.microsoft.com/office/drawing/2014/main" id="{89452A47-B353-7E4F-8AE8-0C1655FDDAA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1" name="모서리가 둥근 직사각형 244">
            <a:extLst>
              <a:ext uri="{FF2B5EF4-FFF2-40B4-BE49-F238E27FC236}">
                <a16:creationId xmlns:a16="http://schemas.microsoft.com/office/drawing/2014/main" id="{2DE937A3-343A-3849-8FE0-ABE92F100B22}"/>
              </a:ext>
            </a:extLst>
          </p:cNvPr>
          <p:cNvSpPr/>
          <p:nvPr/>
        </p:nvSpPr>
        <p:spPr>
          <a:xfrm>
            <a:off x="4219802" y="6074579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다음</a:t>
            </a:r>
          </a:p>
        </p:txBody>
      </p:sp>
      <p:sp>
        <p:nvSpPr>
          <p:cNvPr id="142" name="모서리가 둥근 직사각형 244">
            <a:extLst>
              <a:ext uri="{FF2B5EF4-FFF2-40B4-BE49-F238E27FC236}">
                <a16:creationId xmlns:a16="http://schemas.microsoft.com/office/drawing/2014/main" id="{48084426-68B9-5C46-B412-A4FF6CC7BDFF}"/>
              </a:ext>
            </a:extLst>
          </p:cNvPr>
          <p:cNvSpPr/>
          <p:nvPr/>
        </p:nvSpPr>
        <p:spPr>
          <a:xfrm>
            <a:off x="5472132" y="6074579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DATA-2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97AAB2E7-72A4-FC45-88A2-F55041236D1C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0CE40A-F44A-1A41-8314-7F81C4F9B498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1" name="내용 개체 틀 14">
            <a:extLst>
              <a:ext uri="{FF2B5EF4-FFF2-40B4-BE49-F238E27FC236}">
                <a16:creationId xmlns:a16="http://schemas.microsoft.com/office/drawing/2014/main" id="{6123AA0D-695E-7E4A-918E-6C26F768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66937" y="2303833"/>
            <a:ext cx="576816" cy="355703"/>
          </a:xfrm>
          <a:prstGeom prst="rect">
            <a:avLst/>
          </a:prstGeom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46CC3284-EC91-ECC9-8C94-FD476D1E0944}"/>
              </a:ext>
            </a:extLst>
          </p:cNvPr>
          <p:cNvSpPr/>
          <p:nvPr/>
        </p:nvSpPr>
        <p:spPr>
          <a:xfrm>
            <a:off x="1697482" y="187601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A430EB4-8240-D647-D627-427643CD3629}"/>
              </a:ext>
            </a:extLst>
          </p:cNvPr>
          <p:cNvSpPr/>
          <p:nvPr/>
        </p:nvSpPr>
        <p:spPr>
          <a:xfrm>
            <a:off x="3313322" y="200713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8B73A23E-7B37-6555-E49F-3B929C2E615F}"/>
              </a:ext>
            </a:extLst>
          </p:cNvPr>
          <p:cNvSpPr/>
          <p:nvPr/>
        </p:nvSpPr>
        <p:spPr>
          <a:xfrm>
            <a:off x="4182467" y="604541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1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747698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 입력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연결 정보 입력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744812"/>
              </p:ext>
            </p:extLst>
          </p:nvPr>
        </p:nvGraphicFramePr>
        <p:xfrm>
          <a:off x="9201565" y="1616809"/>
          <a:ext cx="2891617" cy="4557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 경보 입력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데이터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소스별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연결을 위해 필요한 정보를 입력 받는다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테스트 버튼을 클릭하여 정상적으로 연결이 가능한지 확인할 수 있다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성공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실패에 대한 값을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표현해준다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연결 테스트가 통과한 경우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소스 연결 버튼이 활성화 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연결을 완료하고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데이터소스 목록 페이지로 이동한다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(DATA-1-1)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데이터소스 연결 </a:t>
            </a:r>
            <a:r>
              <a:rPr lang="en-US" altLang="ko-KR" dirty="0"/>
              <a:t>–</a:t>
            </a:r>
            <a:r>
              <a:rPr lang="ko-KR" altLang="en-US" dirty="0"/>
              <a:t> 연결 정보 입력</a:t>
            </a:r>
            <a:endParaRPr lang="ko-Kore-KR" altLang="en-US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C943926-4BD7-2235-E880-142689DFF35D}"/>
              </a:ext>
            </a:extLst>
          </p:cNvPr>
          <p:cNvGrpSpPr/>
          <p:nvPr/>
        </p:nvGrpSpPr>
        <p:grpSpPr>
          <a:xfrm>
            <a:off x="3846447" y="2722496"/>
            <a:ext cx="2114454" cy="276420"/>
            <a:chOff x="1299713" y="1116473"/>
            <a:chExt cx="2114454" cy="27642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03DF05E-0074-4060-1D82-DDC87ABF31D6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port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5" name="Combo Box Rectangle">
              <a:extLst>
                <a:ext uri="{FF2B5EF4-FFF2-40B4-BE49-F238E27FC236}">
                  <a16:creationId xmlns:a16="http://schemas.microsoft.com/office/drawing/2014/main" id="{F3EEEAE6-CD8C-BD0A-799A-0436BC4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76365" cy="25982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3306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1F9EB44-AF85-48B2-CD88-C0BDE4BEC032}"/>
              </a:ext>
            </a:extLst>
          </p:cNvPr>
          <p:cNvGrpSpPr/>
          <p:nvPr/>
        </p:nvGrpSpPr>
        <p:grpSpPr>
          <a:xfrm>
            <a:off x="1861313" y="2722496"/>
            <a:ext cx="2129506" cy="276420"/>
            <a:chOff x="1299713" y="1116473"/>
            <a:chExt cx="2129506" cy="27642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AA2B7A6-A0F9-4DD7-59BB-A34D756F3115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HOST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8" name="Combo Box Rectangle">
              <a:extLst>
                <a:ext uri="{FF2B5EF4-FFF2-40B4-BE49-F238E27FC236}">
                  <a16:creationId xmlns:a16="http://schemas.microsoft.com/office/drawing/2014/main" id="{597CCAAA-E909-CDD4-AB5D-835029CC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26690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0.0.0.0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C3C0CA-35E9-3D4C-A173-B3E02368483F}"/>
              </a:ext>
            </a:extLst>
          </p:cNvPr>
          <p:cNvGrpSpPr/>
          <p:nvPr/>
        </p:nvGrpSpPr>
        <p:grpSpPr>
          <a:xfrm>
            <a:off x="1861699" y="3498348"/>
            <a:ext cx="4099202" cy="297896"/>
            <a:chOff x="1762309" y="3478470"/>
            <a:chExt cx="4099202" cy="29789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C4B9F0C-E5D5-9E18-2985-46F4574B916B}"/>
                </a:ext>
              </a:extLst>
            </p:cNvPr>
            <p:cNvSpPr txBox="1"/>
            <p:nvPr/>
          </p:nvSpPr>
          <p:spPr>
            <a:xfrm>
              <a:off x="1762309" y="3511565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password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1" name="Combo Box Rectangle">
              <a:extLst>
                <a:ext uri="{FF2B5EF4-FFF2-40B4-BE49-F238E27FC236}">
                  <a16:creationId xmlns:a16="http://schemas.microsoft.com/office/drawing/2014/main" id="{12DF2300-568A-B950-51B8-056F9E9B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98" y="3478470"/>
              <a:ext cx="3461113" cy="29789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******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271D00-F128-F64A-BC1B-A599C33F1906}"/>
              </a:ext>
            </a:extLst>
          </p:cNvPr>
          <p:cNvSpPr txBox="1"/>
          <p:nvPr/>
        </p:nvSpPr>
        <p:spPr>
          <a:xfrm>
            <a:off x="1861699" y="3911893"/>
            <a:ext cx="580608" cy="24731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schema</a:t>
            </a:r>
            <a:endParaRPr kumimoji="1"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Combo Box Rectangle">
            <a:extLst>
              <a:ext uri="{FF2B5EF4-FFF2-40B4-BE49-F238E27FC236}">
                <a16:creationId xmlns:a16="http://schemas.microsoft.com/office/drawing/2014/main" id="{B6472C96-1C0C-3246-8A7D-B6748D9CCF1D}"/>
              </a:ext>
            </a:extLst>
          </p:cNvPr>
          <p:cNvSpPr>
            <a:spLocks/>
          </p:cNvSpPr>
          <p:nvPr/>
        </p:nvSpPr>
        <p:spPr bwMode="auto">
          <a:xfrm>
            <a:off x="2499788" y="3898675"/>
            <a:ext cx="3461113" cy="297895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database1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ACB133A-7F97-27C6-2E01-71AFE6AD07DE}"/>
              </a:ext>
            </a:extLst>
          </p:cNvPr>
          <p:cNvGrpSpPr/>
          <p:nvPr/>
        </p:nvGrpSpPr>
        <p:grpSpPr>
          <a:xfrm>
            <a:off x="1870761" y="2355326"/>
            <a:ext cx="4090139" cy="266568"/>
            <a:chOff x="1299713" y="1119581"/>
            <a:chExt cx="4090139" cy="26656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B35946B-7598-D452-0628-4C0F6DABECD7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이름</a:t>
              </a:r>
              <a:endPara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4" name="Combo Box Rectangle">
              <a:extLst>
                <a:ext uri="{FF2B5EF4-FFF2-40B4-BE49-F238E27FC236}">
                  <a16:creationId xmlns:a16="http://schemas.microsoft.com/office/drawing/2014/main" id="{A942FDFB-F065-EBDE-372D-6336D79C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1" y="1133073"/>
              <a:ext cx="3452051" cy="25307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데이터베이스</a:t>
              </a:r>
              <a:r>
                <a:rPr lang="en-US" altLang="ko-KR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1</a:t>
              </a:r>
              <a:endParaRPr lang="en-US" sz="10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7EFC9E6-C9FF-377E-249A-745A45875CC5}"/>
              </a:ext>
            </a:extLst>
          </p:cNvPr>
          <p:cNvGrpSpPr/>
          <p:nvPr/>
        </p:nvGrpSpPr>
        <p:grpSpPr>
          <a:xfrm>
            <a:off x="1861699" y="3101510"/>
            <a:ext cx="4099202" cy="297897"/>
            <a:chOff x="1299713" y="1133072"/>
            <a:chExt cx="4099202" cy="29789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1167A80-0812-FBFC-F68A-C181E6467FA2}"/>
                </a:ext>
              </a:extLst>
            </p:cNvPr>
            <p:cNvSpPr txBox="1"/>
            <p:nvPr/>
          </p:nvSpPr>
          <p:spPr>
            <a:xfrm>
              <a:off x="1299713" y="1156229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user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7" name="Combo Box Rectangle">
              <a:extLst>
                <a:ext uri="{FF2B5EF4-FFF2-40B4-BE49-F238E27FC236}">
                  <a16:creationId xmlns:a16="http://schemas.microsoft.com/office/drawing/2014/main" id="{AAF88342-732F-5244-073B-9EC4EA82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2"/>
              <a:ext cx="3461113" cy="297897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admin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FC9F569-D8C0-B543-ADE4-F11F09D4D6FA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972A72-B637-624F-85B6-741DA9138344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81234E-0AD9-BD4A-A7F1-87A3707668EA}"/>
                </a:ext>
              </a:extLst>
            </p:cNvPr>
            <p:cNvSpPr txBox="1"/>
            <p:nvPr/>
          </p:nvSpPr>
          <p:spPr>
            <a:xfrm>
              <a:off x="2907688" y="1495227"/>
              <a:ext cx="23599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 err="1">
                  <a:latin typeface="+mn-ea"/>
                </a:rPr>
                <a:t>데이터소스</a:t>
              </a:r>
              <a:r>
                <a:rPr kumimoji="1" lang="ko-KR" altLang="en-US" sz="900" dirty="0">
                  <a:latin typeface="+mn-ea"/>
                </a:rPr>
                <a:t> 연결</a:t>
              </a:r>
              <a:r>
                <a:rPr kumimoji="1" lang="en-US" altLang="ko-KR" sz="900" dirty="0">
                  <a:latin typeface="+mn-ea"/>
                </a:rPr>
                <a:t> – step02. </a:t>
              </a:r>
              <a:r>
                <a:rPr kumimoji="1" lang="ko-KR" altLang="en-US" sz="900" dirty="0">
                  <a:latin typeface="+mn-ea"/>
                </a:rPr>
                <a:t>연결 정보 입력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92A1EB8-CDB1-FD48-828A-98992299B9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DATA-2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-2</a:t>
            </a:r>
            <a:endParaRPr lang="ko-Kore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2CE12F1-1265-0A47-8F66-D89F6B4FB7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478B9F-4A51-9045-A186-162B2F7D9E6E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59" name="모서리가 둥근 직사각형 244">
            <a:extLst>
              <a:ext uri="{FF2B5EF4-FFF2-40B4-BE49-F238E27FC236}">
                <a16:creationId xmlns:a16="http://schemas.microsoft.com/office/drawing/2014/main" id="{9A106C64-0B6E-4547-BF25-7EF6E7DA86D8}"/>
              </a:ext>
            </a:extLst>
          </p:cNvPr>
          <p:cNvSpPr/>
          <p:nvPr/>
        </p:nvSpPr>
        <p:spPr>
          <a:xfrm>
            <a:off x="4219802" y="6074579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소스 연결</a:t>
            </a:r>
          </a:p>
        </p:txBody>
      </p:sp>
      <p:sp>
        <p:nvSpPr>
          <p:cNvPr id="60" name="모서리가 둥근 직사각형 244">
            <a:extLst>
              <a:ext uri="{FF2B5EF4-FFF2-40B4-BE49-F238E27FC236}">
                <a16:creationId xmlns:a16="http://schemas.microsoft.com/office/drawing/2014/main" id="{F51F3EA4-EB98-0A4D-97DE-AA9AA107728D}"/>
              </a:ext>
            </a:extLst>
          </p:cNvPr>
          <p:cNvSpPr/>
          <p:nvPr/>
        </p:nvSpPr>
        <p:spPr>
          <a:xfrm>
            <a:off x="5472132" y="6074579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9A3AABAC-D468-3A49-8F4D-A28F64B86C9E}"/>
              </a:ext>
            </a:extLst>
          </p:cNvPr>
          <p:cNvSpPr/>
          <p:nvPr/>
        </p:nvSpPr>
        <p:spPr>
          <a:xfrm>
            <a:off x="2508850" y="4381848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Connect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080C2F-6147-A246-A8E6-87DBAB48E265}"/>
              </a:ext>
            </a:extLst>
          </p:cNvPr>
          <p:cNvSpPr/>
          <p:nvPr/>
        </p:nvSpPr>
        <p:spPr>
          <a:xfrm>
            <a:off x="3636298" y="4430431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D796E14-3315-9E43-B32B-27348CD1D1F7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B95A09-1917-584A-8971-59E036FB0C41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E5295D-3067-2547-A047-AB70B7AD5663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CCFB88-2CE5-E241-B886-EA0E6D634A7A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1F658D-9FF7-FF47-AE44-2FEEF27AB6BA}"/>
              </a:ext>
            </a:extLst>
          </p:cNvPr>
          <p:cNvGrpSpPr/>
          <p:nvPr/>
        </p:nvGrpSpPr>
        <p:grpSpPr>
          <a:xfrm>
            <a:off x="1863731" y="1859963"/>
            <a:ext cx="1182553" cy="307777"/>
            <a:chOff x="1483212" y="1251776"/>
            <a:chExt cx="1182553" cy="307777"/>
          </a:xfrm>
        </p:grpSpPr>
        <p:pic>
          <p:nvPicPr>
            <p:cNvPr id="54" name="내용 개체 틀 14">
              <a:extLst>
                <a:ext uri="{FF2B5EF4-FFF2-40B4-BE49-F238E27FC236}">
                  <a16:creationId xmlns:a16="http://schemas.microsoft.com/office/drawing/2014/main" id="{82BAF8F4-81CD-A14F-B19F-12DADC81C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212" y="1293244"/>
              <a:ext cx="324000" cy="1998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70B2AB-45CB-EF4B-A47A-7B2A3A7510CE}"/>
                </a:ext>
              </a:extLst>
            </p:cNvPr>
            <p:cNvSpPr txBox="1"/>
            <p:nvPr/>
          </p:nvSpPr>
          <p:spPr>
            <a:xfrm>
              <a:off x="1841500" y="1251776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MariaDB</a:t>
              </a:r>
              <a:endParaRPr kumimoji="1" lang="ko-Kore-KR" altLang="en-US" sz="1400" dirty="0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2D2C72E3-2132-D9C5-A145-6A4B59ACC972}"/>
              </a:ext>
            </a:extLst>
          </p:cNvPr>
          <p:cNvSpPr/>
          <p:nvPr/>
        </p:nvSpPr>
        <p:spPr>
          <a:xfrm>
            <a:off x="1697482" y="187601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A8BF15A-A0CF-3D1F-37E4-90DB7AFA79C3}"/>
              </a:ext>
            </a:extLst>
          </p:cNvPr>
          <p:cNvSpPr/>
          <p:nvPr/>
        </p:nvSpPr>
        <p:spPr>
          <a:xfrm>
            <a:off x="2462437" y="42927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4347AC-743F-7EA6-9E76-8D962B9AD0F4}"/>
              </a:ext>
            </a:extLst>
          </p:cNvPr>
          <p:cNvSpPr/>
          <p:nvPr/>
        </p:nvSpPr>
        <p:spPr>
          <a:xfrm>
            <a:off x="4124599" y="597399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00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72710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쿼리 편집기를 이용해 데이터셋을 생성할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034106"/>
              </p:ext>
            </p:extLst>
          </p:nvPr>
        </p:nvGraphicFramePr>
        <p:xfrm>
          <a:off x="9201565" y="1616809"/>
          <a:ext cx="2891617" cy="4861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쿼리 편집 영역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이용해서 쿼리를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editor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제공한다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버튼을 클릭하여 쿼리 오류를 확인한다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성공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실패 여부를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성공했을 경우 하단 데이터셋 생성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 활성화 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생성할 데이터셋 이름을 입력 받는다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 생성 버튼을 클릭하여 데이터소스 상세 페이지로 돌아간다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.(DATA-1-2)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데이터셋</a:t>
            </a:r>
            <a:r>
              <a:rPr lang="ko-KR" altLang="en-US" dirty="0"/>
              <a:t> 생성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-3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EA3FAF-AF6D-4C47-AC0E-3EDA669EF2FD}"/>
              </a:ext>
            </a:extLst>
          </p:cNvPr>
          <p:cNvGrpSpPr/>
          <p:nvPr/>
        </p:nvGrpSpPr>
        <p:grpSpPr>
          <a:xfrm>
            <a:off x="1732436" y="1260226"/>
            <a:ext cx="6924547" cy="366215"/>
            <a:chOff x="2878201" y="1359844"/>
            <a:chExt cx="6924547" cy="3662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080652-7315-DE4C-8B1C-67907FC5D6F1}"/>
                </a:ext>
              </a:extLst>
            </p:cNvPr>
            <p:cNvSpPr/>
            <p:nvPr/>
          </p:nvSpPr>
          <p:spPr>
            <a:xfrm>
              <a:off x="2878201" y="1359844"/>
              <a:ext cx="6924547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86B9E6-559F-B346-8ABB-CA27DC7B4E21}"/>
                </a:ext>
              </a:extLst>
            </p:cNvPr>
            <p:cNvSpPr txBox="1"/>
            <p:nvPr/>
          </p:nvSpPr>
          <p:spPr>
            <a:xfrm>
              <a:off x="2907688" y="1495227"/>
              <a:ext cx="22493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         데이터베이스</a:t>
              </a:r>
              <a:r>
                <a:rPr kumimoji="1" lang="en-US" altLang="ko-KR" sz="900" dirty="0">
                  <a:latin typeface="+mn-ea"/>
                </a:rPr>
                <a:t>1</a:t>
              </a:r>
              <a:r>
                <a:rPr kumimoji="1" lang="ko-KR" altLang="en-US" sz="900" dirty="0">
                  <a:latin typeface="+mn-ea"/>
                </a:rPr>
                <a:t> </a:t>
              </a:r>
              <a:r>
                <a:rPr kumimoji="1" lang="en-US" altLang="ko-KR" sz="900" dirty="0">
                  <a:latin typeface="+mn-ea"/>
                </a:rPr>
                <a:t>–</a:t>
              </a:r>
              <a:r>
                <a:rPr kumimoji="1" lang="ko-KR" altLang="en-US" sz="900" dirty="0">
                  <a:latin typeface="+mn-ea"/>
                </a:rPr>
                <a:t> 데이터셋 생성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37" name="Google Shape;2970;p25">
            <a:extLst>
              <a:ext uri="{FF2B5EF4-FFF2-40B4-BE49-F238E27FC236}">
                <a16:creationId xmlns:a16="http://schemas.microsoft.com/office/drawing/2014/main" id="{B821F8EA-7065-734B-9989-FFCE62EFD7AB}"/>
              </a:ext>
            </a:extLst>
          </p:cNvPr>
          <p:cNvSpPr/>
          <p:nvPr/>
        </p:nvSpPr>
        <p:spPr>
          <a:xfrm>
            <a:off x="1732436" y="1867628"/>
            <a:ext cx="7007986" cy="4490165"/>
          </a:xfrm>
          <a:prstGeom prst="roundRect">
            <a:avLst>
              <a:gd name="adj" fmla="val 23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18541A-1EEF-E742-A338-F1F9D6021C6A}"/>
              </a:ext>
            </a:extLst>
          </p:cNvPr>
          <p:cNvSpPr/>
          <p:nvPr/>
        </p:nvSpPr>
        <p:spPr>
          <a:xfrm>
            <a:off x="1838177" y="1993243"/>
            <a:ext cx="6784258" cy="260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select A.*,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B.subjectName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from student A, subject B</a:t>
            </a: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where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A.subjectNo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=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B.subjectNo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order By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A.studentNo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244">
            <a:extLst>
              <a:ext uri="{FF2B5EF4-FFF2-40B4-BE49-F238E27FC236}">
                <a16:creationId xmlns:a16="http://schemas.microsoft.com/office/drawing/2014/main" id="{8F3DCD20-E2EC-0747-8883-04090A5A0A9A}"/>
              </a:ext>
            </a:extLst>
          </p:cNvPr>
          <p:cNvSpPr/>
          <p:nvPr/>
        </p:nvSpPr>
        <p:spPr>
          <a:xfrm>
            <a:off x="1845406" y="4738809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Query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83CF49-2715-D846-9647-F55D2F3DDBA2}"/>
              </a:ext>
            </a:extLst>
          </p:cNvPr>
          <p:cNvSpPr/>
          <p:nvPr/>
        </p:nvSpPr>
        <p:spPr>
          <a:xfrm>
            <a:off x="2952976" y="4785322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3564C7-9E20-5640-B046-C4A024357B63}"/>
              </a:ext>
            </a:extLst>
          </p:cNvPr>
          <p:cNvSpPr/>
          <p:nvPr/>
        </p:nvSpPr>
        <p:spPr>
          <a:xfrm>
            <a:off x="1845406" y="5178066"/>
            <a:ext cx="6777029" cy="1103463"/>
          </a:xfrm>
          <a:prstGeom prst="rect">
            <a:avLst/>
          </a:prstGeom>
          <a:solidFill>
            <a:schemeClr val="accent3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2E6F8E-5AAC-8E44-AF14-5F2EA2D89FC0}"/>
              </a:ext>
            </a:extLst>
          </p:cNvPr>
          <p:cNvGrpSpPr/>
          <p:nvPr/>
        </p:nvGrpSpPr>
        <p:grpSpPr>
          <a:xfrm>
            <a:off x="1975551" y="5237958"/>
            <a:ext cx="3390765" cy="517994"/>
            <a:chOff x="1761923" y="5232964"/>
            <a:chExt cx="3390765" cy="51799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87FD76-9970-CD45-AC0F-D1C0D82CD3E6}"/>
                </a:ext>
              </a:extLst>
            </p:cNvPr>
            <p:cNvSpPr txBox="1"/>
            <p:nvPr/>
          </p:nvSpPr>
          <p:spPr>
            <a:xfrm>
              <a:off x="1990917" y="5232964"/>
              <a:ext cx="23230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생성할</a:t>
              </a:r>
              <a:r>
                <a:rPr kumimoji="1" lang="ko-KR" altLang="en-US" sz="1000" dirty="0"/>
                <a:t> </a:t>
              </a:r>
              <a:r>
                <a:rPr kumimoji="1" lang="ko-KR" altLang="en-US" sz="1000" dirty="0" err="1"/>
                <a:t>데이터셋</a:t>
              </a:r>
              <a:r>
                <a:rPr kumimoji="1" lang="ko-KR" altLang="en-US" sz="1000" dirty="0"/>
                <a:t> 이름을 작성해주세요</a:t>
              </a:r>
              <a:endParaRPr kumimoji="1" lang="ko-Kore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7AB25D-E8CF-304A-94F9-042DA19D56D8}"/>
                </a:ext>
              </a:extLst>
            </p:cNvPr>
            <p:cNvSpPr txBox="1"/>
            <p:nvPr/>
          </p:nvSpPr>
          <p:spPr>
            <a:xfrm>
              <a:off x="1761923" y="5503646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이름</a:t>
              </a:r>
              <a:endPara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1" name="Combo Box Rectangle">
              <a:extLst>
                <a:ext uri="{FF2B5EF4-FFF2-40B4-BE49-F238E27FC236}">
                  <a16:creationId xmlns:a16="http://schemas.microsoft.com/office/drawing/2014/main" id="{B4F84233-A448-704A-B7DC-1DF735AA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011" y="5517138"/>
              <a:ext cx="2752677" cy="1857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데이터셋</a:t>
              </a:r>
              <a:r>
                <a:rPr lang="en-US" altLang="ko-KR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2</a:t>
              </a:r>
              <a:endParaRPr lang="en-US" sz="10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sp>
        <p:nvSpPr>
          <p:cNvPr id="53" name="모서리가 둥근 직사각형 244">
            <a:extLst>
              <a:ext uri="{FF2B5EF4-FFF2-40B4-BE49-F238E27FC236}">
                <a16:creationId xmlns:a16="http://schemas.microsoft.com/office/drawing/2014/main" id="{FDF712C1-0B48-5740-AFA6-0D3EA95B9ACA}"/>
              </a:ext>
            </a:extLst>
          </p:cNvPr>
          <p:cNvSpPr/>
          <p:nvPr/>
        </p:nvSpPr>
        <p:spPr>
          <a:xfrm>
            <a:off x="4224899" y="5869268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데이터셋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생성</a:t>
            </a:r>
          </a:p>
        </p:txBody>
      </p:sp>
      <p:sp>
        <p:nvSpPr>
          <p:cNvPr id="54" name="모서리가 둥근 직사각형 244">
            <a:extLst>
              <a:ext uri="{FF2B5EF4-FFF2-40B4-BE49-F238E27FC236}">
                <a16:creationId xmlns:a16="http://schemas.microsoft.com/office/drawing/2014/main" id="{7250783B-AA6E-EF46-8E93-21BA26F1047D}"/>
              </a:ext>
            </a:extLst>
          </p:cNvPr>
          <p:cNvSpPr/>
          <p:nvPr/>
        </p:nvSpPr>
        <p:spPr>
          <a:xfrm>
            <a:off x="5477229" y="5869268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5EFB24-9734-C645-ADA8-C992A8008C58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11BC65-CC4C-414E-85F8-3F4FDA8C8342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089CE8-0924-CE44-9659-FC619510473D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내용 개체 틀 14">
            <a:extLst>
              <a:ext uri="{FF2B5EF4-FFF2-40B4-BE49-F238E27FC236}">
                <a16:creationId xmlns:a16="http://schemas.microsoft.com/office/drawing/2014/main" id="{3E502177-5B1A-1743-956F-D788996A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06" y="1370283"/>
            <a:ext cx="324000" cy="19980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6DD2274D-4F4D-9079-D977-E8CF038F3204}"/>
              </a:ext>
            </a:extLst>
          </p:cNvPr>
          <p:cNvSpPr/>
          <p:nvPr/>
        </p:nvSpPr>
        <p:spPr>
          <a:xfrm>
            <a:off x="1697482" y="187601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BD8ED0-D2FA-43CF-FE65-3683C78D1FC2}"/>
              </a:ext>
            </a:extLst>
          </p:cNvPr>
          <p:cNvSpPr/>
          <p:nvPr/>
        </p:nvSpPr>
        <p:spPr>
          <a:xfrm>
            <a:off x="1744822" y="466254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0782C0E-3F75-82FA-E483-9A7BC91AD289}"/>
              </a:ext>
            </a:extLst>
          </p:cNvPr>
          <p:cNvSpPr/>
          <p:nvPr/>
        </p:nvSpPr>
        <p:spPr>
          <a:xfrm>
            <a:off x="1723224" y="511182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1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E99AC6-9E21-454D-95EB-D28A6CA74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Document History</a:t>
            </a:r>
            <a:endParaRPr kumimoji="1" lang="ko-Kore-KR" altLang="en-US" dirty="0"/>
          </a:p>
        </p:txBody>
      </p:sp>
      <p:graphicFrame>
        <p:nvGraphicFramePr>
          <p:cNvPr id="3" name="Google Shape;88;p2">
            <a:extLst>
              <a:ext uri="{FF2B5EF4-FFF2-40B4-BE49-F238E27FC236}">
                <a16:creationId xmlns:a16="http://schemas.microsoft.com/office/drawing/2014/main" id="{59E38A5B-E039-904D-824B-ADD084813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077555"/>
              </p:ext>
            </p:extLst>
          </p:nvPr>
        </p:nvGraphicFramePr>
        <p:xfrm>
          <a:off x="357809" y="657571"/>
          <a:ext cx="11618850" cy="5907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 및 갱신내용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350" u="none" strike="noStrike" cap="none"/>
                    </a:p>
                  </a:txBody>
                  <a:tcPr marL="89975" marR="89975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작업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2022-06-29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수정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popup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화면으로 변경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 작성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900" u="none" strike="noStrike" cap="none"/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6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06167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dirty="0"/>
                        <a:t>대시보드 빠른 생성</a:t>
                      </a:r>
                      <a:r>
                        <a:rPr kumimoji="1"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선택 팝업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716189"/>
              </p:ext>
            </p:extLst>
          </p:nvPr>
        </p:nvGraphicFramePr>
        <p:xfrm>
          <a:off x="9201565" y="1616809"/>
          <a:ext cx="2891617" cy="4789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다중 선택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개 이상의 데이터셋을 선택할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하나 이상의 데이터가 선택되면 다음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버튼이 활성화 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템플릿 선택 팝업을 활성화 시킨다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대시보드 빠른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ore-KR" altLang="en-US" dirty="0"/>
              <a:t>데이터</a:t>
            </a:r>
            <a:r>
              <a:rPr lang="ko-KR" altLang="en-US" dirty="0"/>
              <a:t> 선택 팝업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DC1DFC67-9C80-D84B-976D-B91CB2D2893F}"/>
              </a:ext>
            </a:extLst>
          </p:cNvPr>
          <p:cNvGraphicFramePr>
            <a:graphicFrameLocks noGrp="1"/>
          </p:cNvGraphicFramePr>
          <p:nvPr/>
        </p:nvGraphicFramePr>
        <p:xfrm>
          <a:off x="1813565" y="1727636"/>
          <a:ext cx="6758226" cy="230611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3970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데이터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96640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D62D5589-86DB-C249-9B66-42F9434D3B70}"/>
              </a:ext>
            </a:extLst>
          </p:cNvPr>
          <p:cNvSpPr/>
          <p:nvPr/>
        </p:nvSpPr>
        <p:spPr>
          <a:xfrm>
            <a:off x="1966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70;p25">
            <a:extLst>
              <a:ext uri="{FF2B5EF4-FFF2-40B4-BE49-F238E27FC236}">
                <a16:creationId xmlns:a16="http://schemas.microsoft.com/office/drawing/2014/main" id="{DD193E8C-815D-0F4A-BF32-E1631E64F5AD}"/>
              </a:ext>
            </a:extLst>
          </p:cNvPr>
          <p:cNvSpPr/>
          <p:nvPr/>
        </p:nvSpPr>
        <p:spPr>
          <a:xfrm>
            <a:off x="35543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5B37F693-36CC-B244-AC90-206BC14FD570}"/>
              </a:ext>
            </a:extLst>
          </p:cNvPr>
          <p:cNvSpPr/>
          <p:nvPr/>
        </p:nvSpPr>
        <p:spPr>
          <a:xfrm>
            <a:off x="51926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FEFDF974-7FAC-4F46-89F6-0CFD3987D943}"/>
              </a:ext>
            </a:extLst>
          </p:cNvPr>
          <p:cNvSpPr/>
          <p:nvPr/>
        </p:nvSpPr>
        <p:spPr>
          <a:xfrm>
            <a:off x="6792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21B96E29-ACD5-C045-8378-75FDFBA0BE54}"/>
              </a:ext>
            </a:extLst>
          </p:cNvPr>
          <p:cNvSpPr/>
          <p:nvPr/>
        </p:nvSpPr>
        <p:spPr>
          <a:xfrm>
            <a:off x="1966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3B32B9B7-9138-8D4F-850A-57BFFBEFA7CB}"/>
              </a:ext>
            </a:extLst>
          </p:cNvPr>
          <p:cNvSpPr/>
          <p:nvPr/>
        </p:nvSpPr>
        <p:spPr>
          <a:xfrm>
            <a:off x="35543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DD4764D5-6D08-7D41-AB87-9BFF21FA17B3}"/>
              </a:ext>
            </a:extLst>
          </p:cNvPr>
          <p:cNvSpPr/>
          <p:nvPr/>
        </p:nvSpPr>
        <p:spPr>
          <a:xfrm>
            <a:off x="51926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A2E37D46-2D66-954A-B50E-0493B6F45125}"/>
              </a:ext>
            </a:extLst>
          </p:cNvPr>
          <p:cNvSpPr/>
          <p:nvPr/>
        </p:nvSpPr>
        <p:spPr>
          <a:xfrm>
            <a:off x="6792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91E8C8B6-2221-CA47-B6D9-2421C8255D14}"/>
              </a:ext>
            </a:extLst>
          </p:cNvPr>
          <p:cNvSpPr/>
          <p:nvPr/>
        </p:nvSpPr>
        <p:spPr>
          <a:xfrm>
            <a:off x="19668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481F9D91-1B0C-C248-87F8-B0976CD4D682}"/>
              </a:ext>
            </a:extLst>
          </p:cNvPr>
          <p:cNvSpPr/>
          <p:nvPr/>
        </p:nvSpPr>
        <p:spPr>
          <a:xfrm>
            <a:off x="35543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	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32650136-9178-B644-B231-B036EF18ADA1}"/>
              </a:ext>
            </a:extLst>
          </p:cNvPr>
          <p:cNvGraphicFramePr>
            <a:graphicFrameLocks noGrp="1"/>
          </p:cNvGraphicFramePr>
          <p:nvPr/>
        </p:nvGraphicFramePr>
        <p:xfrm>
          <a:off x="1813565" y="4360249"/>
          <a:ext cx="6758226" cy="201898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60838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65814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90A64E16-3BC4-854C-9DF8-F309166E5CCE}"/>
              </a:ext>
            </a:extLst>
          </p:cNvPr>
          <p:cNvSpPr/>
          <p:nvPr/>
        </p:nvSpPr>
        <p:spPr>
          <a:xfrm>
            <a:off x="1966878" y="4872077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F28F21C-6520-1242-850B-E7DE502DB62C}"/>
              </a:ext>
            </a:extLst>
          </p:cNvPr>
          <p:cNvSpPr/>
          <p:nvPr/>
        </p:nvSpPr>
        <p:spPr>
          <a:xfrm>
            <a:off x="8227260" y="440022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EA3FAF-AF6D-4C47-AC0E-3EDA669EF2FD}"/>
              </a:ext>
            </a:extLst>
          </p:cNvPr>
          <p:cNvGrpSpPr/>
          <p:nvPr/>
        </p:nvGrpSpPr>
        <p:grpSpPr>
          <a:xfrm>
            <a:off x="1732436" y="1260226"/>
            <a:ext cx="6924547" cy="366215"/>
            <a:chOff x="2878201" y="1359844"/>
            <a:chExt cx="6924547" cy="3662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080652-7315-DE4C-8B1C-67907FC5D6F1}"/>
                </a:ext>
              </a:extLst>
            </p:cNvPr>
            <p:cNvSpPr/>
            <p:nvPr/>
          </p:nvSpPr>
          <p:spPr>
            <a:xfrm>
              <a:off x="2878201" y="1359844"/>
              <a:ext cx="6924547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86B9E6-559F-B346-8ABB-CA27DC7B4E21}"/>
                </a:ext>
              </a:extLst>
            </p:cNvPr>
            <p:cNvSpPr txBox="1"/>
            <p:nvPr/>
          </p:nvSpPr>
          <p:spPr>
            <a:xfrm>
              <a:off x="2907688" y="1495227"/>
              <a:ext cx="16225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                 데이터베이스</a:t>
              </a:r>
              <a:r>
                <a:rPr kumimoji="1" lang="en-US" altLang="ko-KR" sz="900" dirty="0">
                  <a:latin typeface="+mn-ea"/>
                </a:rPr>
                <a:t>1</a:t>
              </a:r>
            </a:p>
          </p:txBody>
        </p:sp>
      </p:grp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60C222E-55FB-144A-AC2C-0C63DE5ABE57}"/>
              </a:ext>
            </a:extLst>
          </p:cNvPr>
          <p:cNvSpPr/>
          <p:nvPr/>
        </p:nvSpPr>
        <p:spPr>
          <a:xfrm>
            <a:off x="8297471" y="1313508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B7CE50-5DBC-A940-B366-255EB06BCF44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4E93D0-E732-1C4C-A3DB-204960252A44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0FD9BD-864F-3E40-A7E6-602A82B2A817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8B5D8D-D63F-2A4C-B2A2-C8388A0D5321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B1FE0-EED0-F0C4-1882-D8E183C8589F}"/>
              </a:ext>
            </a:extLst>
          </p:cNvPr>
          <p:cNvSpPr/>
          <p:nvPr/>
        </p:nvSpPr>
        <p:spPr>
          <a:xfrm>
            <a:off x="1763903" y="1467541"/>
            <a:ext cx="6456460" cy="317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837403D-13BF-216F-D754-9C45DECC9A6D}"/>
              </a:ext>
            </a:extLst>
          </p:cNvPr>
          <p:cNvSpPr/>
          <p:nvPr/>
        </p:nvSpPr>
        <p:spPr>
          <a:xfrm>
            <a:off x="1763903" y="1777585"/>
            <a:ext cx="6456460" cy="38810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3B3ADA1-886C-1448-2935-530A502935E4}"/>
              </a:ext>
            </a:extLst>
          </p:cNvPr>
          <p:cNvGrpSpPr>
            <a:grpSpLocks noChangeAspect="1"/>
          </p:cNvGrpSpPr>
          <p:nvPr/>
        </p:nvGrpSpPr>
        <p:grpSpPr>
          <a:xfrm>
            <a:off x="7973895" y="1581056"/>
            <a:ext cx="108000" cy="108000"/>
            <a:chOff x="4786411" y="2017986"/>
            <a:chExt cx="296392" cy="296392"/>
          </a:xfrm>
        </p:grpSpPr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C02E704-4662-183B-85AA-F9554AE95D7D}"/>
                </a:ext>
              </a:extLst>
            </p:cNvPr>
            <p:cNvCxnSpPr/>
            <p:nvPr/>
          </p:nvCxnSpPr>
          <p:spPr>
            <a:xfrm>
              <a:off x="4786411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45BD6ABC-3161-D9F9-F5EF-571AF59D8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2717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9C9DB32C-C8C7-5485-F5D5-242091BC0DCD}"/>
              </a:ext>
            </a:extLst>
          </p:cNvPr>
          <p:cNvSpPr txBox="1"/>
          <p:nvPr/>
        </p:nvSpPr>
        <p:spPr>
          <a:xfrm>
            <a:off x="1824500" y="1525318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대시보드 빠른 생성</a:t>
            </a:r>
            <a:endParaRPr kumimoji="1" lang="en-US" altLang="ko-KR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6191F9-A63F-95E0-7780-9001F142EA57}"/>
              </a:ext>
            </a:extLst>
          </p:cNvPr>
          <p:cNvSpPr txBox="1"/>
          <p:nvPr/>
        </p:nvSpPr>
        <p:spPr>
          <a:xfrm>
            <a:off x="1912232" y="1816247"/>
            <a:ext cx="328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대시보드</a:t>
            </a:r>
            <a:r>
              <a:rPr kumimoji="1" lang="ko-KR" altLang="en-US" sz="1200" dirty="0"/>
              <a:t> 생성에 사용할 데이터를 선택하세요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graphicFrame>
        <p:nvGraphicFramePr>
          <p:cNvPr id="105" name="표 9">
            <a:extLst>
              <a:ext uri="{FF2B5EF4-FFF2-40B4-BE49-F238E27FC236}">
                <a16:creationId xmlns:a16="http://schemas.microsoft.com/office/drawing/2014/main" id="{7BE6EBB2-3754-158A-5EAC-CB3FD61EA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02059"/>
              </p:ext>
            </p:extLst>
          </p:nvPr>
        </p:nvGraphicFramePr>
        <p:xfrm>
          <a:off x="1988432" y="2084265"/>
          <a:ext cx="5946135" cy="182189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4613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41428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데이터소스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480471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106" name="Google Shape;2970;p25">
            <a:extLst>
              <a:ext uri="{FF2B5EF4-FFF2-40B4-BE49-F238E27FC236}">
                <a16:creationId xmlns:a16="http://schemas.microsoft.com/office/drawing/2014/main" id="{D5937841-0BEF-6820-AF13-DF7F8FB0853B}"/>
              </a:ext>
            </a:extLst>
          </p:cNvPr>
          <p:cNvSpPr/>
          <p:nvPr/>
        </p:nvSpPr>
        <p:spPr>
          <a:xfrm>
            <a:off x="2129045" y="25750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70;p25">
            <a:extLst>
              <a:ext uri="{FF2B5EF4-FFF2-40B4-BE49-F238E27FC236}">
                <a16:creationId xmlns:a16="http://schemas.microsoft.com/office/drawing/2014/main" id="{FDCBEE24-88F3-0E94-E1DD-636C2622D5D9}"/>
              </a:ext>
            </a:extLst>
          </p:cNvPr>
          <p:cNvSpPr/>
          <p:nvPr/>
        </p:nvSpPr>
        <p:spPr>
          <a:xfrm>
            <a:off x="3614945" y="25750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970;p25">
            <a:extLst>
              <a:ext uri="{FF2B5EF4-FFF2-40B4-BE49-F238E27FC236}">
                <a16:creationId xmlns:a16="http://schemas.microsoft.com/office/drawing/2014/main" id="{B742C6D5-37CF-5E54-66C1-BEEBAEBAEF5C}"/>
              </a:ext>
            </a:extLst>
          </p:cNvPr>
          <p:cNvSpPr/>
          <p:nvPr/>
        </p:nvSpPr>
        <p:spPr>
          <a:xfrm>
            <a:off x="5100845" y="25750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70;p25">
            <a:extLst>
              <a:ext uri="{FF2B5EF4-FFF2-40B4-BE49-F238E27FC236}">
                <a16:creationId xmlns:a16="http://schemas.microsoft.com/office/drawing/2014/main" id="{AADF56B9-2042-C516-1BAC-32B5A1F9F49C}"/>
              </a:ext>
            </a:extLst>
          </p:cNvPr>
          <p:cNvSpPr/>
          <p:nvPr/>
        </p:nvSpPr>
        <p:spPr>
          <a:xfrm>
            <a:off x="6586745" y="25750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70;p25">
            <a:extLst>
              <a:ext uri="{FF2B5EF4-FFF2-40B4-BE49-F238E27FC236}">
                <a16:creationId xmlns:a16="http://schemas.microsoft.com/office/drawing/2014/main" id="{FFE650C2-DBD9-FD27-057F-27F86B5AB6CD}"/>
              </a:ext>
            </a:extLst>
          </p:cNvPr>
          <p:cNvSpPr/>
          <p:nvPr/>
        </p:nvSpPr>
        <p:spPr>
          <a:xfrm>
            <a:off x="2129045" y="30195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70;p25">
            <a:extLst>
              <a:ext uri="{FF2B5EF4-FFF2-40B4-BE49-F238E27FC236}">
                <a16:creationId xmlns:a16="http://schemas.microsoft.com/office/drawing/2014/main" id="{91BEAC4F-863F-2C5B-94F2-1DE123D6F481}"/>
              </a:ext>
            </a:extLst>
          </p:cNvPr>
          <p:cNvSpPr/>
          <p:nvPr/>
        </p:nvSpPr>
        <p:spPr>
          <a:xfrm>
            <a:off x="3614945" y="3019582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2970;p25">
            <a:extLst>
              <a:ext uri="{FF2B5EF4-FFF2-40B4-BE49-F238E27FC236}">
                <a16:creationId xmlns:a16="http://schemas.microsoft.com/office/drawing/2014/main" id="{9386AB17-CF5F-C562-52B7-A46A6FE85C01}"/>
              </a:ext>
            </a:extLst>
          </p:cNvPr>
          <p:cNvSpPr/>
          <p:nvPr/>
        </p:nvSpPr>
        <p:spPr>
          <a:xfrm>
            <a:off x="5100845" y="30195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2970;p25">
            <a:extLst>
              <a:ext uri="{FF2B5EF4-FFF2-40B4-BE49-F238E27FC236}">
                <a16:creationId xmlns:a16="http://schemas.microsoft.com/office/drawing/2014/main" id="{1535E395-B9E6-0936-FB44-44BA067CAB6B}"/>
              </a:ext>
            </a:extLst>
          </p:cNvPr>
          <p:cNvSpPr/>
          <p:nvPr/>
        </p:nvSpPr>
        <p:spPr>
          <a:xfrm>
            <a:off x="6586745" y="30195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표 9">
            <a:extLst>
              <a:ext uri="{FF2B5EF4-FFF2-40B4-BE49-F238E27FC236}">
                <a16:creationId xmlns:a16="http://schemas.microsoft.com/office/drawing/2014/main" id="{8C1E3DCA-1DDE-7D06-AE3E-49E856F31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713"/>
              </p:ext>
            </p:extLst>
          </p:nvPr>
        </p:nvGraphicFramePr>
        <p:xfrm>
          <a:off x="1988432" y="4018378"/>
          <a:ext cx="5946135" cy="102352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4613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115" name="Google Shape;2970;p25">
            <a:extLst>
              <a:ext uri="{FF2B5EF4-FFF2-40B4-BE49-F238E27FC236}">
                <a16:creationId xmlns:a16="http://schemas.microsoft.com/office/drawing/2014/main" id="{BBE7FAD5-8F03-C225-0113-228AA0DCF775}"/>
              </a:ext>
            </a:extLst>
          </p:cNvPr>
          <p:cNvSpPr/>
          <p:nvPr/>
        </p:nvSpPr>
        <p:spPr>
          <a:xfrm>
            <a:off x="3614945" y="3438682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2970;p25">
            <a:extLst>
              <a:ext uri="{FF2B5EF4-FFF2-40B4-BE49-F238E27FC236}">
                <a16:creationId xmlns:a16="http://schemas.microsoft.com/office/drawing/2014/main" id="{BF3A785C-9049-182F-B4A8-3598F7614C39}"/>
              </a:ext>
            </a:extLst>
          </p:cNvPr>
          <p:cNvSpPr/>
          <p:nvPr/>
        </p:nvSpPr>
        <p:spPr>
          <a:xfrm>
            <a:off x="2129045" y="4530882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2970;p25">
            <a:extLst>
              <a:ext uri="{FF2B5EF4-FFF2-40B4-BE49-F238E27FC236}">
                <a16:creationId xmlns:a16="http://schemas.microsoft.com/office/drawing/2014/main" id="{324EED58-06D7-9415-88B6-33AF4C88E6BB}"/>
              </a:ext>
            </a:extLst>
          </p:cNvPr>
          <p:cNvSpPr/>
          <p:nvPr/>
        </p:nvSpPr>
        <p:spPr>
          <a:xfrm>
            <a:off x="2129045" y="3427297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모서리가 둥근 직사각형 244">
            <a:extLst>
              <a:ext uri="{FF2B5EF4-FFF2-40B4-BE49-F238E27FC236}">
                <a16:creationId xmlns:a16="http://schemas.microsoft.com/office/drawing/2014/main" id="{FF99F87B-4097-5C59-DB6F-A5E7A1ABFFA2}"/>
              </a:ext>
            </a:extLst>
          </p:cNvPr>
          <p:cNvSpPr/>
          <p:nvPr/>
        </p:nvSpPr>
        <p:spPr>
          <a:xfrm>
            <a:off x="3708309" y="5178499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다음</a:t>
            </a:r>
          </a:p>
        </p:txBody>
      </p:sp>
      <p:sp>
        <p:nvSpPr>
          <p:cNvPr id="119" name="모서리가 둥근 직사각형 244">
            <a:extLst>
              <a:ext uri="{FF2B5EF4-FFF2-40B4-BE49-F238E27FC236}">
                <a16:creationId xmlns:a16="http://schemas.microsoft.com/office/drawing/2014/main" id="{FE7B35F0-C8EB-1775-DE92-336D3C386540}"/>
              </a:ext>
            </a:extLst>
          </p:cNvPr>
          <p:cNvSpPr/>
          <p:nvPr/>
        </p:nvSpPr>
        <p:spPr>
          <a:xfrm>
            <a:off x="4960639" y="5178499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04631A9-0F40-D930-C5C4-37C1398F5595}"/>
              </a:ext>
            </a:extLst>
          </p:cNvPr>
          <p:cNvSpPr/>
          <p:nvPr/>
        </p:nvSpPr>
        <p:spPr>
          <a:xfrm>
            <a:off x="2033842" y="331508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C57F088-C961-65B4-983B-252ACA487227}"/>
              </a:ext>
            </a:extLst>
          </p:cNvPr>
          <p:cNvSpPr/>
          <p:nvPr/>
        </p:nvSpPr>
        <p:spPr>
          <a:xfrm>
            <a:off x="3613106" y="51073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45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329246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dirty="0"/>
                        <a:t>대시보드 빠른 생성</a:t>
                      </a:r>
                      <a:r>
                        <a:rPr kumimoji="1"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223904"/>
              </p:ext>
            </p:extLst>
          </p:nvPr>
        </p:nvGraphicFramePr>
        <p:xfrm>
          <a:off x="9201565" y="1616809"/>
          <a:ext cx="2891617" cy="426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추천 레이아웃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선택된 데이터로 자동 생성된 위젯이 레이아웃을 구성해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열개 내외의 레이아웃을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좌우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&lt;&gt;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이용해 레이아웃을 돌려볼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생성버튼을 클릭하여 대시보드 생성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alert(.     )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활성화 해준다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이름을 입력 받은 후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버튼을 클릭하여 추천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템플릿으로 대시보드를 생성할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생성완료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후 대시보드 조회 페이지로 이동해서 확인할 수 있도록 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대시보드 빠른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템플릿 추천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DC1DFC67-9C80-D84B-976D-B91CB2D2893F}"/>
              </a:ext>
            </a:extLst>
          </p:cNvPr>
          <p:cNvGraphicFramePr>
            <a:graphicFrameLocks noGrp="1"/>
          </p:cNvGraphicFramePr>
          <p:nvPr/>
        </p:nvGraphicFramePr>
        <p:xfrm>
          <a:off x="1813565" y="1727636"/>
          <a:ext cx="6758226" cy="230611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3970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데이터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96640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D62D5589-86DB-C249-9B66-42F9434D3B70}"/>
              </a:ext>
            </a:extLst>
          </p:cNvPr>
          <p:cNvSpPr/>
          <p:nvPr/>
        </p:nvSpPr>
        <p:spPr>
          <a:xfrm>
            <a:off x="1966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70;p25">
            <a:extLst>
              <a:ext uri="{FF2B5EF4-FFF2-40B4-BE49-F238E27FC236}">
                <a16:creationId xmlns:a16="http://schemas.microsoft.com/office/drawing/2014/main" id="{DD193E8C-815D-0F4A-BF32-E1631E64F5AD}"/>
              </a:ext>
            </a:extLst>
          </p:cNvPr>
          <p:cNvSpPr/>
          <p:nvPr/>
        </p:nvSpPr>
        <p:spPr>
          <a:xfrm>
            <a:off x="35543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5B37F693-36CC-B244-AC90-206BC14FD570}"/>
              </a:ext>
            </a:extLst>
          </p:cNvPr>
          <p:cNvSpPr/>
          <p:nvPr/>
        </p:nvSpPr>
        <p:spPr>
          <a:xfrm>
            <a:off x="51926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FEFDF974-7FAC-4F46-89F6-0CFD3987D943}"/>
              </a:ext>
            </a:extLst>
          </p:cNvPr>
          <p:cNvSpPr/>
          <p:nvPr/>
        </p:nvSpPr>
        <p:spPr>
          <a:xfrm>
            <a:off x="6792878" y="22819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21B96E29-ACD5-C045-8378-75FDFBA0BE54}"/>
              </a:ext>
            </a:extLst>
          </p:cNvPr>
          <p:cNvSpPr/>
          <p:nvPr/>
        </p:nvSpPr>
        <p:spPr>
          <a:xfrm>
            <a:off x="1966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3B32B9B7-9138-8D4F-850A-57BFFBEFA7CB}"/>
              </a:ext>
            </a:extLst>
          </p:cNvPr>
          <p:cNvSpPr/>
          <p:nvPr/>
        </p:nvSpPr>
        <p:spPr>
          <a:xfrm>
            <a:off x="35543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DD4764D5-6D08-7D41-AB87-9BFF21FA17B3}"/>
              </a:ext>
            </a:extLst>
          </p:cNvPr>
          <p:cNvSpPr/>
          <p:nvPr/>
        </p:nvSpPr>
        <p:spPr>
          <a:xfrm>
            <a:off x="51926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A2E37D46-2D66-954A-B50E-0493B6F45125}"/>
              </a:ext>
            </a:extLst>
          </p:cNvPr>
          <p:cNvSpPr/>
          <p:nvPr/>
        </p:nvSpPr>
        <p:spPr>
          <a:xfrm>
            <a:off x="6792878" y="28661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91E8C8B6-2221-CA47-B6D9-2421C8255D14}"/>
              </a:ext>
            </a:extLst>
          </p:cNvPr>
          <p:cNvSpPr/>
          <p:nvPr/>
        </p:nvSpPr>
        <p:spPr>
          <a:xfrm>
            <a:off x="19668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	</a:t>
            </a:r>
            <a:r>
              <a:rPr lang="ko-KR" alt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481F9D91-1B0C-C248-87F8-B0976CD4D682}"/>
              </a:ext>
            </a:extLst>
          </p:cNvPr>
          <p:cNvSpPr/>
          <p:nvPr/>
        </p:nvSpPr>
        <p:spPr>
          <a:xfrm>
            <a:off x="3554378" y="3450353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	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32650136-9178-B644-B231-B036EF18ADA1}"/>
              </a:ext>
            </a:extLst>
          </p:cNvPr>
          <p:cNvGraphicFramePr>
            <a:graphicFrameLocks noGrp="1"/>
          </p:cNvGraphicFramePr>
          <p:nvPr/>
        </p:nvGraphicFramePr>
        <p:xfrm>
          <a:off x="1813565" y="4360249"/>
          <a:ext cx="6758226" cy="201898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60838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658147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90A64E16-3BC4-854C-9DF8-F309166E5CCE}"/>
              </a:ext>
            </a:extLst>
          </p:cNvPr>
          <p:cNvSpPr/>
          <p:nvPr/>
        </p:nvSpPr>
        <p:spPr>
          <a:xfrm>
            <a:off x="1966878" y="4872077"/>
            <a:ext cx="1387544" cy="4364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F28F21C-6520-1242-850B-E7DE502DB62C}"/>
              </a:ext>
            </a:extLst>
          </p:cNvPr>
          <p:cNvSpPr/>
          <p:nvPr/>
        </p:nvSpPr>
        <p:spPr>
          <a:xfrm>
            <a:off x="8227260" y="440022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EA3FAF-AF6D-4C47-AC0E-3EDA669EF2FD}"/>
              </a:ext>
            </a:extLst>
          </p:cNvPr>
          <p:cNvGrpSpPr/>
          <p:nvPr/>
        </p:nvGrpSpPr>
        <p:grpSpPr>
          <a:xfrm>
            <a:off x="1732436" y="1260226"/>
            <a:ext cx="6924547" cy="366215"/>
            <a:chOff x="2878201" y="1359844"/>
            <a:chExt cx="6924547" cy="3662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080652-7315-DE4C-8B1C-67907FC5D6F1}"/>
                </a:ext>
              </a:extLst>
            </p:cNvPr>
            <p:cNvSpPr/>
            <p:nvPr/>
          </p:nvSpPr>
          <p:spPr>
            <a:xfrm>
              <a:off x="2878201" y="1359844"/>
              <a:ext cx="6924547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86B9E6-559F-B346-8ABB-CA27DC7B4E21}"/>
                </a:ext>
              </a:extLst>
            </p:cNvPr>
            <p:cNvSpPr txBox="1"/>
            <p:nvPr/>
          </p:nvSpPr>
          <p:spPr>
            <a:xfrm>
              <a:off x="2907688" y="1495227"/>
              <a:ext cx="16225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                 데이터베이스</a:t>
              </a:r>
              <a:r>
                <a:rPr kumimoji="1" lang="en-US" altLang="ko-KR" sz="900" dirty="0">
                  <a:latin typeface="+mn-ea"/>
                </a:rPr>
                <a:t>1</a:t>
              </a:r>
            </a:p>
          </p:txBody>
        </p:sp>
      </p:grpSp>
      <p:pic>
        <p:nvPicPr>
          <p:cNvPr id="50" name="내용 개체 틀 19" descr="햄버거 메뉴 아이콘 단색으로 채워진">
            <a:extLst>
              <a:ext uri="{FF2B5EF4-FFF2-40B4-BE49-F238E27FC236}">
                <a16:creationId xmlns:a16="http://schemas.microsoft.com/office/drawing/2014/main" id="{0B028546-FFFE-7540-94F1-4D511381A43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09373" y="1318893"/>
            <a:ext cx="254000" cy="254000"/>
          </a:xfrm>
          <a:prstGeom prst="rect">
            <a:avLst/>
          </a:prstGeom>
        </p:spPr>
      </p:pic>
      <p:pic>
        <p:nvPicPr>
          <p:cNvPr id="51" name="내용 개체 틀 14">
            <a:extLst>
              <a:ext uri="{FF2B5EF4-FFF2-40B4-BE49-F238E27FC236}">
                <a16:creationId xmlns:a16="http://schemas.microsoft.com/office/drawing/2014/main" id="{1BC95DAE-C429-F54C-A161-A5CCA9FA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6" y="1370283"/>
            <a:ext cx="324000" cy="199800"/>
          </a:xfrm>
          <a:prstGeom prst="rect">
            <a:avLst/>
          </a:prstGeom>
        </p:spPr>
      </p:pic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60C222E-55FB-144A-AC2C-0C63DE5ABE57}"/>
              </a:ext>
            </a:extLst>
          </p:cNvPr>
          <p:cNvSpPr/>
          <p:nvPr/>
        </p:nvSpPr>
        <p:spPr>
          <a:xfrm>
            <a:off x="8297471" y="1313508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B7CE50-5DBC-A940-B366-255EB06BCF44}"/>
              </a:ext>
            </a:extLst>
          </p:cNvPr>
          <p:cNvSpPr/>
          <p:nvPr/>
        </p:nvSpPr>
        <p:spPr>
          <a:xfrm>
            <a:off x="95052" y="13523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4E93D0-E732-1C4C-A3DB-204960252A44}"/>
              </a:ext>
            </a:extLst>
          </p:cNvPr>
          <p:cNvSpPr/>
          <p:nvPr/>
        </p:nvSpPr>
        <p:spPr>
          <a:xfrm>
            <a:off x="95052" y="110152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대시보드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0FD9BD-864F-3E40-A7E6-602A82B2A817}"/>
              </a:ext>
            </a:extLst>
          </p:cNvPr>
          <p:cNvSpPr/>
          <p:nvPr/>
        </p:nvSpPr>
        <p:spPr>
          <a:xfrm>
            <a:off x="95052" y="1610669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데이터</a:t>
            </a:r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en-US" altLang="ko-Kore-KR" sz="1000" dirty="0">
                <a:solidFill>
                  <a:schemeClr val="bg1"/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8B5D8D-D63F-2A4C-B2A2-C8388A0D5321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E861F49-5EFF-A24C-8FE4-8DB079E1F088}"/>
              </a:ext>
            </a:extLst>
          </p:cNvPr>
          <p:cNvGrpSpPr/>
          <p:nvPr/>
        </p:nvGrpSpPr>
        <p:grpSpPr>
          <a:xfrm>
            <a:off x="712747" y="856456"/>
            <a:ext cx="7594033" cy="5691191"/>
            <a:chOff x="1607532" y="395488"/>
            <a:chExt cx="8679468" cy="606702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6BE5F9-CB13-2742-9CD4-848C2FD9620E}"/>
                </a:ext>
              </a:extLst>
            </p:cNvPr>
            <p:cNvSpPr/>
            <p:nvPr/>
          </p:nvSpPr>
          <p:spPr>
            <a:xfrm>
              <a:off x="1607532" y="616204"/>
              <a:ext cx="8679468" cy="58463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A41C6AA-B0A7-4F4C-8076-92C72AFB5818}"/>
                </a:ext>
              </a:extLst>
            </p:cNvPr>
            <p:cNvGrpSpPr/>
            <p:nvPr/>
          </p:nvGrpSpPr>
          <p:grpSpPr>
            <a:xfrm>
              <a:off x="2326002" y="839132"/>
              <a:ext cx="7157946" cy="4570658"/>
              <a:chOff x="802002" y="1309032"/>
              <a:chExt cx="7157946" cy="4570658"/>
            </a:xfrm>
          </p:grpSpPr>
          <p:sp>
            <p:nvSpPr>
              <p:cNvPr id="88" name="Google Shape;2970;p25">
                <a:extLst>
                  <a:ext uri="{FF2B5EF4-FFF2-40B4-BE49-F238E27FC236}">
                    <a16:creationId xmlns:a16="http://schemas.microsoft.com/office/drawing/2014/main" id="{75FCABFB-E6D3-DD44-9E5F-7CAEFB982A5B}"/>
                  </a:ext>
                </a:extLst>
              </p:cNvPr>
              <p:cNvSpPr/>
              <p:nvPr/>
            </p:nvSpPr>
            <p:spPr>
              <a:xfrm>
                <a:off x="828325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3,253 rows</a:t>
                </a: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17D9DD-90DC-DD4E-B633-3F587373592D}"/>
                  </a:ext>
                </a:extLst>
              </p:cNvPr>
              <p:cNvSpPr txBox="1"/>
              <p:nvPr/>
            </p:nvSpPr>
            <p:spPr>
              <a:xfrm>
                <a:off x="802002" y="1309032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/>
                  <a:t>Layout1</a:t>
                </a:r>
                <a:endParaRPr kumimoji="1" lang="ko-Kore-KR" altLang="en-US" sz="1400" dirty="0"/>
              </a:p>
            </p:txBody>
          </p:sp>
          <p:sp>
            <p:nvSpPr>
              <p:cNvPr id="90" name="Google Shape;2970;p25">
                <a:extLst>
                  <a:ext uri="{FF2B5EF4-FFF2-40B4-BE49-F238E27FC236}">
                    <a16:creationId xmlns:a16="http://schemas.microsoft.com/office/drawing/2014/main" id="{79A81113-5C85-A847-90F2-9C5ADF3198DA}"/>
                  </a:ext>
                </a:extLst>
              </p:cNvPr>
              <p:cNvSpPr/>
              <p:nvPr/>
            </p:nvSpPr>
            <p:spPr>
              <a:xfrm>
                <a:off x="2598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2970;p25">
                <a:extLst>
                  <a:ext uri="{FF2B5EF4-FFF2-40B4-BE49-F238E27FC236}">
                    <a16:creationId xmlns:a16="http://schemas.microsoft.com/office/drawing/2014/main" id="{533F3A08-9C67-DA4E-B2A1-0A07E158E245}"/>
                  </a:ext>
                </a:extLst>
              </p:cNvPr>
              <p:cNvSpPr/>
              <p:nvPr/>
            </p:nvSpPr>
            <p:spPr>
              <a:xfrm>
                <a:off x="828324" y="2767468"/>
                <a:ext cx="7131624" cy="3112222"/>
              </a:xfrm>
              <a:prstGeom prst="roundRect">
                <a:avLst>
                  <a:gd name="adj" fmla="val 403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7223207D-1FA0-BF4D-BC87-79960E90E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561" y="3022197"/>
                <a:ext cx="6784258" cy="2719541"/>
              </a:xfrm>
              <a:prstGeom prst="rect">
                <a:avLst/>
              </a:prstGeom>
            </p:spPr>
          </p:pic>
          <p:sp>
            <p:nvSpPr>
              <p:cNvPr id="93" name="Google Shape;2970;p25">
                <a:extLst>
                  <a:ext uri="{FF2B5EF4-FFF2-40B4-BE49-F238E27FC236}">
                    <a16:creationId xmlns:a16="http://schemas.microsoft.com/office/drawing/2014/main" id="{AB7E65B1-822A-5542-9BBF-E0FB8AF1496A}"/>
                  </a:ext>
                </a:extLst>
              </p:cNvPr>
              <p:cNvSpPr/>
              <p:nvPr/>
            </p:nvSpPr>
            <p:spPr>
              <a:xfrm>
                <a:off x="4376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758F869-8431-7F40-AB8C-99C3511B7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2572" y="5075106"/>
              <a:ext cx="4038600" cy="800100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56CEE85-38BF-744B-827F-8F219F81F740}"/>
                </a:ext>
              </a:extLst>
            </p:cNvPr>
            <p:cNvSpPr txBox="1"/>
            <p:nvPr/>
          </p:nvSpPr>
          <p:spPr>
            <a:xfrm>
              <a:off x="3681983" y="5285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</a:t>
              </a:r>
              <a:endParaRPr kumimoji="1" lang="ko-Kore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12A27-AE05-4444-B802-EA09FB4F3381}"/>
                </a:ext>
              </a:extLst>
            </p:cNvPr>
            <p:cNvSpPr txBox="1"/>
            <p:nvPr/>
          </p:nvSpPr>
          <p:spPr>
            <a:xfrm>
              <a:off x="7479283" y="5285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&gt;</a:t>
              </a:r>
              <a:endParaRPr kumimoji="1" lang="ko-Kore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15EF40-7B97-674D-8002-4FF7E91F8E62}"/>
                </a:ext>
              </a:extLst>
            </p:cNvPr>
            <p:cNvSpPr/>
            <p:nvPr/>
          </p:nvSpPr>
          <p:spPr>
            <a:xfrm>
              <a:off x="1607532" y="395488"/>
              <a:ext cx="8679468" cy="3050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D72F86-5AF6-9849-A9E7-3EF375B24EEE}"/>
                </a:ext>
              </a:extLst>
            </p:cNvPr>
            <p:cNvSpPr txBox="1"/>
            <p:nvPr/>
          </p:nvSpPr>
          <p:spPr>
            <a:xfrm>
              <a:off x="1637019" y="401839"/>
              <a:ext cx="1449577" cy="26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대시보드 빠른 생성</a:t>
              </a:r>
              <a:endParaRPr kumimoji="1" lang="en-US" altLang="ko-KR" sz="10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FEF9A80-CBC8-1340-9683-9653E1829068}"/>
              </a:ext>
            </a:extLst>
          </p:cNvPr>
          <p:cNvGrpSpPr/>
          <p:nvPr/>
        </p:nvGrpSpPr>
        <p:grpSpPr>
          <a:xfrm>
            <a:off x="8113509" y="5089455"/>
            <a:ext cx="3857425" cy="1549517"/>
            <a:chOff x="8113509" y="5089455"/>
            <a:chExt cx="3857425" cy="154951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0359D78-6A0D-534E-B688-79DC3C37EB91}"/>
                </a:ext>
              </a:extLst>
            </p:cNvPr>
            <p:cNvGrpSpPr/>
            <p:nvPr/>
          </p:nvGrpSpPr>
          <p:grpSpPr>
            <a:xfrm>
              <a:off x="8113509" y="5089455"/>
              <a:ext cx="3857425" cy="1549517"/>
              <a:chOff x="4748009" y="2032346"/>
              <a:chExt cx="3857425" cy="154951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5F9FB7C-4AD7-3549-B0FC-6B6DF7AC6F78}"/>
                  </a:ext>
                </a:extLst>
              </p:cNvPr>
              <p:cNvSpPr/>
              <p:nvPr/>
            </p:nvSpPr>
            <p:spPr>
              <a:xfrm>
                <a:off x="4752474" y="2032346"/>
                <a:ext cx="3852960" cy="2284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97F3739-58E5-614D-A778-9FAE2147EB3E}"/>
                  </a:ext>
                </a:extLst>
              </p:cNvPr>
              <p:cNvSpPr/>
              <p:nvPr/>
            </p:nvSpPr>
            <p:spPr>
              <a:xfrm>
                <a:off x="4752474" y="2253062"/>
                <a:ext cx="3852960" cy="1328801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C8E8C94-CD3E-A44D-B6E5-F6861CB821E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35166" y="2094632"/>
                <a:ext cx="108000" cy="108000"/>
                <a:chOff x="4786411" y="2017986"/>
                <a:chExt cx="296392" cy="296392"/>
              </a:xfrm>
            </p:grpSpPr>
            <p:cxnSp>
              <p:nvCxnSpPr>
                <p:cNvPr id="78" name="직선 연결선[R] 77">
                  <a:extLst>
                    <a:ext uri="{FF2B5EF4-FFF2-40B4-BE49-F238E27FC236}">
                      <a16:creationId xmlns:a16="http://schemas.microsoft.com/office/drawing/2014/main" id="{D40F0690-C928-9F42-8330-C0D3687CEAD1}"/>
                    </a:ext>
                  </a:extLst>
                </p:cNvPr>
                <p:cNvCxnSpPr/>
                <p:nvPr/>
              </p:nvCxnSpPr>
              <p:spPr>
                <a:xfrm>
                  <a:off x="4786411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D51302F5-4328-B844-B7B3-073AB35CC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92717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EECA9-A391-4F4E-A429-CB376CD1AE7D}"/>
                  </a:ext>
                </a:extLst>
              </p:cNvPr>
              <p:cNvSpPr txBox="1"/>
              <p:nvPr/>
            </p:nvSpPr>
            <p:spPr>
              <a:xfrm>
                <a:off x="4781960" y="2038697"/>
                <a:ext cx="8226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/>
                  <a:t>대시보드 생성</a:t>
                </a:r>
                <a:endParaRPr kumimoji="1" lang="en-US" altLang="ko-KR" sz="8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8CA280B-159A-B844-B3ED-B187D11D1CEA}"/>
                  </a:ext>
                </a:extLst>
              </p:cNvPr>
              <p:cNvSpPr txBox="1"/>
              <p:nvPr/>
            </p:nvSpPr>
            <p:spPr>
              <a:xfrm>
                <a:off x="4977003" y="2494923"/>
                <a:ext cx="2752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200" dirty="0"/>
                  <a:t>생성할</a:t>
                </a:r>
                <a:r>
                  <a:rPr kumimoji="1" lang="ko-KR" altLang="en-US" sz="1200" dirty="0"/>
                  <a:t> 대시보드 이름을 작성해주세요</a:t>
                </a:r>
                <a:endParaRPr kumimoji="1" lang="ko-Kore-KR" altLang="en-US" sz="1200" dirty="0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C54BFA5-224B-1C4A-97B7-B993C463CF1C}"/>
                  </a:ext>
                </a:extLst>
              </p:cNvPr>
              <p:cNvGrpSpPr/>
              <p:nvPr/>
            </p:nvGrpSpPr>
            <p:grpSpPr>
              <a:xfrm>
                <a:off x="4748009" y="2864995"/>
                <a:ext cx="3390765" cy="247312"/>
                <a:chOff x="1299713" y="1119581"/>
                <a:chExt cx="3390765" cy="247312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33C8358-A0F3-1E47-A959-49B8EE252F0F}"/>
                    </a:ext>
                  </a:extLst>
                </p:cNvPr>
                <p:cNvSpPr txBox="1"/>
                <p:nvPr/>
              </p:nvSpPr>
              <p:spPr>
                <a:xfrm>
                  <a:off x="1299713" y="1119581"/>
                  <a:ext cx="580608" cy="247312"/>
                </a:xfrm>
                <a:prstGeom prst="rect">
                  <a:avLst/>
                </a:prstGeom>
                <a:noFill/>
              </p:spPr>
              <p:txBody>
                <a:bodyPr wrap="square" lIns="0" tIns="46800" rIns="0" rtlCol="0">
                  <a:spAutoFit/>
                </a:bodyPr>
                <a:lstStyle/>
                <a:p>
                  <a:pPr algn="r"/>
                  <a:r>
                    <a:rPr kumimoji="1" lang="ko-KR" altLang="en-US" sz="1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이름</a:t>
                  </a:r>
                  <a:endParaRPr kumimoji="1"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77" name="Combo Box Rectangle">
                  <a:extLst>
                    <a:ext uri="{FF2B5EF4-FFF2-40B4-BE49-F238E27FC236}">
                      <a16:creationId xmlns:a16="http://schemas.microsoft.com/office/drawing/2014/main" id="{DCF49AFD-28E5-AF40-BF69-0A6B93E11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7801" y="1133073"/>
                  <a:ext cx="2752677" cy="185756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9728" rIns="2286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대시보드</a:t>
                  </a:r>
                  <a:r>
                    <a:rPr lang="en-US" altLang="ko-KR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1</a:t>
                  </a:r>
                  <a:endParaRPr lang="en-US" sz="1000" dirty="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68" name="모서리가 둥근 직사각형 244">
              <a:extLst>
                <a:ext uri="{FF2B5EF4-FFF2-40B4-BE49-F238E27FC236}">
                  <a16:creationId xmlns:a16="http://schemas.microsoft.com/office/drawing/2014/main" id="{D3B27707-4BF2-A745-B845-DBEC4FD6CC06}"/>
                </a:ext>
              </a:extLst>
            </p:cNvPr>
            <p:cNvSpPr/>
            <p:nvPr/>
          </p:nvSpPr>
          <p:spPr>
            <a:xfrm>
              <a:off x="8977750" y="6278566"/>
              <a:ext cx="1127448" cy="251661"/>
            </a:xfrm>
            <a:prstGeom prst="roundRect">
              <a:avLst>
                <a:gd name="adj" fmla="val 578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대시보드 생성</a:t>
              </a:r>
            </a:p>
          </p:txBody>
        </p:sp>
        <p:sp>
          <p:nvSpPr>
            <p:cNvPr id="69" name="모서리가 둥근 직사각형 244">
              <a:extLst>
                <a:ext uri="{FF2B5EF4-FFF2-40B4-BE49-F238E27FC236}">
                  <a16:creationId xmlns:a16="http://schemas.microsoft.com/office/drawing/2014/main" id="{5393A3CC-0037-F745-953C-86AD499A2FB6}"/>
                </a:ext>
              </a:extLst>
            </p:cNvPr>
            <p:cNvSpPr/>
            <p:nvPr/>
          </p:nvSpPr>
          <p:spPr>
            <a:xfrm>
              <a:off x="10230080" y="6278566"/>
              <a:ext cx="739823" cy="251661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95" name="모서리가 둥근 직사각형 244">
            <a:extLst>
              <a:ext uri="{FF2B5EF4-FFF2-40B4-BE49-F238E27FC236}">
                <a16:creationId xmlns:a16="http://schemas.microsoft.com/office/drawing/2014/main" id="{B650B372-09D1-D646-B2B5-A9E591E46303}"/>
              </a:ext>
            </a:extLst>
          </p:cNvPr>
          <p:cNvSpPr/>
          <p:nvPr/>
        </p:nvSpPr>
        <p:spPr>
          <a:xfrm>
            <a:off x="3319680" y="6139973"/>
            <a:ext cx="1127448" cy="251661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생성</a:t>
            </a:r>
          </a:p>
        </p:txBody>
      </p:sp>
      <p:sp>
        <p:nvSpPr>
          <p:cNvPr id="96" name="모서리가 둥근 직사각형 244">
            <a:extLst>
              <a:ext uri="{FF2B5EF4-FFF2-40B4-BE49-F238E27FC236}">
                <a16:creationId xmlns:a16="http://schemas.microsoft.com/office/drawing/2014/main" id="{07BBBFC4-8C17-6542-A2CA-4D97D4A7F18E}"/>
              </a:ext>
            </a:extLst>
          </p:cNvPr>
          <p:cNvSpPr/>
          <p:nvPr/>
        </p:nvSpPr>
        <p:spPr>
          <a:xfrm>
            <a:off x="4572010" y="6139973"/>
            <a:ext cx="739823" cy="251661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5E938EF-6B8E-787E-F68C-D5B46D7ECC31}"/>
              </a:ext>
            </a:extLst>
          </p:cNvPr>
          <p:cNvSpPr/>
          <p:nvPr/>
        </p:nvSpPr>
        <p:spPr>
          <a:xfrm>
            <a:off x="1022303" y="126862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8035CEC-4AD1-16BB-178B-C76DF4D70452}"/>
              </a:ext>
            </a:extLst>
          </p:cNvPr>
          <p:cNvSpPr/>
          <p:nvPr/>
        </p:nvSpPr>
        <p:spPr>
          <a:xfrm>
            <a:off x="2477783" y="51318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27A203E-EF7A-B465-53E8-3FA8FB97CA5F}"/>
              </a:ext>
            </a:extLst>
          </p:cNvPr>
          <p:cNvSpPr/>
          <p:nvPr/>
        </p:nvSpPr>
        <p:spPr>
          <a:xfrm>
            <a:off x="3219095" y="606463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D971621-7EE1-B8DA-EFFC-775B7CAB3EFD}"/>
              </a:ext>
            </a:extLst>
          </p:cNvPr>
          <p:cNvSpPr/>
          <p:nvPr/>
        </p:nvSpPr>
        <p:spPr>
          <a:xfrm>
            <a:off x="8032133" y="502188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C4237C6-F5FD-7625-29A5-A605523DD4CA}"/>
              </a:ext>
            </a:extLst>
          </p:cNvPr>
          <p:cNvSpPr/>
          <p:nvPr/>
        </p:nvSpPr>
        <p:spPr>
          <a:xfrm>
            <a:off x="10820299" y="342885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BE006AC-7946-09FF-879A-DA5D726560A2}"/>
              </a:ext>
            </a:extLst>
          </p:cNvPr>
          <p:cNvSpPr/>
          <p:nvPr/>
        </p:nvSpPr>
        <p:spPr>
          <a:xfrm>
            <a:off x="8866796" y="615161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57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44BEE5-88E5-1025-0D29-54AAD528B3D6}"/>
              </a:ext>
            </a:extLst>
          </p:cNvPr>
          <p:cNvSpPr/>
          <p:nvPr/>
        </p:nvSpPr>
        <p:spPr>
          <a:xfrm>
            <a:off x="7357061" y="3290962"/>
            <a:ext cx="1561849" cy="1299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5272CAF-9AC7-789D-DA73-2210DB5A9465}"/>
              </a:ext>
            </a:extLst>
          </p:cNvPr>
          <p:cNvSpPr/>
          <p:nvPr/>
        </p:nvSpPr>
        <p:spPr>
          <a:xfrm>
            <a:off x="7357061" y="1935128"/>
            <a:ext cx="1561849" cy="1299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1AF422-6CAC-9FBE-0EFE-C18947B16579}"/>
              </a:ext>
            </a:extLst>
          </p:cNvPr>
          <p:cNvSpPr/>
          <p:nvPr/>
        </p:nvSpPr>
        <p:spPr>
          <a:xfrm>
            <a:off x="5446643" y="2569942"/>
            <a:ext cx="1649896" cy="1979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A365C8-E770-08F8-B025-B9565AA75AA3}"/>
              </a:ext>
            </a:extLst>
          </p:cNvPr>
          <p:cNvSpPr/>
          <p:nvPr/>
        </p:nvSpPr>
        <p:spPr>
          <a:xfrm>
            <a:off x="3607904" y="2569942"/>
            <a:ext cx="1649896" cy="1979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/>
              <a:t>Function Structure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394189" y="678736"/>
            <a:ext cx="100171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앱 각 기능별 카테고리는 다음과 같다.</a:t>
            </a:r>
            <a:endParaRPr sz="218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6"/>
          <p:cNvCxnSpPr>
            <a:cxnSpLocks/>
            <a:stCxn id="202" idx="2"/>
            <a:endCxn id="205" idx="0"/>
          </p:cNvCxnSpPr>
          <p:nvPr/>
        </p:nvCxnSpPr>
        <p:spPr>
          <a:xfrm flipH="1">
            <a:off x="2643238" y="1668044"/>
            <a:ext cx="314" cy="335915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4" name="Google Shape;204;p6"/>
          <p:cNvGrpSpPr/>
          <p:nvPr/>
        </p:nvGrpSpPr>
        <p:grpSpPr>
          <a:xfrm>
            <a:off x="2063800" y="2003959"/>
            <a:ext cx="1158875" cy="458787"/>
            <a:chOff x="1630362" y="2314258"/>
            <a:chExt cx="1158875" cy="458787"/>
          </a:xfrm>
        </p:grpSpPr>
        <p:sp>
          <p:nvSpPr>
            <p:cNvPr id="205" name="Google Shape;205;p6"/>
            <p:cNvSpPr/>
            <p:nvPr/>
          </p:nvSpPr>
          <p:spPr>
            <a:xfrm>
              <a:off x="1630362" y="2314258"/>
              <a:ext cx="1158875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ore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630362" y="2525395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스플래시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2064114" y="1209256"/>
            <a:ext cx="1158875" cy="458788"/>
            <a:chOff x="1630362" y="1509395"/>
            <a:chExt cx="1158875" cy="458788"/>
          </a:xfrm>
        </p:grpSpPr>
        <p:sp>
          <p:nvSpPr>
            <p:cNvPr id="208" name="Google Shape;208;p6"/>
            <p:cNvSpPr/>
            <p:nvPr/>
          </p:nvSpPr>
          <p:spPr>
            <a:xfrm>
              <a:off x="1630362" y="1509395"/>
              <a:ext cx="1158875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630362" y="1720533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인트로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757602" y="1160044"/>
            <a:ext cx="9937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alt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altLang="en-US" sz="1000" b="1" dirty="0">
                <a:solidFill>
                  <a:srgbClr val="808080"/>
                </a:solidFill>
                <a:latin typeface="Arial"/>
                <a:ea typeface="Malgun Gothic"/>
                <a:cs typeface="Arial"/>
                <a:sym typeface="Arial"/>
              </a:rPr>
              <a:t>메뉴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6"/>
          <p:cNvCxnSpPr/>
          <p:nvPr/>
        </p:nvCxnSpPr>
        <p:spPr>
          <a:xfrm>
            <a:off x="847638" y="1864576"/>
            <a:ext cx="10559231" cy="0"/>
          </a:xfrm>
          <a:prstGeom prst="straightConnector1">
            <a:avLst/>
          </a:prstGeom>
          <a:noFill/>
          <a:ln w="9525" cap="flat" cmpd="sng">
            <a:solidFill>
              <a:srgbClr val="DDDDD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6" name="Google Shape;216;p6"/>
          <p:cNvCxnSpPr>
            <a:cxnSpLocks/>
            <a:stCxn id="217" idx="2"/>
            <a:endCxn id="82" idx="0"/>
          </p:cNvCxnSpPr>
          <p:nvPr/>
        </p:nvCxnSpPr>
        <p:spPr>
          <a:xfrm flipH="1">
            <a:off x="4440165" y="1662964"/>
            <a:ext cx="4326" cy="2989401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" name="Google Shape;219;p6"/>
          <p:cNvGrpSpPr/>
          <p:nvPr/>
        </p:nvGrpSpPr>
        <p:grpSpPr>
          <a:xfrm>
            <a:off x="3843622" y="1204176"/>
            <a:ext cx="1201738" cy="458788"/>
            <a:chOff x="5557837" y="1518920"/>
            <a:chExt cx="1201738" cy="458788"/>
          </a:xfrm>
        </p:grpSpPr>
        <p:sp>
          <p:nvSpPr>
            <p:cNvPr id="220" name="Google Shape;220;p6"/>
            <p:cNvSpPr/>
            <p:nvPr/>
          </p:nvSpPr>
          <p:spPr>
            <a:xfrm>
              <a:off x="5557837" y="1518920"/>
              <a:ext cx="1201738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557837" y="1730058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3839296" y="1989354"/>
            <a:ext cx="1201738" cy="458787"/>
            <a:chOff x="5557837" y="2314258"/>
            <a:chExt cx="1201738" cy="458787"/>
          </a:xfrm>
        </p:grpSpPr>
        <p:sp>
          <p:nvSpPr>
            <p:cNvPr id="222" name="Google Shape;222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6"/>
          <p:cNvCxnSpPr>
            <a:cxnSpLocks/>
            <a:stCxn id="225" idx="2"/>
            <a:endCxn id="91" idx="0"/>
          </p:cNvCxnSpPr>
          <p:nvPr/>
        </p:nvCxnSpPr>
        <p:spPr>
          <a:xfrm>
            <a:off x="8089233" y="1677569"/>
            <a:ext cx="2143" cy="2965969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" name="Google Shape;227;p6"/>
          <p:cNvGrpSpPr/>
          <p:nvPr/>
        </p:nvGrpSpPr>
        <p:grpSpPr>
          <a:xfrm>
            <a:off x="7488364" y="1218781"/>
            <a:ext cx="1201737" cy="458788"/>
            <a:chOff x="7543800" y="1518920"/>
            <a:chExt cx="1201737" cy="458788"/>
          </a:xfrm>
        </p:grpSpPr>
        <p:sp>
          <p:nvSpPr>
            <p:cNvPr id="228" name="Google Shape;228;p6"/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7490507" y="2003959"/>
            <a:ext cx="1201737" cy="458787"/>
            <a:chOff x="7543800" y="2314258"/>
            <a:chExt cx="1201737" cy="458787"/>
          </a:xfrm>
        </p:grpSpPr>
        <p:sp>
          <p:nvSpPr>
            <p:cNvPr id="226" name="Google Shape;226;p6"/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DATA-1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소스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3839296" y="2703498"/>
            <a:ext cx="1201738" cy="458787"/>
            <a:chOff x="5557837" y="2314258"/>
            <a:chExt cx="1201738" cy="458787"/>
          </a:xfrm>
        </p:grpSpPr>
        <p:sp>
          <p:nvSpPr>
            <p:cNvPr id="218" name="Google Shape;218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DASHBOARD-2-1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grpSp>
        <p:nvGrpSpPr>
          <p:cNvPr id="77" name="Google Shape;227;p6">
            <a:extLst>
              <a:ext uri="{FF2B5EF4-FFF2-40B4-BE49-F238E27FC236}">
                <a16:creationId xmlns:a16="http://schemas.microsoft.com/office/drawing/2014/main" id="{B4B13B7E-BF6E-C148-9622-6023965DA16C}"/>
              </a:ext>
            </a:extLst>
          </p:cNvPr>
          <p:cNvGrpSpPr/>
          <p:nvPr/>
        </p:nvGrpSpPr>
        <p:grpSpPr>
          <a:xfrm>
            <a:off x="5665993" y="1202215"/>
            <a:ext cx="1201737" cy="458788"/>
            <a:chOff x="7543800" y="1518920"/>
            <a:chExt cx="1201737" cy="458788"/>
          </a:xfrm>
        </p:grpSpPr>
        <p:sp>
          <p:nvSpPr>
            <p:cNvPr id="78" name="Google Shape;228;p6">
              <a:extLst>
                <a:ext uri="{FF2B5EF4-FFF2-40B4-BE49-F238E27FC236}">
                  <a16:creationId xmlns:a16="http://schemas.microsoft.com/office/drawing/2014/main" id="{FE9C233E-4231-2948-9DBB-BA6415AE9FB7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5;p6">
              <a:extLst>
                <a:ext uri="{FF2B5EF4-FFF2-40B4-BE49-F238E27FC236}">
                  <a16:creationId xmlns:a16="http://schemas.microsoft.com/office/drawing/2014/main" id="{08C2DA76-600F-4F4B-A0C8-DCEED56BD0B6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224;p6">
            <a:extLst>
              <a:ext uri="{FF2B5EF4-FFF2-40B4-BE49-F238E27FC236}">
                <a16:creationId xmlns:a16="http://schemas.microsoft.com/office/drawing/2014/main" id="{124BEA54-02A1-624F-8C49-8B55D5EB567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266862" y="1661003"/>
            <a:ext cx="0" cy="233538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" name="Google Shape;255;p6">
            <a:extLst>
              <a:ext uri="{FF2B5EF4-FFF2-40B4-BE49-F238E27FC236}">
                <a16:creationId xmlns:a16="http://schemas.microsoft.com/office/drawing/2014/main" id="{09F5FBB3-55EA-595A-DBEE-ED5A4D0D84B5}"/>
              </a:ext>
            </a:extLst>
          </p:cNvPr>
          <p:cNvGrpSpPr/>
          <p:nvPr/>
        </p:nvGrpSpPr>
        <p:grpSpPr>
          <a:xfrm>
            <a:off x="3839296" y="3357831"/>
            <a:ext cx="1201738" cy="458787"/>
            <a:chOff x="5557837" y="2314258"/>
            <a:chExt cx="1201738" cy="458787"/>
          </a:xfrm>
        </p:grpSpPr>
        <p:sp>
          <p:nvSpPr>
            <p:cNvPr id="73" name="Google Shape;218;p6">
              <a:extLst>
                <a:ext uri="{FF2B5EF4-FFF2-40B4-BE49-F238E27FC236}">
                  <a16:creationId xmlns:a16="http://schemas.microsoft.com/office/drawing/2014/main" id="{D0A07F7F-4714-588E-01E8-8785FEB3F14B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DASHBOARD-2-2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56;p6">
              <a:extLst>
                <a:ext uri="{FF2B5EF4-FFF2-40B4-BE49-F238E27FC236}">
                  <a16:creationId xmlns:a16="http://schemas.microsoft.com/office/drawing/2014/main" id="{5C13B401-AF25-1BAF-BA07-BB0EB5CE97C9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수정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255;p6">
            <a:extLst>
              <a:ext uri="{FF2B5EF4-FFF2-40B4-BE49-F238E27FC236}">
                <a16:creationId xmlns:a16="http://schemas.microsoft.com/office/drawing/2014/main" id="{A030BABD-3748-FEBE-0579-7E2C021F2690}"/>
              </a:ext>
            </a:extLst>
          </p:cNvPr>
          <p:cNvGrpSpPr/>
          <p:nvPr/>
        </p:nvGrpSpPr>
        <p:grpSpPr>
          <a:xfrm>
            <a:off x="3839296" y="3996383"/>
            <a:ext cx="1201738" cy="458787"/>
            <a:chOff x="5557837" y="2314258"/>
            <a:chExt cx="1201738" cy="458787"/>
          </a:xfrm>
        </p:grpSpPr>
        <p:sp>
          <p:nvSpPr>
            <p:cNvPr id="76" name="Google Shape;218;p6">
              <a:extLst>
                <a:ext uri="{FF2B5EF4-FFF2-40B4-BE49-F238E27FC236}">
                  <a16:creationId xmlns:a16="http://schemas.microsoft.com/office/drawing/2014/main" id="{AF87D021-A0E6-AD7E-804E-903A25292160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DASHBOARD-2-3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56;p6">
              <a:extLst>
                <a:ext uri="{FF2B5EF4-FFF2-40B4-BE49-F238E27FC236}">
                  <a16:creationId xmlns:a16="http://schemas.microsoft.com/office/drawing/2014/main" id="{D98CA0E7-3DEB-BA7B-2236-27EDA760DFBF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추가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255;p6">
            <a:extLst>
              <a:ext uri="{FF2B5EF4-FFF2-40B4-BE49-F238E27FC236}">
                <a16:creationId xmlns:a16="http://schemas.microsoft.com/office/drawing/2014/main" id="{E631FE25-F725-3AF6-8EA6-753DEAECF4BC}"/>
              </a:ext>
            </a:extLst>
          </p:cNvPr>
          <p:cNvGrpSpPr/>
          <p:nvPr/>
        </p:nvGrpSpPr>
        <p:grpSpPr>
          <a:xfrm>
            <a:off x="3839296" y="4652365"/>
            <a:ext cx="1201738" cy="458787"/>
            <a:chOff x="5557837" y="2314258"/>
            <a:chExt cx="1201738" cy="458787"/>
          </a:xfrm>
        </p:grpSpPr>
        <p:sp>
          <p:nvSpPr>
            <p:cNvPr id="82" name="Google Shape;218;p6">
              <a:extLst>
                <a:ext uri="{FF2B5EF4-FFF2-40B4-BE49-F238E27FC236}">
                  <a16:creationId xmlns:a16="http://schemas.microsoft.com/office/drawing/2014/main" id="{96A40846-2096-8EAF-2BA6-8FDECDA33510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56;p6">
              <a:extLst>
                <a:ext uri="{FF2B5EF4-FFF2-40B4-BE49-F238E27FC236}">
                  <a16:creationId xmlns:a16="http://schemas.microsoft.com/office/drawing/2014/main" id="{FBD12FF2-222D-E908-970F-D9DC72DFE0B8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조회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255;p6">
            <a:extLst>
              <a:ext uri="{FF2B5EF4-FFF2-40B4-BE49-F238E27FC236}">
                <a16:creationId xmlns:a16="http://schemas.microsoft.com/office/drawing/2014/main" id="{D04BA850-BE04-DFA2-6286-18E5B66D34D3}"/>
              </a:ext>
            </a:extLst>
          </p:cNvPr>
          <p:cNvGrpSpPr/>
          <p:nvPr/>
        </p:nvGrpSpPr>
        <p:grpSpPr>
          <a:xfrm>
            <a:off x="5678035" y="2703498"/>
            <a:ext cx="1201738" cy="458787"/>
            <a:chOff x="5557837" y="2314258"/>
            <a:chExt cx="1201738" cy="458787"/>
          </a:xfrm>
        </p:grpSpPr>
        <p:sp>
          <p:nvSpPr>
            <p:cNvPr id="96" name="Google Shape;218;p6">
              <a:extLst>
                <a:ext uri="{FF2B5EF4-FFF2-40B4-BE49-F238E27FC236}">
                  <a16:creationId xmlns:a16="http://schemas.microsoft.com/office/drawing/2014/main" id="{B821F087-4C49-C395-E4FF-B87EBC560A16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WIDGET-2-1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56;p6">
              <a:extLst>
                <a:ext uri="{FF2B5EF4-FFF2-40B4-BE49-F238E27FC236}">
                  <a16:creationId xmlns:a16="http://schemas.microsoft.com/office/drawing/2014/main" id="{2495626D-5127-001C-979D-DFDC6FAAABF5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생성 </a:t>
              </a:r>
              <a:r>
                <a: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데이터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255;p6">
            <a:extLst>
              <a:ext uri="{FF2B5EF4-FFF2-40B4-BE49-F238E27FC236}">
                <a16:creationId xmlns:a16="http://schemas.microsoft.com/office/drawing/2014/main" id="{2E07F4AF-ED81-26D1-9048-B53F7B643371}"/>
              </a:ext>
            </a:extLst>
          </p:cNvPr>
          <p:cNvGrpSpPr/>
          <p:nvPr/>
        </p:nvGrpSpPr>
        <p:grpSpPr>
          <a:xfrm>
            <a:off x="5678035" y="3357831"/>
            <a:ext cx="1201738" cy="458787"/>
            <a:chOff x="5557837" y="2314258"/>
            <a:chExt cx="1201738" cy="458787"/>
          </a:xfrm>
        </p:grpSpPr>
        <p:sp>
          <p:nvSpPr>
            <p:cNvPr id="99" name="Google Shape;218;p6">
              <a:extLst>
                <a:ext uri="{FF2B5EF4-FFF2-40B4-BE49-F238E27FC236}">
                  <a16:creationId xmlns:a16="http://schemas.microsoft.com/office/drawing/2014/main" id="{726E138C-E0F8-D677-68B8-6E22DE9DA6EB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WIDGET-2-2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6;p6">
              <a:extLst>
                <a:ext uri="{FF2B5EF4-FFF2-40B4-BE49-F238E27FC236}">
                  <a16:creationId xmlns:a16="http://schemas.microsoft.com/office/drawing/2014/main" id="{4CA219DE-040D-7890-B3F2-27E75541921F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생성 </a:t>
              </a:r>
              <a:r>
                <a: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위젯 타입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255;p6">
            <a:extLst>
              <a:ext uri="{FF2B5EF4-FFF2-40B4-BE49-F238E27FC236}">
                <a16:creationId xmlns:a16="http://schemas.microsoft.com/office/drawing/2014/main" id="{DEA1F924-7992-A384-F2D4-C3CA46BA50B3}"/>
              </a:ext>
            </a:extLst>
          </p:cNvPr>
          <p:cNvGrpSpPr/>
          <p:nvPr/>
        </p:nvGrpSpPr>
        <p:grpSpPr>
          <a:xfrm>
            <a:off x="5678035" y="3996383"/>
            <a:ext cx="1201738" cy="458787"/>
            <a:chOff x="5557837" y="2314258"/>
            <a:chExt cx="1201738" cy="458787"/>
          </a:xfrm>
        </p:grpSpPr>
        <p:sp>
          <p:nvSpPr>
            <p:cNvPr id="102" name="Google Shape;218;p6">
              <a:extLst>
                <a:ext uri="{FF2B5EF4-FFF2-40B4-BE49-F238E27FC236}">
                  <a16:creationId xmlns:a16="http://schemas.microsoft.com/office/drawing/2014/main" id="{E592651C-FAD7-37BB-EA89-17043BC2098D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WIDGET-2-3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6;p6">
              <a:extLst>
                <a:ext uri="{FF2B5EF4-FFF2-40B4-BE49-F238E27FC236}">
                  <a16:creationId xmlns:a16="http://schemas.microsoft.com/office/drawing/2014/main" id="{F70CDD98-2B23-0EAB-45FD-A596A9304DCE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수정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229;p6">
            <a:extLst>
              <a:ext uri="{FF2B5EF4-FFF2-40B4-BE49-F238E27FC236}">
                <a16:creationId xmlns:a16="http://schemas.microsoft.com/office/drawing/2014/main" id="{BD28C545-4A55-5744-A6CF-FF3EBEDF9C1C}"/>
              </a:ext>
            </a:extLst>
          </p:cNvPr>
          <p:cNvGrpSpPr/>
          <p:nvPr/>
        </p:nvGrpSpPr>
        <p:grpSpPr>
          <a:xfrm>
            <a:off x="5666964" y="1998705"/>
            <a:ext cx="1201737" cy="458787"/>
            <a:chOff x="7543800" y="2314258"/>
            <a:chExt cx="1201737" cy="458787"/>
          </a:xfrm>
        </p:grpSpPr>
        <p:sp>
          <p:nvSpPr>
            <p:cNvPr id="84" name="Google Shape;226;p6">
              <a:extLst>
                <a:ext uri="{FF2B5EF4-FFF2-40B4-BE49-F238E27FC236}">
                  <a16:creationId xmlns:a16="http://schemas.microsoft.com/office/drawing/2014/main" id="{31214CEC-A34E-0446-9D2C-9AF1BDA37F0F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30;p6">
              <a:extLst>
                <a:ext uri="{FF2B5EF4-FFF2-40B4-BE49-F238E27FC236}">
                  <a16:creationId xmlns:a16="http://schemas.microsoft.com/office/drawing/2014/main" id="{3E17C7AB-A139-F74F-9A2B-692635D32224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위젯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229;p6">
            <a:extLst>
              <a:ext uri="{FF2B5EF4-FFF2-40B4-BE49-F238E27FC236}">
                <a16:creationId xmlns:a16="http://schemas.microsoft.com/office/drawing/2014/main" id="{09CCD362-C0C2-1550-C1CA-3F0581F6B326}"/>
              </a:ext>
            </a:extLst>
          </p:cNvPr>
          <p:cNvGrpSpPr/>
          <p:nvPr/>
        </p:nvGrpSpPr>
        <p:grpSpPr>
          <a:xfrm>
            <a:off x="7500407" y="2698625"/>
            <a:ext cx="1201737" cy="458787"/>
            <a:chOff x="7543800" y="2314258"/>
            <a:chExt cx="1201737" cy="458787"/>
          </a:xfrm>
        </p:grpSpPr>
        <p:sp>
          <p:nvSpPr>
            <p:cNvPr id="59" name="Google Shape;226;p6">
              <a:extLst>
                <a:ext uri="{FF2B5EF4-FFF2-40B4-BE49-F238E27FC236}">
                  <a16:creationId xmlns:a16="http://schemas.microsoft.com/office/drawing/2014/main" id="{8C27E980-EF87-3BA1-0280-66C49370DA42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DATA-1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30;p6">
              <a:extLst>
                <a:ext uri="{FF2B5EF4-FFF2-40B4-BE49-F238E27FC236}">
                  <a16:creationId xmlns:a16="http://schemas.microsoft.com/office/drawing/2014/main" id="{6BCF13F4-EFC3-6DD1-A392-4D81C6776B45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소스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29;p6">
            <a:extLst>
              <a:ext uri="{FF2B5EF4-FFF2-40B4-BE49-F238E27FC236}">
                <a16:creationId xmlns:a16="http://schemas.microsoft.com/office/drawing/2014/main" id="{9A611AB4-1CD3-ED4C-3119-64E1F57D8B1C}"/>
              </a:ext>
            </a:extLst>
          </p:cNvPr>
          <p:cNvGrpSpPr/>
          <p:nvPr/>
        </p:nvGrpSpPr>
        <p:grpSpPr>
          <a:xfrm>
            <a:off x="7488364" y="3367484"/>
            <a:ext cx="1201737" cy="458787"/>
            <a:chOff x="7543800" y="2314258"/>
            <a:chExt cx="1201737" cy="458787"/>
          </a:xfrm>
        </p:grpSpPr>
        <p:sp>
          <p:nvSpPr>
            <p:cNvPr id="62" name="Google Shape;226;p6">
              <a:extLst>
                <a:ext uri="{FF2B5EF4-FFF2-40B4-BE49-F238E27FC236}">
                  <a16:creationId xmlns:a16="http://schemas.microsoft.com/office/drawing/2014/main" id="{FD962D94-1270-2F06-6B8A-3CA79C697961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DATA-2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30;p6">
              <a:extLst>
                <a:ext uri="{FF2B5EF4-FFF2-40B4-BE49-F238E27FC236}">
                  <a16:creationId xmlns:a16="http://schemas.microsoft.com/office/drawing/2014/main" id="{9C0B8D27-2473-1F10-01F7-0255F1A2DBBC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데이터소스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 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타입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29;p6">
            <a:extLst>
              <a:ext uri="{FF2B5EF4-FFF2-40B4-BE49-F238E27FC236}">
                <a16:creationId xmlns:a16="http://schemas.microsoft.com/office/drawing/2014/main" id="{9E2A3029-6017-6DF4-34B4-927DCBA4EFCE}"/>
              </a:ext>
            </a:extLst>
          </p:cNvPr>
          <p:cNvGrpSpPr/>
          <p:nvPr/>
        </p:nvGrpSpPr>
        <p:grpSpPr>
          <a:xfrm>
            <a:off x="7500407" y="3996383"/>
            <a:ext cx="1201737" cy="458787"/>
            <a:chOff x="7543800" y="2314258"/>
            <a:chExt cx="1201737" cy="458787"/>
          </a:xfrm>
        </p:grpSpPr>
        <p:sp>
          <p:nvSpPr>
            <p:cNvPr id="65" name="Google Shape;226;p6">
              <a:extLst>
                <a:ext uri="{FF2B5EF4-FFF2-40B4-BE49-F238E27FC236}">
                  <a16:creationId xmlns:a16="http://schemas.microsoft.com/office/drawing/2014/main" id="{0FE905DF-D3EE-CBF6-63EA-F90550272AC9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DATA-2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30;p6">
              <a:extLst>
                <a:ext uri="{FF2B5EF4-FFF2-40B4-BE49-F238E27FC236}">
                  <a16:creationId xmlns:a16="http://schemas.microsoft.com/office/drawing/2014/main" id="{708A6ABC-3FE7-C7D2-3F79-FF0EB92F2E32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데이터소스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 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정보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229;p6">
            <a:extLst>
              <a:ext uri="{FF2B5EF4-FFF2-40B4-BE49-F238E27FC236}">
                <a16:creationId xmlns:a16="http://schemas.microsoft.com/office/drawing/2014/main" id="{1EAC3AB8-77B9-83D0-F998-9DA7E47FB5F6}"/>
              </a:ext>
            </a:extLst>
          </p:cNvPr>
          <p:cNvGrpSpPr/>
          <p:nvPr/>
        </p:nvGrpSpPr>
        <p:grpSpPr>
          <a:xfrm>
            <a:off x="7490507" y="4643538"/>
            <a:ext cx="1201737" cy="458787"/>
            <a:chOff x="7543800" y="2314258"/>
            <a:chExt cx="1201737" cy="458787"/>
          </a:xfrm>
        </p:grpSpPr>
        <p:sp>
          <p:nvSpPr>
            <p:cNvPr id="91" name="Google Shape;226;p6">
              <a:extLst>
                <a:ext uri="{FF2B5EF4-FFF2-40B4-BE49-F238E27FC236}">
                  <a16:creationId xmlns:a16="http://schemas.microsoft.com/office/drawing/2014/main" id="{AD7D5D77-396B-67AA-9D50-FA68868AC991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30;p6">
              <a:extLst>
                <a:ext uri="{FF2B5EF4-FFF2-40B4-BE49-F238E27FC236}">
                  <a16:creationId xmlns:a16="http://schemas.microsoft.com/office/drawing/2014/main" id="{499EBA47-D1AE-3F65-D527-914033630836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셋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Google Shape;224;p6">
            <a:extLst>
              <a:ext uri="{FF2B5EF4-FFF2-40B4-BE49-F238E27FC236}">
                <a16:creationId xmlns:a16="http://schemas.microsoft.com/office/drawing/2014/main" id="{40139440-C4B5-8DA6-4E56-A900A1914AD2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>
            <a:off x="9981095" y="1677569"/>
            <a:ext cx="2143" cy="1041093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" name="Google Shape;227;p6">
            <a:extLst>
              <a:ext uri="{FF2B5EF4-FFF2-40B4-BE49-F238E27FC236}">
                <a16:creationId xmlns:a16="http://schemas.microsoft.com/office/drawing/2014/main" id="{3039AA97-AC0D-8FF5-BF71-E6E67159622B}"/>
              </a:ext>
            </a:extLst>
          </p:cNvPr>
          <p:cNvGrpSpPr/>
          <p:nvPr/>
        </p:nvGrpSpPr>
        <p:grpSpPr>
          <a:xfrm>
            <a:off x="9380226" y="1218781"/>
            <a:ext cx="1201737" cy="458788"/>
            <a:chOff x="7543800" y="1518920"/>
            <a:chExt cx="1201737" cy="458788"/>
          </a:xfrm>
        </p:grpSpPr>
        <p:sp>
          <p:nvSpPr>
            <p:cNvPr id="106" name="Google Shape;228;p6">
              <a:extLst>
                <a:ext uri="{FF2B5EF4-FFF2-40B4-BE49-F238E27FC236}">
                  <a16:creationId xmlns:a16="http://schemas.microsoft.com/office/drawing/2014/main" id="{8DFAB5FF-E4E9-B8D5-2B0D-E071968C3B5B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5;p6">
              <a:extLst>
                <a:ext uri="{FF2B5EF4-FFF2-40B4-BE49-F238E27FC236}">
                  <a16:creationId xmlns:a16="http://schemas.microsoft.com/office/drawing/2014/main" id="{7C07905F-29A3-54FA-8BD8-EC5A6606F213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빠른 생성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229;p6">
            <a:extLst>
              <a:ext uri="{FF2B5EF4-FFF2-40B4-BE49-F238E27FC236}">
                <a16:creationId xmlns:a16="http://schemas.microsoft.com/office/drawing/2014/main" id="{50C0D4CC-B82D-BECA-12AE-803FC84E7142}"/>
              </a:ext>
            </a:extLst>
          </p:cNvPr>
          <p:cNvGrpSpPr/>
          <p:nvPr/>
        </p:nvGrpSpPr>
        <p:grpSpPr>
          <a:xfrm>
            <a:off x="9382369" y="2003959"/>
            <a:ext cx="1201737" cy="458787"/>
            <a:chOff x="7543800" y="2314258"/>
            <a:chExt cx="1201737" cy="458787"/>
          </a:xfrm>
        </p:grpSpPr>
        <p:sp>
          <p:nvSpPr>
            <p:cNvPr id="109" name="Google Shape;226;p6">
              <a:extLst>
                <a:ext uri="{FF2B5EF4-FFF2-40B4-BE49-F238E27FC236}">
                  <a16:creationId xmlns:a16="http://schemas.microsoft.com/office/drawing/2014/main" id="{DEDAE1DD-A57F-BC74-69D1-1EAD446F98C3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30;p6">
              <a:extLst>
                <a:ext uri="{FF2B5EF4-FFF2-40B4-BE49-F238E27FC236}">
                  <a16:creationId xmlns:a16="http://schemas.microsoft.com/office/drawing/2014/main" id="{CE7C6189-2AFB-71F6-DCA8-68E0D38B753B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이터 선택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229;p6">
            <a:extLst>
              <a:ext uri="{FF2B5EF4-FFF2-40B4-BE49-F238E27FC236}">
                <a16:creationId xmlns:a16="http://schemas.microsoft.com/office/drawing/2014/main" id="{C9A71BE5-19EC-9662-8C95-7CF2E81CD2A8}"/>
              </a:ext>
            </a:extLst>
          </p:cNvPr>
          <p:cNvGrpSpPr/>
          <p:nvPr/>
        </p:nvGrpSpPr>
        <p:grpSpPr>
          <a:xfrm>
            <a:off x="9382369" y="2718662"/>
            <a:ext cx="1201737" cy="458787"/>
            <a:chOff x="7543800" y="2314258"/>
            <a:chExt cx="1201737" cy="458787"/>
          </a:xfrm>
        </p:grpSpPr>
        <p:sp>
          <p:nvSpPr>
            <p:cNvPr id="113" name="Google Shape;226;p6">
              <a:extLst>
                <a:ext uri="{FF2B5EF4-FFF2-40B4-BE49-F238E27FC236}">
                  <a16:creationId xmlns:a16="http://schemas.microsoft.com/office/drawing/2014/main" id="{CD614693-A766-694D-A983-A2B155805240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30;p6">
              <a:extLst>
                <a:ext uri="{FF2B5EF4-FFF2-40B4-BE49-F238E27FC236}">
                  <a16:creationId xmlns:a16="http://schemas.microsoft.com/office/drawing/2014/main" id="{D21F0229-44BA-AB4A-DF1E-C21CC90C2F2A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템플릿 추천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2167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바닐라메타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첫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접속시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105629"/>
              </p:ext>
            </p:extLst>
          </p:nvPr>
        </p:nvGraphicFramePr>
        <p:xfrm>
          <a:off x="9201565" y="1616809"/>
          <a:ext cx="2891617" cy="451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 메타 로고가 들어간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이미지를 노출 시켜준다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 노출 후 대시보드 목록 페이지로 이동한다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DASHBOARD-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스플래시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latin typeface="+mn-ea"/>
              </a:rPr>
              <a:t>Vanilla:Meta</a:t>
            </a:r>
            <a:endParaRPr kumimoji="1" lang="ko-Kore-KR" altLang="en-US" sz="2800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2291B78-E68B-2C4D-93AB-7B7DECB935CA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798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C2D71C15-06A3-EEAB-63DE-14D439EA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0352"/>
              </p:ext>
            </p:extLst>
          </p:nvPr>
        </p:nvGraphicFramePr>
        <p:xfrm>
          <a:off x="1934865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9708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생성된</a:t>
                      </a:r>
                      <a:r>
                        <a:rPr lang="ko-KR" altLang="en-US" sz="1200" dirty="0"/>
                        <a:t> 대시보드가 존재하지 않아요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/>
                      <a:r>
                        <a:rPr lang="ko-KR" altLang="en-US" sz="1200" dirty="0"/>
                        <a:t>새로운 대시보드를 만들어보세요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</a:tbl>
          </a:graphicData>
        </a:graphic>
      </p:graphicFrame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063436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페이지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생성된 대시보드가 존재하지 않을 경우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753903"/>
              </p:ext>
            </p:extLst>
          </p:nvPr>
        </p:nvGraphicFramePr>
        <p:xfrm>
          <a:off x="9201565" y="1616809"/>
          <a:ext cx="2891617" cy="4564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이미지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(DASHBOARD-1)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돌아간다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메뉴영역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＇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1depth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각 목록페이지로 이동할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추가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(DATA-1),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 생성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위젯생성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(WIDGET-1),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(DASHBOARD-2-1)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바로 이동할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대시보드가 존재하지 않을 경우 안내 문구를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C4944-B120-B146-BFC2-4DD33A5F28B3}"/>
              </a:ext>
            </a:extLst>
          </p:cNvPr>
          <p:cNvSpPr/>
          <p:nvPr/>
        </p:nvSpPr>
        <p:spPr>
          <a:xfrm>
            <a:off x="95052" y="1626920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8C1C9-CA6C-E74A-85F3-25A2E8360EDB}"/>
              </a:ext>
            </a:extLst>
          </p:cNvPr>
          <p:cNvSpPr/>
          <p:nvPr/>
        </p:nvSpPr>
        <p:spPr>
          <a:xfrm>
            <a:off x="95052" y="1376095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03A6B0-3C1F-C646-BC87-E8E32510F1A9}"/>
              </a:ext>
            </a:extLst>
          </p:cNvPr>
          <p:cNvSpPr/>
          <p:nvPr/>
        </p:nvSpPr>
        <p:spPr>
          <a:xfrm>
            <a:off x="85551" y="1107876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대시보드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8575807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DASHBOARD-1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091176-2A8D-A64D-2512-A38770170F8E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5C7EAC-1292-D422-FAD5-1F2DFBDC24F4}"/>
              </a:ext>
            </a:extLst>
          </p:cNvPr>
          <p:cNvSpPr/>
          <p:nvPr/>
        </p:nvSpPr>
        <p:spPr>
          <a:xfrm>
            <a:off x="8701325" y="63360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0809C4-05CF-A03F-D1EE-E3AB043C6C98}"/>
              </a:ext>
            </a:extLst>
          </p:cNvPr>
          <p:cNvGrpSpPr/>
          <p:nvPr/>
        </p:nvGrpSpPr>
        <p:grpSpPr>
          <a:xfrm>
            <a:off x="7835841" y="979948"/>
            <a:ext cx="1206500" cy="1096946"/>
            <a:chOff x="6842271" y="2835362"/>
            <a:chExt cx="1206500" cy="109694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C1C2FD-5351-5634-6A80-45E6441A1E62}"/>
                </a:ext>
              </a:extLst>
            </p:cNvPr>
            <p:cNvSpPr/>
            <p:nvPr/>
          </p:nvSpPr>
          <p:spPr>
            <a:xfrm>
              <a:off x="6842271" y="2835362"/>
              <a:ext cx="1206500" cy="10969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000" dirty="0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BDF93CB-369A-79F0-5A49-EF07B7526C10}"/>
                </a:ext>
              </a:extLst>
            </p:cNvPr>
            <p:cNvSpPr/>
            <p:nvPr/>
          </p:nvSpPr>
          <p:spPr>
            <a:xfrm>
              <a:off x="6923408" y="294639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소스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E059DFBD-3185-4C3D-6F9E-BB882E1A07B3}"/>
                </a:ext>
              </a:extLst>
            </p:cNvPr>
            <p:cNvSpPr/>
            <p:nvPr/>
          </p:nvSpPr>
          <p:spPr>
            <a:xfrm>
              <a:off x="6923408" y="317499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셋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93055BE4-DAE7-D067-7076-C607FD0303F1}"/>
                </a:ext>
              </a:extLst>
            </p:cNvPr>
            <p:cNvSpPr/>
            <p:nvPr/>
          </p:nvSpPr>
          <p:spPr>
            <a:xfrm>
              <a:off x="6923408" y="341353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위젯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ADDC7139-C654-0664-C332-1634C367FFE1}"/>
                </a:ext>
              </a:extLst>
            </p:cNvPr>
            <p:cNvSpPr/>
            <p:nvPr/>
          </p:nvSpPr>
          <p:spPr>
            <a:xfrm>
              <a:off x="6923408" y="3662013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대시보드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22F9478E-EAA9-F9FA-48B7-84A8268A8B2D}"/>
              </a:ext>
            </a:extLst>
          </p:cNvPr>
          <p:cNvSpPr/>
          <p:nvPr/>
        </p:nvSpPr>
        <p:spPr>
          <a:xfrm>
            <a:off x="-24534" y="10474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2C6A8A6-7659-1034-FB80-73CC8AB5C585}"/>
              </a:ext>
            </a:extLst>
          </p:cNvPr>
          <p:cNvSpPr/>
          <p:nvPr/>
        </p:nvSpPr>
        <p:spPr>
          <a:xfrm>
            <a:off x="3785466" y="21498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/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페이지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생성된 대시보드 목록을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257393"/>
              </p:ext>
            </p:extLst>
          </p:nvPr>
        </p:nvGraphicFramePr>
        <p:xfrm>
          <a:off x="9201565" y="1616809"/>
          <a:ext cx="2891617" cy="483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메뉴영역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목록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아코디언 메뉴로 생성된 대시보드 목록을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대시보드를 선택하여 대시보드 조회 화면으로 이동할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대시보드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대시보드를 수정할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.(DASHBOARD-2-2)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새로운 대시보드 생성을 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페이지로 이동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(DASHBOARD-2-1)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93731-B656-394B-BC63-4391A934DF64}"/>
              </a:ext>
            </a:extLst>
          </p:cNvPr>
          <p:cNvSpPr/>
          <p:nvPr/>
        </p:nvSpPr>
        <p:spPr>
          <a:xfrm>
            <a:off x="95052" y="1102048"/>
            <a:ext cx="1252728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1347780" y="1102048"/>
            <a:ext cx="7759644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/>
        </p:nvGraphicFramePr>
        <p:xfrm>
          <a:off x="1934865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C4944-B120-B146-BFC2-4DD33A5F28B3}"/>
              </a:ext>
            </a:extLst>
          </p:cNvPr>
          <p:cNvSpPr/>
          <p:nvPr/>
        </p:nvSpPr>
        <p:spPr>
          <a:xfrm>
            <a:off x="95052" y="2352476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kumimoji="1"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kumimoji="1" lang="en-US" altLang="ko-Kore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8C1C9-CA6C-E74A-85F3-25A2E8360EDB}"/>
              </a:ext>
            </a:extLst>
          </p:cNvPr>
          <p:cNvSpPr/>
          <p:nvPr/>
        </p:nvSpPr>
        <p:spPr>
          <a:xfrm>
            <a:off x="95052" y="2101651"/>
            <a:ext cx="1252728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위젯</a:t>
            </a:r>
            <a:endParaRPr kumimoji="1" lang="ko-Kore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03A6B0-3C1F-C646-BC87-E8E32510F1A9}"/>
              </a:ext>
            </a:extLst>
          </p:cNvPr>
          <p:cNvSpPr/>
          <p:nvPr/>
        </p:nvSpPr>
        <p:spPr>
          <a:xfrm>
            <a:off x="85551" y="1107876"/>
            <a:ext cx="1252728" cy="254000"/>
          </a:xfrm>
          <a:prstGeom prst="rect">
            <a:avLst/>
          </a:prstGeom>
          <a:solidFill>
            <a:schemeClr val="accent3">
              <a:alpha val="98209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bg1"/>
                </a:solidFill>
                <a:latin typeface="+mn-ea"/>
              </a:rPr>
              <a:t>대시보드</a:t>
            </a:r>
            <a:endParaRPr kumimoji="1" lang="ko-Kore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1732436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대시보드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8575807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DASHBOARD-1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02967-7015-254B-BCC2-B769C6E0573F}"/>
              </a:ext>
            </a:extLst>
          </p:cNvPr>
          <p:cNvSpPr/>
          <p:nvPr/>
        </p:nvSpPr>
        <p:spPr>
          <a:xfrm>
            <a:off x="95052" y="1359806"/>
            <a:ext cx="1252728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  <a:latin typeface="+mn-ea"/>
              </a:rPr>
              <a:t>  대시보드</a:t>
            </a:r>
            <a:r>
              <a:rPr kumimoji="1"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kumimoji="1" lang="ko-Kore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A1D88F-A2CF-7541-B9FE-26D5D02EDA82}"/>
              </a:ext>
            </a:extLst>
          </p:cNvPr>
          <p:cNvSpPr/>
          <p:nvPr/>
        </p:nvSpPr>
        <p:spPr>
          <a:xfrm>
            <a:off x="95052" y="1607456"/>
            <a:ext cx="1252728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  <a:latin typeface="+mn-ea"/>
              </a:rPr>
              <a:t>  대시보드</a:t>
            </a:r>
            <a:r>
              <a:rPr kumimoji="1"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kumimoji="1" lang="ko-Kore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075FA-237F-D74E-B57A-DC2B698759D8}"/>
              </a:ext>
            </a:extLst>
          </p:cNvPr>
          <p:cNvSpPr/>
          <p:nvPr/>
        </p:nvSpPr>
        <p:spPr>
          <a:xfrm>
            <a:off x="95052" y="1855106"/>
            <a:ext cx="1252728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  <a:latin typeface="+mn-ea"/>
              </a:rPr>
              <a:t>  대시보드</a:t>
            </a:r>
            <a:r>
              <a:rPr kumimoji="1" lang="en-US" altLang="ko-KR" sz="1000" dirty="0">
                <a:solidFill>
                  <a:schemeClr val="tx1"/>
                </a:solidFill>
                <a:latin typeface="+mn-ea"/>
              </a:rPr>
              <a:t>test</a:t>
            </a:r>
            <a:endParaRPr kumimoji="1" lang="ko-Kore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내용 개체 틀 2" descr="연필 단색으로 채워진">
            <a:extLst>
              <a:ext uri="{FF2B5EF4-FFF2-40B4-BE49-F238E27FC236}">
                <a16:creationId xmlns:a16="http://schemas.microsoft.com/office/drawing/2014/main" id="{F829425E-91CF-6F4F-BEDF-DABB7BCF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1995949"/>
            <a:ext cx="209174" cy="209174"/>
          </a:xfrm>
          <a:prstGeom prst="rect">
            <a:avLst/>
          </a:prstGeom>
        </p:spPr>
      </p:pic>
      <p:pic>
        <p:nvPicPr>
          <p:cNvPr id="36" name="내용 개체 틀 2" descr="연필 단색으로 채워진">
            <a:extLst>
              <a:ext uri="{FF2B5EF4-FFF2-40B4-BE49-F238E27FC236}">
                <a16:creationId xmlns:a16="http://schemas.microsoft.com/office/drawing/2014/main" id="{A44AA6ED-BD16-854D-A0F9-0027677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2340078"/>
            <a:ext cx="209174" cy="209174"/>
          </a:xfrm>
          <a:prstGeom prst="rect">
            <a:avLst/>
          </a:prstGeom>
        </p:spPr>
      </p:pic>
      <p:pic>
        <p:nvPicPr>
          <p:cNvPr id="38" name="내용 개체 틀 2" descr="연필 단색으로 채워진">
            <a:extLst>
              <a:ext uri="{FF2B5EF4-FFF2-40B4-BE49-F238E27FC236}">
                <a16:creationId xmlns:a16="http://schemas.microsoft.com/office/drawing/2014/main" id="{9B93ECF3-371B-4649-BA2E-7B70F8B2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091" y="2674375"/>
            <a:ext cx="209174" cy="20917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0091176-2A8D-A64D-2512-A38770170F8E}"/>
              </a:ext>
            </a:extLst>
          </p:cNvPr>
          <p:cNvSpPr/>
          <p:nvPr/>
        </p:nvSpPr>
        <p:spPr>
          <a:xfrm>
            <a:off x="-37342" y="12635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7293AA-61A7-DBE4-CEBC-2F25A8D96A9C}"/>
              </a:ext>
            </a:extLst>
          </p:cNvPr>
          <p:cNvSpPr/>
          <p:nvPr/>
        </p:nvSpPr>
        <p:spPr>
          <a:xfrm>
            <a:off x="1839662" y="18394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3DE34C-0E46-D28A-A38E-E82DEAB67F16}"/>
              </a:ext>
            </a:extLst>
          </p:cNvPr>
          <p:cNvSpPr/>
          <p:nvPr/>
        </p:nvSpPr>
        <p:spPr>
          <a:xfrm>
            <a:off x="8256996" y="19013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614D27-3751-253D-5E55-F62FD851DDCA}"/>
              </a:ext>
            </a:extLst>
          </p:cNvPr>
          <p:cNvSpPr/>
          <p:nvPr/>
        </p:nvSpPr>
        <p:spPr>
          <a:xfrm>
            <a:off x="8489416" y="13196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4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12571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이용해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283089"/>
              </p:ext>
            </p:extLst>
          </p:nvPr>
        </p:nvGraphicFramePr>
        <p:xfrm>
          <a:off x="9201565" y="1616809"/>
          <a:ext cx="2891617" cy="435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 입력영역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레이아웃 수정 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이용해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 툴을 제공한다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3" y="1227199"/>
            <a:ext cx="8869381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대시보드명을 입력하세요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생성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DASHBOARD-2-1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616810"/>
            <a:ext cx="8076520" cy="4601988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574304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F18099-E503-0C4F-98D3-33F529F24E1C}"/>
              </a:ext>
            </a:extLst>
          </p:cNvPr>
          <p:cNvSpPr/>
          <p:nvPr/>
        </p:nvSpPr>
        <p:spPr>
          <a:xfrm>
            <a:off x="8314562" y="1859440"/>
            <a:ext cx="717423" cy="43516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ko-Kore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44">
            <a:extLst>
              <a:ext uri="{FF2B5EF4-FFF2-40B4-BE49-F238E27FC236}">
                <a16:creationId xmlns:a16="http://schemas.microsoft.com/office/drawing/2014/main" id="{63CFC1F5-F604-2D40-8FE7-CEFE69096226}"/>
              </a:ext>
            </a:extLst>
          </p:cNvPr>
          <p:cNvSpPr/>
          <p:nvPr/>
        </p:nvSpPr>
        <p:spPr>
          <a:xfrm>
            <a:off x="3740053" y="6286503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28" name="모서리가 둥근 직사각형 244">
            <a:extLst>
              <a:ext uri="{FF2B5EF4-FFF2-40B4-BE49-F238E27FC236}">
                <a16:creationId xmlns:a16="http://schemas.microsoft.com/office/drawing/2014/main" id="{0D696057-8618-EA46-A917-FD1E5A5BF0E4}"/>
              </a:ext>
            </a:extLst>
          </p:cNvPr>
          <p:cNvSpPr/>
          <p:nvPr/>
        </p:nvSpPr>
        <p:spPr>
          <a:xfrm>
            <a:off x="4992383" y="6286503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4058CB3-DB61-7792-358D-1B18652E0ECA}"/>
              </a:ext>
            </a:extLst>
          </p:cNvPr>
          <p:cNvSpPr/>
          <p:nvPr/>
        </p:nvSpPr>
        <p:spPr>
          <a:xfrm>
            <a:off x="95052" y="119958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A72E78-E4C1-86F5-C9E1-4964A46FCD08}"/>
              </a:ext>
            </a:extLst>
          </p:cNvPr>
          <p:cNvSpPr/>
          <p:nvPr/>
        </p:nvSpPr>
        <p:spPr>
          <a:xfrm>
            <a:off x="67402" y="152201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99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273182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671974"/>
              </p:ext>
            </p:extLst>
          </p:nvPr>
        </p:nvGraphicFramePr>
        <p:xfrm>
          <a:off x="9201565" y="1616809"/>
          <a:ext cx="2891617" cy="509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데이터를 각 위젯의 속성에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맞춰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해당 대시보드에서 위젯을 삭제 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버튼을 클릭하여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규칙에 맞춰 사이즈를 조절할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스크롤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영역이 페이지에서 벗어날 경우 스크롤을 활성화 하여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대시보드에 위젯을 추가할 수 있다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.(DASHBOARD-2-3)</a:t>
                      </a:r>
                      <a:endParaRPr lang="ko-KR" altLang="en-US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리스트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내에 배치된 위젯의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하나도 존재하지 않을 경우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disabled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상태여야 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,(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불가능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 저장을 완료하면 대시보드 조회 페이지로 이동한다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수정내용을 저장하지 않고 나갈 것인지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확인해줘야 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3" y="1227199"/>
            <a:ext cx="8869381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+mn-ea"/>
              </a:rPr>
              <a:t>대시보드</a:t>
            </a:r>
            <a:r>
              <a:rPr kumimoji="1" lang="en-US" altLang="ko-KR" sz="1400" dirty="0">
                <a:latin typeface="+mn-ea"/>
              </a:rPr>
              <a:t>2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수정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DASHBOARD-2-2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616810"/>
            <a:ext cx="8076520" cy="4601988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574304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F18099-E503-0C4F-98D3-33F529F24E1C}"/>
              </a:ext>
            </a:extLst>
          </p:cNvPr>
          <p:cNvSpPr/>
          <p:nvPr/>
        </p:nvSpPr>
        <p:spPr>
          <a:xfrm>
            <a:off x="8314562" y="1859440"/>
            <a:ext cx="717423" cy="43516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ko-Kore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위젯</a:t>
            </a:r>
            <a:r>
              <a:rPr kumimoji="1" lang="en-US" altLang="ko-Kore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위젯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</a:t>
            </a:r>
            <a:endParaRPr kumimoji="1" lang="ko-Kore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Google Shape;2970;p25">
            <a:extLst>
              <a:ext uri="{FF2B5EF4-FFF2-40B4-BE49-F238E27FC236}">
                <a16:creationId xmlns:a16="http://schemas.microsoft.com/office/drawing/2014/main" id="{65E7B9CF-35CB-0745-8E33-4F87AAC8FA76}"/>
              </a:ext>
            </a:extLst>
          </p:cNvPr>
          <p:cNvSpPr/>
          <p:nvPr/>
        </p:nvSpPr>
        <p:spPr>
          <a:xfrm>
            <a:off x="162604" y="1616809"/>
            <a:ext cx="1425928" cy="699363"/>
          </a:xfrm>
          <a:prstGeom prst="roundRect">
            <a:avLst>
              <a:gd name="adj" fmla="val 5771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3,253 rows</a:t>
            </a:r>
            <a:endParaRPr sz="1600" b="0" i="0" u="none" strike="noStrike" cap="none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CBBD7-B9B1-B24E-BAE3-BA492E1B6CAD}"/>
              </a:ext>
            </a:extLst>
          </p:cNvPr>
          <p:cNvSpPr txBox="1"/>
          <p:nvPr/>
        </p:nvSpPr>
        <p:spPr>
          <a:xfrm>
            <a:off x="1391625" y="1576344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kumimoji="1" lang="ko-Kore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F1CC3F02-1097-F64C-9FD0-6D75D18F6A08}"/>
              </a:ext>
            </a:extLst>
          </p:cNvPr>
          <p:cNvSpPr>
            <a:spLocks noChangeAspect="1"/>
          </p:cNvSpPr>
          <p:nvPr/>
        </p:nvSpPr>
        <p:spPr>
          <a:xfrm flipH="1">
            <a:off x="1509040" y="2241431"/>
            <a:ext cx="72000" cy="72000"/>
          </a:xfrm>
          <a:prstGeom prst="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F8D0C67-65F5-D543-A877-3EAC2A0E9AA5}"/>
              </a:ext>
            </a:extLst>
          </p:cNvPr>
          <p:cNvSpPr/>
          <p:nvPr/>
        </p:nvSpPr>
        <p:spPr>
          <a:xfrm>
            <a:off x="8162679" y="1616809"/>
            <a:ext cx="76444" cy="46019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ADCB84B-6D5C-0642-A193-34C832894B6B}"/>
              </a:ext>
            </a:extLst>
          </p:cNvPr>
          <p:cNvSpPr/>
          <p:nvPr/>
        </p:nvSpPr>
        <p:spPr>
          <a:xfrm>
            <a:off x="8162679" y="1811090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44">
            <a:extLst>
              <a:ext uri="{FF2B5EF4-FFF2-40B4-BE49-F238E27FC236}">
                <a16:creationId xmlns:a16="http://schemas.microsoft.com/office/drawing/2014/main" id="{63CFC1F5-F604-2D40-8FE7-CEFE69096226}"/>
              </a:ext>
            </a:extLst>
          </p:cNvPr>
          <p:cNvSpPr/>
          <p:nvPr/>
        </p:nvSpPr>
        <p:spPr>
          <a:xfrm>
            <a:off x="3740053" y="6286503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28" name="모서리가 둥근 직사각형 244">
            <a:extLst>
              <a:ext uri="{FF2B5EF4-FFF2-40B4-BE49-F238E27FC236}">
                <a16:creationId xmlns:a16="http://schemas.microsoft.com/office/drawing/2014/main" id="{0D696057-8618-EA46-A917-FD1E5A5BF0E4}"/>
              </a:ext>
            </a:extLst>
          </p:cNvPr>
          <p:cNvSpPr/>
          <p:nvPr/>
        </p:nvSpPr>
        <p:spPr>
          <a:xfrm>
            <a:off x="4992383" y="6286503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1932FDB-C790-3E49-95CB-0693F3A37313}"/>
              </a:ext>
            </a:extLst>
          </p:cNvPr>
          <p:cNvGrpSpPr/>
          <p:nvPr/>
        </p:nvGrpSpPr>
        <p:grpSpPr>
          <a:xfrm>
            <a:off x="163368" y="2352952"/>
            <a:ext cx="4734224" cy="2315057"/>
            <a:chOff x="163368" y="2352952"/>
            <a:chExt cx="4734224" cy="231505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DC86C5C-9B7D-144B-8613-9EA63AE7451D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43" name="Google Shape;2970;p25">
                <a:extLst>
                  <a:ext uri="{FF2B5EF4-FFF2-40B4-BE49-F238E27FC236}">
                    <a16:creationId xmlns:a16="http://schemas.microsoft.com/office/drawing/2014/main" id="{D9F3E1E7-D12B-D843-BFB7-64BEACF26052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EEEFCF9F-66A1-5C42-ACF7-D50A32C9A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E4445D-5224-D941-B878-7B095FBC1556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L 도형 41">
              <a:extLst>
                <a:ext uri="{FF2B5EF4-FFF2-40B4-BE49-F238E27FC236}">
                  <a16:creationId xmlns:a16="http://schemas.microsoft.com/office/drawing/2014/main" id="{00AEED9F-82CB-9F4E-AB30-B333EBA1F7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6580D5AE-2579-3227-CAF6-88472972FFD0}"/>
              </a:ext>
            </a:extLst>
          </p:cNvPr>
          <p:cNvSpPr/>
          <p:nvPr/>
        </p:nvSpPr>
        <p:spPr>
          <a:xfrm>
            <a:off x="8239123" y="15041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56CD9B-68C4-DC8A-F8EC-6A4257CE74D3}"/>
              </a:ext>
            </a:extLst>
          </p:cNvPr>
          <p:cNvSpPr/>
          <p:nvPr/>
        </p:nvSpPr>
        <p:spPr>
          <a:xfrm>
            <a:off x="62020" y="152698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L 도형 35">
            <a:extLst>
              <a:ext uri="{FF2B5EF4-FFF2-40B4-BE49-F238E27FC236}">
                <a16:creationId xmlns:a16="http://schemas.microsoft.com/office/drawing/2014/main" id="{B1C36FAA-BD1D-812D-0F99-956C84149F10}"/>
              </a:ext>
            </a:extLst>
          </p:cNvPr>
          <p:cNvSpPr>
            <a:spLocks noChangeAspect="1"/>
          </p:cNvSpPr>
          <p:nvPr/>
        </p:nvSpPr>
        <p:spPr>
          <a:xfrm flipH="1">
            <a:off x="9821445" y="2751638"/>
            <a:ext cx="72000" cy="72000"/>
          </a:xfrm>
          <a:prstGeom prst="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DC3B88-2D2A-C207-A711-4346784CAC54}"/>
              </a:ext>
            </a:extLst>
          </p:cNvPr>
          <p:cNvSpPr/>
          <p:nvPr/>
        </p:nvSpPr>
        <p:spPr>
          <a:xfrm>
            <a:off x="7967954" y="152771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3E713C-5E19-015E-379E-8C0D27E95911}"/>
              </a:ext>
            </a:extLst>
          </p:cNvPr>
          <p:cNvSpPr/>
          <p:nvPr/>
        </p:nvSpPr>
        <p:spPr>
          <a:xfrm>
            <a:off x="3514587" y="623270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9905CD5-A3E3-3B08-0258-409D2FF5DF72}"/>
              </a:ext>
            </a:extLst>
          </p:cNvPr>
          <p:cNvSpPr/>
          <p:nvPr/>
        </p:nvSpPr>
        <p:spPr>
          <a:xfrm>
            <a:off x="8229797" y="18405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30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390847"/>
              </p:ext>
            </p:extLst>
          </p:nvPr>
        </p:nvGraphicFramePr>
        <p:xfrm>
          <a:off x="9202627" y="654818"/>
          <a:ext cx="2894321" cy="9020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팝업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461976"/>
              </p:ext>
            </p:extLst>
          </p:nvPr>
        </p:nvGraphicFramePr>
        <p:xfrm>
          <a:off x="9201565" y="1616809"/>
          <a:ext cx="2891617" cy="4768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 제목 영역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선택 영역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있는 위젯 목록을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다중 선택 불가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 위젯의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selected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상태가 디자인적으로 달라야 한다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위젯추가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</a:t>
                      </a: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위젯이 존재하지 않을 경우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버튼을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disabled. 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상태로 보여준다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불가능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대시보드 생성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 페이지로 돌아간다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추가버튼 </a:t>
                      </a:r>
                      <a:r>
                        <a:rPr lang="ko-KR" alt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의 최 하단 좌측에 선택된 위젯을 위치시킨다</a:t>
                      </a:r>
                      <a:r>
                        <a:rPr lang="en-US" alt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3" y="1227199"/>
            <a:ext cx="8869381" cy="3077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+mn-ea"/>
              </a:rPr>
              <a:t>대시보드</a:t>
            </a:r>
            <a:r>
              <a:rPr kumimoji="1" lang="en-US" altLang="ko-KR" sz="1400" dirty="0">
                <a:latin typeface="+mn-ea"/>
              </a:rPr>
              <a:t>2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추가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DASHBOARD-2-3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616810"/>
            <a:ext cx="8076520" cy="4601988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574304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F18099-E503-0C4F-98D3-33F529F24E1C}"/>
              </a:ext>
            </a:extLst>
          </p:cNvPr>
          <p:cNvSpPr/>
          <p:nvPr/>
        </p:nvSpPr>
        <p:spPr>
          <a:xfrm>
            <a:off x="8314562" y="1859440"/>
            <a:ext cx="717423" cy="43516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ko-Kore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위젯</a:t>
            </a:r>
            <a:r>
              <a:rPr kumimoji="1" lang="en-US" altLang="ko-Kore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위젯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</a:t>
            </a:r>
            <a:endParaRPr kumimoji="1" lang="ko-Kore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Google Shape;2970;p25">
            <a:extLst>
              <a:ext uri="{FF2B5EF4-FFF2-40B4-BE49-F238E27FC236}">
                <a16:creationId xmlns:a16="http://schemas.microsoft.com/office/drawing/2014/main" id="{65E7B9CF-35CB-0745-8E33-4F87AAC8FA76}"/>
              </a:ext>
            </a:extLst>
          </p:cNvPr>
          <p:cNvSpPr/>
          <p:nvPr/>
        </p:nvSpPr>
        <p:spPr>
          <a:xfrm>
            <a:off x="162604" y="1616809"/>
            <a:ext cx="1425928" cy="699363"/>
          </a:xfrm>
          <a:prstGeom prst="roundRect">
            <a:avLst>
              <a:gd name="adj" fmla="val 5771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3,253 rows</a:t>
            </a:r>
            <a:endParaRPr sz="1600" b="0" i="0" u="none" strike="noStrike" cap="none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CBBD7-B9B1-B24E-BAE3-BA492E1B6CAD}"/>
              </a:ext>
            </a:extLst>
          </p:cNvPr>
          <p:cNvSpPr txBox="1"/>
          <p:nvPr/>
        </p:nvSpPr>
        <p:spPr>
          <a:xfrm>
            <a:off x="1391625" y="1576344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endParaRPr kumimoji="1" lang="ko-Kore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F1CC3F02-1097-F64C-9FD0-6D75D18F6A08}"/>
              </a:ext>
            </a:extLst>
          </p:cNvPr>
          <p:cNvSpPr>
            <a:spLocks noChangeAspect="1"/>
          </p:cNvSpPr>
          <p:nvPr/>
        </p:nvSpPr>
        <p:spPr>
          <a:xfrm flipH="1">
            <a:off x="1509040" y="2241431"/>
            <a:ext cx="72000" cy="72000"/>
          </a:xfrm>
          <a:prstGeom prst="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F8D0C67-65F5-D543-A877-3EAC2A0E9AA5}"/>
              </a:ext>
            </a:extLst>
          </p:cNvPr>
          <p:cNvSpPr/>
          <p:nvPr/>
        </p:nvSpPr>
        <p:spPr>
          <a:xfrm>
            <a:off x="8162679" y="1616809"/>
            <a:ext cx="76444" cy="46019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ADCB84B-6D5C-0642-A193-34C832894B6B}"/>
              </a:ext>
            </a:extLst>
          </p:cNvPr>
          <p:cNvSpPr/>
          <p:nvPr/>
        </p:nvSpPr>
        <p:spPr>
          <a:xfrm>
            <a:off x="8162679" y="1811090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44">
            <a:extLst>
              <a:ext uri="{FF2B5EF4-FFF2-40B4-BE49-F238E27FC236}">
                <a16:creationId xmlns:a16="http://schemas.microsoft.com/office/drawing/2014/main" id="{63CFC1F5-F604-2D40-8FE7-CEFE69096226}"/>
              </a:ext>
            </a:extLst>
          </p:cNvPr>
          <p:cNvSpPr/>
          <p:nvPr/>
        </p:nvSpPr>
        <p:spPr>
          <a:xfrm>
            <a:off x="3740053" y="6286503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28" name="모서리가 둥근 직사각형 244">
            <a:extLst>
              <a:ext uri="{FF2B5EF4-FFF2-40B4-BE49-F238E27FC236}">
                <a16:creationId xmlns:a16="http://schemas.microsoft.com/office/drawing/2014/main" id="{0D696057-8618-EA46-A917-FD1E5A5BF0E4}"/>
              </a:ext>
            </a:extLst>
          </p:cNvPr>
          <p:cNvSpPr/>
          <p:nvPr/>
        </p:nvSpPr>
        <p:spPr>
          <a:xfrm>
            <a:off x="4992383" y="6286503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ko-Kore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1932FDB-C790-3E49-95CB-0693F3A37313}"/>
              </a:ext>
            </a:extLst>
          </p:cNvPr>
          <p:cNvGrpSpPr/>
          <p:nvPr/>
        </p:nvGrpSpPr>
        <p:grpSpPr>
          <a:xfrm>
            <a:off x="163368" y="2352952"/>
            <a:ext cx="4734224" cy="2315057"/>
            <a:chOff x="163368" y="2352952"/>
            <a:chExt cx="4734224" cy="231505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DC86C5C-9B7D-144B-8613-9EA63AE7451D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43" name="Google Shape;2970;p25">
                <a:extLst>
                  <a:ext uri="{FF2B5EF4-FFF2-40B4-BE49-F238E27FC236}">
                    <a16:creationId xmlns:a16="http://schemas.microsoft.com/office/drawing/2014/main" id="{D9F3E1E7-D12B-D843-BFB7-64BEACF26052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EEEFCF9F-66A1-5C42-ACF7-D50A32C9A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E4445D-5224-D941-B878-7B095FBC1556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L 도형 41">
              <a:extLst>
                <a:ext uri="{FF2B5EF4-FFF2-40B4-BE49-F238E27FC236}">
                  <a16:creationId xmlns:a16="http://schemas.microsoft.com/office/drawing/2014/main" id="{00AEED9F-82CB-9F4E-AB30-B333EBA1F7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044296-F18C-D745-905D-0BDABB40C7EC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6533F-B5EF-5243-A4DB-053BED1C1CD0}"/>
              </a:ext>
            </a:extLst>
          </p:cNvPr>
          <p:cNvGrpSpPr/>
          <p:nvPr/>
        </p:nvGrpSpPr>
        <p:grpSpPr>
          <a:xfrm>
            <a:off x="2857591" y="2228368"/>
            <a:ext cx="3852960" cy="3051199"/>
            <a:chOff x="2857591" y="2228368"/>
            <a:chExt cx="3852960" cy="30511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CDDA764-A24D-D049-A759-DC0C0CE72E14}"/>
                </a:ext>
              </a:extLst>
            </p:cNvPr>
            <p:cNvGrpSpPr/>
            <p:nvPr/>
          </p:nvGrpSpPr>
          <p:grpSpPr>
            <a:xfrm>
              <a:off x="2857591" y="2228368"/>
              <a:ext cx="3852960" cy="3051199"/>
              <a:chOff x="2243040" y="1168745"/>
              <a:chExt cx="3852960" cy="305119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0A765CC-D25F-1E46-9986-67376DEAA7E0}"/>
                  </a:ext>
                </a:extLst>
              </p:cNvPr>
              <p:cNvSpPr/>
              <p:nvPr/>
            </p:nvSpPr>
            <p:spPr>
              <a:xfrm>
                <a:off x="2243040" y="1168745"/>
                <a:ext cx="3852960" cy="2910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E9C0795-ED0B-2648-A467-1A391629FA4F}"/>
                  </a:ext>
                </a:extLst>
              </p:cNvPr>
              <p:cNvSpPr/>
              <p:nvPr/>
            </p:nvSpPr>
            <p:spPr>
              <a:xfrm>
                <a:off x="2243040" y="1443185"/>
                <a:ext cx="3852960" cy="2776759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32F0E14-EC1C-A343-AB50-830C9AE527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25732" y="1231032"/>
                <a:ext cx="108000" cy="108000"/>
                <a:chOff x="4786411" y="2017986"/>
                <a:chExt cx="296392" cy="296392"/>
              </a:xfrm>
            </p:grpSpPr>
            <p:cxnSp>
              <p:nvCxnSpPr>
                <p:cNvPr id="49" name="직선 연결선[R] 48">
                  <a:extLst>
                    <a:ext uri="{FF2B5EF4-FFF2-40B4-BE49-F238E27FC236}">
                      <a16:creationId xmlns:a16="http://schemas.microsoft.com/office/drawing/2014/main" id="{194E27CA-9EED-7A43-9C88-FEE64E3ED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6411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49">
                  <a:extLst>
                    <a:ext uri="{FF2B5EF4-FFF2-40B4-BE49-F238E27FC236}">
                      <a16:creationId xmlns:a16="http://schemas.microsoft.com/office/drawing/2014/main" id="{923145EE-23C7-EE4B-A1DE-A63EC1935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92717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CDD270-7678-B44D-8E87-194F97C76277}"/>
                  </a:ext>
                </a:extLst>
              </p:cNvPr>
              <p:cNvSpPr txBox="1"/>
              <p:nvPr/>
            </p:nvSpPr>
            <p:spPr>
              <a:xfrm>
                <a:off x="2272526" y="1204593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/>
                  <a:t>위젯 추가</a:t>
                </a:r>
                <a:endParaRPr kumimoji="1" lang="en-US" altLang="ko-KR" sz="9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1EBFA5-832D-854D-92A0-1D667F2DCC35}"/>
                  </a:ext>
                </a:extLst>
              </p:cNvPr>
              <p:cNvSpPr txBox="1"/>
              <p:nvPr/>
            </p:nvSpPr>
            <p:spPr>
              <a:xfrm>
                <a:off x="2467569" y="1631323"/>
                <a:ext cx="16850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000" dirty="0"/>
                  <a:t>추가할</a:t>
                </a:r>
                <a:r>
                  <a:rPr kumimoji="1" lang="ko-KR" altLang="en-US" sz="1000" dirty="0"/>
                  <a:t> 위젯을 선택하세요</a:t>
                </a:r>
                <a:r>
                  <a:rPr kumimoji="1" lang="en-US" altLang="ko-KR" sz="1000" dirty="0"/>
                  <a:t>.</a:t>
                </a:r>
                <a:endParaRPr kumimoji="1" lang="ko-Kore-KR" altLang="en-US" sz="1000" dirty="0"/>
              </a:p>
            </p:txBody>
          </p:sp>
          <p:sp>
            <p:nvSpPr>
              <p:cNvPr id="45" name="Google Shape;2970;p25">
                <a:extLst>
                  <a:ext uri="{FF2B5EF4-FFF2-40B4-BE49-F238E27FC236}">
                    <a16:creationId xmlns:a16="http://schemas.microsoft.com/office/drawing/2014/main" id="{F35E1F7B-5A39-E248-9707-3AC321975B73}"/>
                  </a:ext>
                </a:extLst>
              </p:cNvPr>
              <p:cNvSpPr/>
              <p:nvPr/>
            </p:nvSpPr>
            <p:spPr>
              <a:xfrm>
                <a:off x="2467568" y="1958753"/>
                <a:ext cx="3288079" cy="277000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  <a:alpha val="56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위젯</a:t>
                </a:r>
                <a:r>
                  <a:rPr lang="en-US" altLang="ko-KR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970;p25">
                <a:extLst>
                  <a:ext uri="{FF2B5EF4-FFF2-40B4-BE49-F238E27FC236}">
                    <a16:creationId xmlns:a16="http://schemas.microsoft.com/office/drawing/2014/main" id="{32B8A584-11AA-3641-9B59-D904B002B591}"/>
                  </a:ext>
                </a:extLst>
              </p:cNvPr>
              <p:cNvSpPr/>
              <p:nvPr/>
            </p:nvSpPr>
            <p:spPr>
              <a:xfrm>
                <a:off x="2467568" y="2310257"/>
                <a:ext cx="3288079" cy="277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위젯</a:t>
                </a:r>
                <a:r>
                  <a:rPr lang="en-US" altLang="ko-KR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970;p25">
                <a:extLst>
                  <a:ext uri="{FF2B5EF4-FFF2-40B4-BE49-F238E27FC236}">
                    <a16:creationId xmlns:a16="http://schemas.microsoft.com/office/drawing/2014/main" id="{95B99A4D-15B7-B945-B3CD-21D293A7E867}"/>
                  </a:ext>
                </a:extLst>
              </p:cNvPr>
              <p:cNvSpPr/>
              <p:nvPr/>
            </p:nvSpPr>
            <p:spPr>
              <a:xfrm>
                <a:off x="2467568" y="2656844"/>
                <a:ext cx="3288079" cy="277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en-US" altLang="ko-KR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970;p25">
                <a:extLst>
                  <a:ext uri="{FF2B5EF4-FFF2-40B4-BE49-F238E27FC236}">
                    <a16:creationId xmlns:a16="http://schemas.microsoft.com/office/drawing/2014/main" id="{8DA683F6-96DD-464C-85B6-534316E39F01}"/>
                  </a:ext>
                </a:extLst>
              </p:cNvPr>
              <p:cNvSpPr/>
              <p:nvPr/>
            </p:nvSpPr>
            <p:spPr>
              <a:xfrm>
                <a:off x="2467568" y="3008348"/>
                <a:ext cx="3288079" cy="277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ko-KR" altLang="en-US" sz="100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ㅅㄷㄴㅅ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모서리가 둥근 직사각형 244">
              <a:extLst>
                <a:ext uri="{FF2B5EF4-FFF2-40B4-BE49-F238E27FC236}">
                  <a16:creationId xmlns:a16="http://schemas.microsoft.com/office/drawing/2014/main" id="{16E44160-2E9D-7947-8626-7FC60996F91C}"/>
                </a:ext>
              </a:extLst>
            </p:cNvPr>
            <p:cNvSpPr/>
            <p:nvPr/>
          </p:nvSpPr>
          <p:spPr>
            <a:xfrm>
              <a:off x="4051134" y="4902352"/>
              <a:ext cx="743417" cy="251661"/>
            </a:xfrm>
            <a:prstGeom prst="roundRect">
              <a:avLst>
                <a:gd name="adj" fmla="val 578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위젯 추가</a:t>
              </a:r>
            </a:p>
          </p:txBody>
        </p:sp>
        <p:sp>
          <p:nvSpPr>
            <p:cNvPr id="52" name="모서리가 둥근 직사각형 244">
              <a:extLst>
                <a:ext uri="{FF2B5EF4-FFF2-40B4-BE49-F238E27FC236}">
                  <a16:creationId xmlns:a16="http://schemas.microsoft.com/office/drawing/2014/main" id="{B9A1A0BB-5A7E-7E44-9E41-5495AC90B8A7}"/>
                </a:ext>
              </a:extLst>
            </p:cNvPr>
            <p:cNvSpPr/>
            <p:nvPr/>
          </p:nvSpPr>
          <p:spPr>
            <a:xfrm>
              <a:off x="4919434" y="4902352"/>
              <a:ext cx="739823" cy="251661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113D61AC-5904-8EF5-150D-482A9646B360}"/>
              </a:ext>
            </a:extLst>
          </p:cNvPr>
          <p:cNvSpPr/>
          <p:nvPr/>
        </p:nvSpPr>
        <p:spPr>
          <a:xfrm>
            <a:off x="2777393" y="217684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C803603-4414-CB0D-C1F3-1709E5AC8FC7}"/>
              </a:ext>
            </a:extLst>
          </p:cNvPr>
          <p:cNvSpPr/>
          <p:nvPr/>
        </p:nvSpPr>
        <p:spPr>
          <a:xfrm>
            <a:off x="2887077" y="284521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39525F-4752-2DE8-76F7-52811ABD8B06}"/>
              </a:ext>
            </a:extLst>
          </p:cNvPr>
          <p:cNvSpPr/>
          <p:nvPr/>
        </p:nvSpPr>
        <p:spPr>
          <a:xfrm>
            <a:off x="3856409" y="47341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0C431321-F957-A71C-D81B-C70E9CD920D3}"/>
              </a:ext>
            </a:extLst>
          </p:cNvPr>
          <p:cNvSpPr/>
          <p:nvPr/>
        </p:nvSpPr>
        <p:spPr>
          <a:xfrm>
            <a:off x="6595886" y="2937167"/>
            <a:ext cx="47801" cy="17257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9314C2B-DB80-8314-CEF2-CCE9229C211B}"/>
              </a:ext>
            </a:extLst>
          </p:cNvPr>
          <p:cNvSpPr/>
          <p:nvPr/>
        </p:nvSpPr>
        <p:spPr>
          <a:xfrm>
            <a:off x="6595887" y="3131448"/>
            <a:ext cx="45998" cy="58050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47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{1677465E-2770-3A44-94F2-C2A51841E970}tf10001063</Template>
  <TotalTime>3754</TotalTime>
  <Words>2383</Words>
  <Application>Microsoft Macintosh PowerPoint</Application>
  <PresentationFormat>와이드스크린</PresentationFormat>
  <Paragraphs>942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맑은 고딕</vt:lpstr>
      <vt:lpstr>Noto Sans Symbols</vt:lpstr>
      <vt:lpstr>Arial</vt:lpstr>
      <vt:lpstr>Calibri</vt:lpstr>
      <vt:lpstr>Office 테마</vt:lpstr>
      <vt:lpstr>바닐라메타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바닐라메타</dc:title>
  <dc:creator>yoonheeseon</dc:creator>
  <cp:lastModifiedBy>yoonheeseon</cp:lastModifiedBy>
  <cp:revision>90</cp:revision>
  <dcterms:created xsi:type="dcterms:W3CDTF">2022-06-24T05:41:20Z</dcterms:created>
  <dcterms:modified xsi:type="dcterms:W3CDTF">2022-07-01T00:48:42Z</dcterms:modified>
</cp:coreProperties>
</file>