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RockbusterStealthLLCAnalysis/Rockbus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BF09991-96D2-4144-9142-9CB23F3D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Rockbuster Stealth LLC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BF9D1AF-A4D2-479E-AC5E-CFFF85885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3/9/2023 1:22:06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ockbuster8">
            <a:extLst>
              <a:ext uri="{FF2B5EF4-FFF2-40B4-BE49-F238E27FC236}">
                <a16:creationId xmlns:a16="http://schemas.microsoft.com/office/drawing/2014/main" id="{437683DC-7344-4F06-BDEF-6C5EABB2E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ockbuster9">
            <a:extLst>
              <a:ext uri="{FF2B5EF4-FFF2-40B4-BE49-F238E27FC236}">
                <a16:creationId xmlns:a16="http://schemas.microsoft.com/office/drawing/2014/main" id="{A55C6FBD-7692-4097-A90E-3C970FC6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Rockbuster10">
            <a:extLst>
              <a:ext uri="{FF2B5EF4-FFF2-40B4-BE49-F238E27FC236}">
                <a16:creationId xmlns:a16="http://schemas.microsoft.com/office/drawing/2014/main" id="{DD03024A-5A76-43AC-A781-3A9FB6F7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7572-9F0A-AF50-5DAB-9D8B4A6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Tableau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8820-631D-F421-1828-F30974B3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https://public.tableau.com/app/profile/daniel.blum4497/viz/RockbusterStealthLLCAnalysis/Rockbuster?publish=yes</a:t>
            </a:r>
          </a:p>
        </p:txBody>
      </p:sp>
    </p:spTree>
    <p:extLst>
      <p:ext uri="{BB962C8B-B14F-4D97-AF65-F5344CB8AC3E}">
        <p14:creationId xmlns:p14="http://schemas.microsoft.com/office/powerpoint/2010/main" val="137985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ockbuster1">
            <a:extLst>
              <a:ext uri="{FF2B5EF4-FFF2-40B4-BE49-F238E27FC236}">
                <a16:creationId xmlns:a16="http://schemas.microsoft.com/office/drawing/2014/main" id="{5DAE675B-224C-4927-92D6-7A177F00F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ockbuster2">
            <a:extLst>
              <a:ext uri="{FF2B5EF4-FFF2-40B4-BE49-F238E27FC236}">
                <a16:creationId xmlns:a16="http://schemas.microsoft.com/office/drawing/2014/main" id="{0DD290AC-AE73-4B8A-A7A8-F5DB0E6F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ockbuster11">
            <a:extLst>
              <a:ext uri="{FF2B5EF4-FFF2-40B4-BE49-F238E27FC236}">
                <a16:creationId xmlns:a16="http://schemas.microsoft.com/office/drawing/2014/main" id="{55B0C1FB-F550-416D-B1ED-6A657552B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ockbuster3">
            <a:extLst>
              <a:ext uri="{FF2B5EF4-FFF2-40B4-BE49-F238E27FC236}">
                <a16:creationId xmlns:a16="http://schemas.microsoft.com/office/drawing/2014/main" id="{3E9F6434-EEF9-44FA-B074-18E5585A2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ockbuster4">
            <a:extLst>
              <a:ext uri="{FF2B5EF4-FFF2-40B4-BE49-F238E27FC236}">
                <a16:creationId xmlns:a16="http://schemas.microsoft.com/office/drawing/2014/main" id="{4039E9A1-5BDE-4F12-AFBC-598738C35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ockbuster5">
            <a:extLst>
              <a:ext uri="{FF2B5EF4-FFF2-40B4-BE49-F238E27FC236}">
                <a16:creationId xmlns:a16="http://schemas.microsoft.com/office/drawing/2014/main" id="{0AC9C7FE-F7D7-4751-9552-2FCE206CD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ockbuster6">
            <a:extLst>
              <a:ext uri="{FF2B5EF4-FFF2-40B4-BE49-F238E27FC236}">
                <a16:creationId xmlns:a16="http://schemas.microsoft.com/office/drawing/2014/main" id="{FCD53514-AF47-42A7-8BAF-50CA2A656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Rockbuster7">
            <a:extLst>
              <a:ext uri="{FF2B5EF4-FFF2-40B4-BE49-F238E27FC236}">
                <a16:creationId xmlns:a16="http://schemas.microsoft.com/office/drawing/2014/main" id="{5135F802-D4C7-4516-98AB-AA070BE18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Rockbuster Stealth LLC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 Analysis</dc:title>
  <dc:creator>Daniel J Blum</dc:creator>
  <cp:lastModifiedBy>Daniel Blum</cp:lastModifiedBy>
  <cp:revision>1</cp:revision>
  <dcterms:created xsi:type="dcterms:W3CDTF">2023-03-09T01:22:10Z</dcterms:created>
  <dcterms:modified xsi:type="dcterms:W3CDTF">2023-05-19T15:41:01Z</dcterms:modified>
</cp:coreProperties>
</file>