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e59f1d4f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e59f1d4f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e59f1d4f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e59f1d4f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e59f1d4f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e59f1d4f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e59f1d4f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e59f1d4f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e59f1d4f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e59f1d4f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e59f1d4f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e59f1d4f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e59f1d4f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e59f1d4f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2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Servicio contable aplicado a régimen tributario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Nombre: Daniel Esteban Carrasco Reveco</a:t>
            </a:r>
            <a:br>
              <a:rPr b="1" lang="es" sz="18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 sz="18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Docente: Viviana Marcela Soto </a:t>
            </a:r>
            <a:r>
              <a:rPr b="1" lang="es" sz="18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Vásquez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42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r>
              <a:rPr lang="es" sz="42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Sistema Contable Actual</a:t>
            </a: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Cumple con PCGA e IFRS.</a:t>
            </a:r>
            <a:endParaRPr sz="1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Inadecuado para reportes tributarios específicos.</a:t>
            </a:r>
            <a:endParaRPr sz="1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Normativas Tributarias</a:t>
            </a: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Requisitos especiales para regímenes como el régimen </a:t>
            </a: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propyme</a:t>
            </a: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 (14D3) y el régimen transparente (14D8).</a:t>
            </a:r>
            <a:endParaRPr sz="1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Necesidad de informes que difieren de los estados financieros generados bajo PCGA e IFRS.</a:t>
            </a:r>
            <a:endParaRPr sz="1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125" y="823875"/>
            <a:ext cx="2195625" cy="16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00FF"/>
                </a:solidFill>
              </a:rPr>
              <a:t>Problemática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Carga de Trabajo</a:t>
            </a: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Elaboración manual de reportes tributarios en Excel.</a:t>
            </a:r>
            <a:endParaRPr sz="1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Proceso laborioso y con alta probabilidad de errores.</a:t>
            </a:r>
            <a:endParaRPr sz="1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Dificultad en Comunicación</a:t>
            </a: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Explicación compleja de diferencias entre estados financieros y declaraciones tributarias a entidades bancarias.</a:t>
            </a:r>
            <a:endParaRPr sz="1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550" y="691125"/>
            <a:ext cx="1745025" cy="17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00FF"/>
                </a:solidFill>
              </a:rPr>
              <a:t>Solución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Proyecto APT</a:t>
            </a:r>
            <a:r>
              <a:rPr lang="es" sz="20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Arial"/>
              <a:buChar char="●"/>
            </a:pPr>
            <a:r>
              <a:rPr lang="es" sz="20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Servicio web que automatiza la generación de reportes tributarios precisos y conformes a la normativa.</a:t>
            </a:r>
            <a:endParaRPr sz="20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Arial"/>
              <a:buChar char="●"/>
            </a:pPr>
            <a:r>
              <a:rPr lang="es" sz="20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Reducción del tiempo de trabajo y minimización de errores.</a:t>
            </a:r>
            <a:endParaRPr sz="20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Arial"/>
              <a:buChar char="●"/>
            </a:pPr>
            <a:r>
              <a:rPr lang="es" sz="20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Mejora en la comunicación y explicación de informes a entidades bancarias.</a:t>
            </a:r>
            <a:endParaRPr sz="20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00FF"/>
                </a:solidFill>
              </a:rPr>
              <a:t>Grupo Objetivo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Contadores</a:t>
            </a: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Que trabajan con sistemas contables que no cubren adecuadamente los requisitos tributarios.</a:t>
            </a:r>
            <a:endParaRPr sz="1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Empresas</a:t>
            </a: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Especialmente aquellas en regímenes específicos que necesitan cumplir con requisitos tributarios adicionales.</a:t>
            </a:r>
            <a:endParaRPr sz="1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Entidades Bancarias</a:t>
            </a: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Que requieren explicaciones claras sobre la discrepancia entre estados financieros y reportes tributarios.</a:t>
            </a:r>
            <a:endParaRPr sz="1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00FF"/>
                </a:solidFill>
              </a:rPr>
              <a:t>Factibilidad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Duración del Semestre</a:t>
            </a: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Implementación y pruebas iniciales del servicio en el transcurso del semestre académico.</a:t>
            </a:r>
            <a:endParaRPr sz="1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Recursos</a:t>
            </a: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Tecnológicos</a:t>
            </a: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: Herramientas de desarrollo web y servidores.</a:t>
            </a:r>
            <a:endParaRPr sz="1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Humanos</a:t>
            </a: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: Equipo de desarrollo, contadores para pruebas, y consultores en normativa tributaria.</a:t>
            </a:r>
            <a:endParaRPr sz="1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Financieros</a:t>
            </a:r>
            <a:r>
              <a:rPr lang="es" sz="11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: Presupuesto para desarrollo, pruebas y marketing.</a:t>
            </a:r>
            <a:endParaRPr sz="11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00FF"/>
                </a:solidFill>
              </a:rPr>
              <a:t>Metodología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Metodología Elegida</a:t>
            </a:r>
            <a:r>
              <a:rPr lang="es" sz="14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: Desarrollo Ágil (Scrum)</a:t>
            </a:r>
            <a:endParaRPr sz="14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Justificación</a:t>
            </a:r>
            <a:r>
              <a:rPr lang="es" sz="14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Arial"/>
              <a:buChar char="■"/>
            </a:pPr>
            <a:r>
              <a:rPr b="1" lang="es" sz="14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Flexibilidad</a:t>
            </a:r>
            <a:r>
              <a:rPr lang="es" sz="14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: Permite ajustes rápidos basados en retroalimentación continua.</a:t>
            </a:r>
            <a:endParaRPr sz="14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Arial"/>
              <a:buChar char="■"/>
            </a:pPr>
            <a:r>
              <a:rPr b="1" lang="es" sz="14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Iteración</a:t>
            </a:r>
            <a:r>
              <a:rPr lang="es" sz="14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: Facilita la entrega de versiones incrementales del servicio.</a:t>
            </a:r>
            <a:endParaRPr sz="14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Arial"/>
              <a:buChar char="■"/>
            </a:pPr>
            <a:r>
              <a:rPr b="1" lang="es" sz="14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Colaboración</a:t>
            </a:r>
            <a:r>
              <a:rPr lang="es" sz="14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: Fomenta la comunicación constante entre desarrolladores y usuarios finales.</a:t>
            </a:r>
            <a:endParaRPr sz="14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250" y="354825"/>
            <a:ext cx="1865426" cy="186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00FF"/>
                </a:solidFill>
              </a:rPr>
              <a:t>Conclusión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9900FF"/>
                </a:solidFill>
              </a:rPr>
              <a:t>El Proyecto APT busca transformar la gestión de reportes tributarios al ofrecer una solución web que automatiza la creación de informes precisos y conformes a la normativa. Esta innovación no solo optimiza el trabajo de los contadores, sino que también mejora la transparencia y la comunicación con entidades bancarias. Con un enfoque ágil y recursos bien definidos, el proyecto promete un impacto positivo significativo en la eficiencia contable y el cumplimiento tributario.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