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5596" autoAdjust="0"/>
  </p:normalViewPr>
  <p:slideViewPr>
    <p:cSldViewPr>
      <p:cViewPr varScale="1">
        <p:scale>
          <a:sx n="100" d="100"/>
          <a:sy n="100" d="100"/>
        </p:scale>
        <p:origin x="636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339A92B-765E-4E47-BB14-5B81975067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it-IT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64D9033-07EE-4824-BDD5-13B19AD5D7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it-IT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A2E05FAE-81BB-4CB1-8F08-8AA96623A1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83C59725-D282-4E9D-8E1E-66D3C4E925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7679F473-52DE-4A5B-9017-AD6F333A40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it-IT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44AA27B6-9CC7-4BD6-A412-A4EF9AFD40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CE7610-BE0B-4B58-876B-DAAE4FCA1073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F8D405-A15E-42C1-B3EA-DA4B72A9E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E40D5-5F1E-47EC-AE42-DB3C2E86ECFD}" type="slidenum">
              <a:rPr lang="en-US" altLang="it-IT"/>
              <a:pPr/>
              <a:t>1</a:t>
            </a:fld>
            <a:endParaRPr lang="en-US" altLang="it-IT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56D82AAA-40E7-4D7B-956E-A9BE6F00F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18AD006-8790-47E9-A797-8B9A73BDB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F8812F-AE02-4960-A010-EAD8C2E54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6BFAB-2DBA-4B9D-A2E9-3FAF1FCD4774}" type="slidenum">
              <a:rPr lang="en-US" altLang="it-IT"/>
              <a:pPr/>
              <a:t>2</a:t>
            </a:fld>
            <a:endParaRPr lang="en-US" altLang="it-IT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9A2F670-F049-4634-A1E8-559E89167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3C7171C-3511-4EC7-A7F2-C8393364D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2A16FD-38AA-4D64-AD94-2FAA0CC19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CF1D1-C7A2-4B84-801F-9E97A080BB44}" type="slidenum">
              <a:rPr lang="en-US" altLang="it-IT"/>
              <a:pPr/>
              <a:t>3</a:t>
            </a:fld>
            <a:endParaRPr lang="en-US" altLang="it-IT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1EE0D7DE-9B12-4D75-B3D0-E8C8A3F13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4BE78C4-2584-4580-A6D4-BDE5B97C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2F75BEC-06E5-4355-BD78-33DAD4887A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it-IT" altLang="it-IT" noProof="0"/>
              <a:t>Fare clic per modificare lo stile del titolo dello schema</a:t>
            </a:r>
            <a:endParaRPr lang="en-US" altLang="it-IT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3A46504-C9E3-470E-90EF-75DFA326CE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it-IT" altLang="it-IT" noProof="0"/>
              <a:t>Fare clic per modificare lo stile del sottotitolo dello schema</a:t>
            </a:r>
            <a:endParaRPr lang="en-US" alt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306A0-E9A8-46AF-9B48-A962DCCA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A239D-E9CC-4930-AF07-D5414A713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7275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66DB7B-EF08-4AC7-9B98-C2DC3BC6A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4CD17C-2C8F-46FB-A413-FCBB90E6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1495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C6949E-6389-4A87-B77A-D4ED7696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52F55-C05B-416F-B4C7-FAAB4654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2542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F8E7D-82E6-410D-9FDA-CB6C2AED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3CE057-EEA5-44E0-AB23-B9B29FC8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282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51C1D-4F4A-4487-852F-0E85F653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D990C-C408-4BF0-AC7E-CC7B19B9E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A3A34-B366-4233-901E-B1B47977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157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91368-97F3-4F22-BDB3-F0030D46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B50DB-E5F1-436C-8ED3-74160A3C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50872-0666-4D6A-864A-9163E7D44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729505-059E-44F0-9AA7-6E7CE382A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49419A7-CA4A-4214-B112-D1B426D14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7709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F16E6-C84F-48CA-B6B8-E140B9A5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0987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3E087-E598-4C8E-B404-D504B4C5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D81B97-93DA-419A-98E8-9E19B53C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2014C4-1AC5-4A9E-9AAB-61B515C3B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640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AE2B7-336C-4996-826A-4CEEC925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4C52E6-6636-432D-978A-7B7F3EFB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D2CD43-9C4C-4CDF-9E71-057001B2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476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A9080D-3510-4373-85E8-D3A46C314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79F6D1-4F52-4137-82A2-1A1D08733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34C18D8D-A5FE-4344-B6A7-7DA3CF2F18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5" y="4077072"/>
            <a:ext cx="8153400" cy="83209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 dirty="0" err="1"/>
              <a:t>a.a.</a:t>
            </a:r>
            <a:r>
              <a:rPr lang="en-US" b="1" dirty="0"/>
              <a:t> 2018 – 2019</a:t>
            </a:r>
            <a:br>
              <a:rPr lang="en-US" b="1" dirty="0"/>
            </a:br>
            <a:r>
              <a:rPr lang="en-US" b="1" dirty="0"/>
              <a:t>Daniele Castro S253244</a:t>
            </a:r>
            <a:endParaRPr lang="en-US" altLang="it-IT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ED0B303-99FC-4C95-8FFA-5EA6B1EE73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8880"/>
            <a:ext cx="9144000" cy="127062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 dirty="0"/>
              <a:t>System design project </a:t>
            </a:r>
            <a:endParaRPr lang="en-US" alt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EC5E-A983-4812-9D84-90081D82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Comments organization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9EC9C-DEA8-468C-BC55-E974D4DB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 made the code comments upon every function prototype explaining what every function does in “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wrapper.h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”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 did it with the same code-comment style of 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SEfile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APIs.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FF9DD9-0793-4970-9D04-E7B9FE824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10" y="3501008"/>
            <a:ext cx="722197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C451E-EA37-4BE2-B7EE-41F521C9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Comments organization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374C-9B0B-49E2-999F-C3B75805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Code is also well commented between lines:</a:t>
            </a: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794DC60-188D-4901-B985-325A2E44F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92896"/>
            <a:ext cx="6867575" cy="40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08D3B-E320-451D-9FCC-D111DAC5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Command Line Interface (CLI)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E4396B-FA8D-4FD7-9624-90DF595E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Typing ‘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SEfile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-cli --help’ will display a message well explaining how to properly use the program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There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are </a:t>
            </a: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six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commands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:</a:t>
            </a:r>
          </a:p>
          <a:p>
            <a:pPr lvl="0">
              <a:lnSpc>
                <a:spcPct val="80000"/>
              </a:lnSpc>
            </a:pPr>
            <a:endParaRPr lang="it-IT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list: list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cipher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files</a:t>
            </a:r>
          </a:p>
          <a:p>
            <a:pPr lvl="1">
              <a:lnSpc>
                <a:spcPct val="80000"/>
              </a:lnSpc>
            </a:pP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wrcff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: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write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cipher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file from file</a:t>
            </a:r>
          </a:p>
          <a:p>
            <a:pPr lvl="1">
              <a:lnSpc>
                <a:spcPct val="80000"/>
              </a:lnSpc>
            </a:pP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wrcfs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: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write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cipher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file from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string</a:t>
            </a:r>
            <a:endParaRPr lang="it-IT" altLang="ko-KR" sz="14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wrffc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: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write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file from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cipher</a:t>
            </a:r>
            <a:endParaRPr lang="it-IT" altLang="ko-KR" sz="14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wrsfc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: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write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string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from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cipher</a:t>
            </a:r>
            <a:endParaRPr lang="it-IT" altLang="ko-KR" sz="14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--help: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prints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usage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informations</a:t>
            </a:r>
            <a:endParaRPr lang="it-IT" altLang="ko-KR" sz="14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Each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of </a:t>
            </a: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these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commands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requires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some </a:t>
            </a: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mandatory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options and </a:t>
            </a: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also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optional </a:t>
            </a:r>
            <a:r>
              <a:rPr lang="it-IT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ones</a:t>
            </a:r>
            <a:r>
              <a:rPr lang="it-IT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.</a:t>
            </a:r>
            <a:endParaRPr lang="it-IT" altLang="ko-KR" sz="14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62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06EAB-498C-4889-B54C-977F6ED4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Command Line Interface (CLI)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C46085-CA4B-4D74-A955-E0CF010A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Not putting mandatory options ends in an error message and the immediate program exit.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There are six options:</a:t>
            </a:r>
          </a:p>
          <a:p>
            <a:pPr lvl="0">
              <a:lnSpc>
                <a:spcPct val="80000"/>
              </a:lnSpc>
            </a:pPr>
            <a:endParaRPr lang="it-IT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-pe: stands for ‘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peripheral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’</a:t>
            </a:r>
          </a:p>
          <a:p>
            <a:pPr lvl="1">
              <a:lnSpc>
                <a:spcPct val="80000"/>
              </a:lnSpc>
            </a:pP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-i: stands for ‘input file/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string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’</a:t>
            </a:r>
          </a:p>
          <a:p>
            <a:pPr lvl="1">
              <a:lnSpc>
                <a:spcPct val="80000"/>
              </a:lnSpc>
            </a:pP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-o: stands for ‘output file’</a:t>
            </a:r>
          </a:p>
          <a:p>
            <a:pPr lvl="1">
              <a:lnSpc>
                <a:spcPct val="80000"/>
              </a:lnSpc>
            </a:pP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-c: stands for ‘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cipher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file’</a:t>
            </a:r>
          </a:p>
          <a:p>
            <a:pPr lvl="1">
              <a:lnSpc>
                <a:spcPct val="80000"/>
              </a:lnSpc>
            </a:pP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</a:t>
            </a:r>
            <a:r>
              <a:rPr lang="it-IT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pa</a:t>
            </a: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: stands for ‘password’</a:t>
            </a:r>
          </a:p>
          <a:p>
            <a:pPr lvl="1">
              <a:lnSpc>
                <a:spcPct val="80000"/>
              </a:lnSpc>
            </a:pPr>
            <a:r>
              <a:rPr lang="it-IT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-d: stands for ‘directory’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Wether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an argument is mandatory or not depends on the specific command.</a:t>
            </a:r>
            <a:endParaRPr lang="it-IT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70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1D6FE-36B5-4338-A2C0-878BBFBA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808038"/>
            <a:ext cx="8686800" cy="715962"/>
          </a:xfrm>
        </p:spPr>
        <p:txBody>
          <a:bodyPr/>
          <a:lstStyle/>
          <a:p>
            <a:r>
              <a:rPr lang="en-US" altLang="it-IT" sz="4000">
                <a:solidFill>
                  <a:srgbClr val="FFFFFF"/>
                </a:solidFill>
              </a:rPr>
              <a:t>Command Line Interface (CLI)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B101B-54DE-4411-9596-32605119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7400"/>
            <a:ext cx="2425080" cy="4191000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it-IT" altLang="ko-KR" sz="180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Help message:</a:t>
            </a:r>
            <a:endParaRPr lang="it-IT">
              <a:solidFill>
                <a:srgbClr val="FFFFFF"/>
              </a:solidFill>
            </a:endParaRP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C78DED-6676-4CB7-AEDF-8BD153D6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84" y="1700808"/>
            <a:ext cx="5214241" cy="48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7A1C89-4D59-42A4-8598-F9836E209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attention</a:t>
            </a:r>
            <a:r>
              <a:rPr lang="it-IT" dirty="0"/>
              <a:t>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3425F1-E2F9-4C04-ADB8-EFE1ACE03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326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7A92F0F-C044-4E61-9EE7-425711DFE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it-IT" sz="4000" dirty="0">
                <a:solidFill>
                  <a:schemeClr val="tx1"/>
                </a:solidFill>
              </a:rPr>
              <a:t>Index: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9D56B87-AFB2-4702-8DED-140D36B93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What is the project thought to be for?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Code organization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</a:t>
            </a:r>
            <a:r>
              <a:rPr lang="en-US" altLang="it-IT" sz="1800" dirty="0">
                <a:solidFill>
                  <a:schemeClr val="tx1"/>
                </a:solidFill>
              </a:rPr>
              <a:t>omments organization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Command Line Interface (CLI)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5E6B9F90-8795-4BCD-AEE5-6E96FFEBC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/>
              <a:t>What is the project thought to be for?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0391C6F-615B-4E5B-83B4-193AE65F5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panose="020B0600000101010101" pitchFamily="34" charset="-127"/>
              </a:rPr>
              <a:t>We initially thought to modify the current graphical telegram client to use </a:t>
            </a:r>
            <a:r>
              <a:rPr lang="en-US" altLang="ko-KR" sz="1800" dirty="0" err="1">
                <a:latin typeface="Verdana" panose="020B0604030504040204" pitchFamily="34" charset="0"/>
                <a:ea typeface="굴림" panose="020B0600000101010101" pitchFamily="34" charset="-127"/>
              </a:rPr>
              <a:t>SEcube</a:t>
            </a:r>
            <a:r>
              <a:rPr lang="en-US" altLang="ko-KR" sz="1800" dirty="0">
                <a:latin typeface="Verdana" panose="020B0604030504040204" pitchFamily="34" charset="0"/>
                <a:ea typeface="굴림" panose="020B0600000101010101" pitchFamily="34" charset="-127"/>
              </a:rPr>
              <a:t> as crypto-engine upon the already existing encryption mechanism of telegram.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panose="020B0600000101010101" pitchFamily="34" charset="-127"/>
              </a:rPr>
              <a:t>A</a:t>
            </a:r>
            <a:r>
              <a:rPr lang="it-IT" altLang="it-IT" sz="1800" dirty="0"/>
              <a:t> </a:t>
            </a:r>
            <a:r>
              <a:rPr lang="it-IT" altLang="it-IT" sz="1800" dirty="0" err="1"/>
              <a:t>similar</a:t>
            </a:r>
            <a:r>
              <a:rPr lang="it-IT" altLang="it-IT" sz="1800" dirty="0"/>
              <a:t> project </a:t>
            </a:r>
            <a:r>
              <a:rPr lang="it-IT" altLang="it-IT" sz="1800" dirty="0" err="1"/>
              <a:t>was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already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done</a:t>
            </a:r>
            <a:r>
              <a:rPr lang="it-IT" altLang="it-IT" sz="1800" dirty="0"/>
              <a:t> in the </a:t>
            </a:r>
            <a:r>
              <a:rPr lang="it-IT" altLang="it-IT" sz="1800" dirty="0" err="1"/>
              <a:t>past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but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since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was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not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using</a:t>
            </a:r>
            <a:r>
              <a:rPr lang="it-IT" altLang="it-IT" sz="1800" dirty="0"/>
              <a:t> the standard </a:t>
            </a:r>
            <a:r>
              <a:rPr lang="it-IT" altLang="it-IT" sz="1800" dirty="0" err="1"/>
              <a:t>telegram</a:t>
            </a:r>
            <a:r>
              <a:rPr lang="it-IT" altLang="it-IT" sz="1800" dirty="0"/>
              <a:t> libraries, </a:t>
            </a:r>
            <a:r>
              <a:rPr lang="it-IT" altLang="it-IT" sz="1800" dirty="0" err="1"/>
              <a:t>Tdlib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does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not</a:t>
            </a:r>
            <a:r>
              <a:rPr lang="it-IT" altLang="it-IT" sz="1800" dirty="0"/>
              <a:t> compile </a:t>
            </a:r>
            <a:r>
              <a:rPr lang="it-IT" altLang="it-IT" sz="1800" dirty="0" err="1"/>
              <a:t>anymore</a:t>
            </a:r>
            <a:r>
              <a:rPr lang="it-IT" altLang="it-IT" sz="1800" dirty="0"/>
              <a:t>.</a:t>
            </a:r>
            <a:endParaRPr lang="en-US" altLang="it-IT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panose="020B0600000101010101" pitchFamily="34" charset="-127"/>
              </a:rPr>
              <a:t>Unfortunately we immediately noticed that </a:t>
            </a:r>
            <a:r>
              <a:rPr lang="en-US" altLang="ko-KR" sz="1800" dirty="0" err="1">
                <a:latin typeface="Verdana" panose="020B0604030504040204" pitchFamily="34" charset="0"/>
                <a:ea typeface="굴림" panose="020B0600000101010101" pitchFamily="34" charset="-127"/>
              </a:rPr>
              <a:t>Tdlib</a:t>
            </a:r>
            <a:r>
              <a:rPr lang="en-US" altLang="ko-KR" sz="1800" dirty="0">
                <a:latin typeface="Verdana" panose="020B0604030504040204" pitchFamily="34" charset="0"/>
                <a:ea typeface="굴림" panose="020B0600000101010101" pitchFamily="34" charset="-127"/>
              </a:rPr>
              <a:t> does not provide any graphical API. That means that an entire new graphical client must be developed in order to use these libs.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panose="020B0600000101010101" pitchFamily="34" charset="-127"/>
              </a:rPr>
              <a:t>So we came up with another solution</a:t>
            </a:r>
          </a:p>
          <a:p>
            <a:pPr>
              <a:lnSpc>
                <a:spcPct val="80000"/>
              </a:lnSpc>
            </a:pPr>
            <a:endParaRPr lang="it-IT" altLang="it-IT" sz="1800" dirty="0"/>
          </a:p>
          <a:p>
            <a:pPr>
              <a:lnSpc>
                <a:spcPct val="80000"/>
              </a:lnSpc>
            </a:pPr>
            <a:endParaRPr lang="it-IT" altLang="it-IT" sz="1800" dirty="0"/>
          </a:p>
          <a:p>
            <a:pPr>
              <a:lnSpc>
                <a:spcPct val="80000"/>
              </a:lnSpc>
            </a:pPr>
            <a:endParaRPr lang="it-IT" altLang="it-IT" sz="1800" dirty="0"/>
          </a:p>
          <a:p>
            <a:pPr>
              <a:lnSpc>
                <a:spcPct val="80000"/>
              </a:lnSpc>
            </a:pPr>
            <a:endParaRPr lang="it-IT" altLang="it-IT" sz="1800" dirty="0"/>
          </a:p>
          <a:p>
            <a:pPr>
              <a:lnSpc>
                <a:spcPct val="80000"/>
              </a:lnSpc>
            </a:pPr>
            <a:endParaRPr lang="it-IT" altLang="it-IT" sz="1800" dirty="0"/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74BA3-EF27-4F08-9A77-8C804684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What is the project thought to be for?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C62255-4FCA-4E82-B005-7E5B4A79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We decided to make telegram-cli able to use 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SEcube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as crypto engine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To do so we decided not to modify the source code of telegram-cli.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Instead, we decided to make an external C-written program that will be opportunely called by telegram-cli to encrypt or decrypt messages.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This is possible thanks to the fact that telegram-cli integrates the possibility to write LUA scripts that can consequently call external programs.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63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EA8881-E9E7-488F-BF84-7A117B4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What is the project thought to be for?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EABB0-6E16-4F1C-8496-BA0D8A21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This C-written program is called “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SEfile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-cli”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It is a command line interface that interacts with the 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SEcube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MCU to crypt or encrypt binary files.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It works both in 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linux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and Windows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Making a command line interface means that it can be used in scripts or by other programs.</a:t>
            </a:r>
          </a:p>
          <a:p>
            <a:pPr lvl="0">
              <a:lnSpc>
                <a:spcPct val="80000"/>
              </a:lnSpc>
            </a:pPr>
            <a:endParaRPr lang="en-US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That makes this program a powerful </a:t>
            </a:r>
            <a:r>
              <a:rPr lang="en-US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commandline</a:t>
            </a:r>
            <a:r>
              <a:rPr lang="en-US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tool</a:t>
            </a:r>
          </a:p>
          <a:p>
            <a:pPr lvl="0">
              <a:lnSpc>
                <a:spcPct val="80000"/>
              </a:lnSpc>
            </a:pPr>
            <a:endParaRPr lang="en-US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It can also be called, for instance, as a </a:t>
            </a:r>
            <a:r>
              <a:rPr lang="en-US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cgi</a:t>
            </a:r>
            <a:r>
              <a:rPr lang="en-US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-bin script from any web-browser to encrypt HTML passwords and so 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8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3925C-5847-42FE-B869-84464A6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What is the project thought to be for?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ABBF6A-8AE0-4356-BDEF-D26F7BA9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Unfortunately, after making everything, I discovered that the development stage of telegram-cli is not giving a final stable software release 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So, basically, the LUA script is not yet able to properly execute my executable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In the future, developing stages of telegram-cli probably a few bugs will be solved and telegram-cli will be able to properly run my executable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412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E00A7-8BF2-47CB-BD9C-28F20F0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Code organization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B5D46-C78D-443F-8C5F-A04239D7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Code is structured in three levels:</a:t>
            </a:r>
          </a:p>
          <a:p>
            <a:pPr lvl="1">
              <a:lnSpc>
                <a:spcPct val="80000"/>
              </a:lnSpc>
            </a:pPr>
            <a:endParaRPr lang="en-US" altLang="ko-KR" sz="14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Command Line Interface (CLI) C functions</a:t>
            </a:r>
          </a:p>
          <a:p>
            <a:pPr lvl="1">
              <a:lnSpc>
                <a:spcPct val="80000"/>
              </a:lnSpc>
            </a:pPr>
            <a:endParaRPr lang="en-US" altLang="ko-KR" sz="14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Wrapper C functions</a:t>
            </a:r>
          </a:p>
          <a:p>
            <a:pPr lvl="1">
              <a:lnSpc>
                <a:spcPct val="80000"/>
              </a:lnSpc>
            </a:pPr>
            <a:endParaRPr lang="en-US" altLang="ko-KR" sz="14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4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SEfile</a:t>
            </a:r>
            <a:r>
              <a:rPr lang="en-US" altLang="ko-KR" sz="14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APIs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The Command Line Interface functions simply implements the functions that can be requested by the CLI interface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They can all be found in “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SEfile-cli.c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” and “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SEfile-cli.h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999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5EAAB-9848-42ED-AC04-CAB4467E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Code organization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7B997F-EC67-492B-9BB9-1FAF3034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The Wrapper functions are a middleware between the APIs and the CLI.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 made them because many common tasks that are usually asked to these APIs like “write a cipher file from a given binary file” or “write an encrypted buffer starting from a cipher file” can, now, be done calling a single function instead of coping and pasting every time few lines of code.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They can be found in “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wrapper.c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” and “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wrapper.h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”</a:t>
            </a:r>
          </a:p>
          <a:p>
            <a:pPr lvl="0">
              <a:lnSpc>
                <a:spcPct val="80000"/>
              </a:lnSpc>
            </a:pPr>
            <a:endParaRPr lang="en-US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They are made so that most of the things you can expect to do with </a:t>
            </a:r>
            <a:r>
              <a:rPr lang="en-US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SEfile</a:t>
            </a:r>
            <a:r>
              <a:rPr lang="en-US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APIs can, now, be done with fewer lines of code without directly calling them.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39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EC423-2A4D-4FE9-9EF0-DEF91AE6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>
                <a:solidFill>
                  <a:srgbClr val="FFFFFF"/>
                </a:solidFill>
              </a:rPr>
              <a:t>Comments organization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22B6DD-DF53-47C3-A010-E72BDCCF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This project as not only the purpose to be a command line interface for the </a:t>
            </a: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Sefile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APIs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It is also a well-written code example for those who wants to integrate these APIs in their own projects.</a:t>
            </a:r>
          </a:p>
          <a:p>
            <a:pPr lvl="0">
              <a:lnSpc>
                <a:spcPct val="80000"/>
              </a:lnSpc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 err="1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SEcube</a:t>
            </a: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website proposes only few graphical applications as example for their APIs usage.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altLang="ko-KR" sz="18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0">
              <a:lnSpc>
                <a:spcPct val="80000"/>
              </a:lnSpc>
            </a:pPr>
            <a:r>
              <a:rPr lang="en-US" altLang="ko-KR" sz="1800" dirty="0">
                <a:solidFill>
                  <a:srgbClr val="FFFFFF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 graphical Qt application is not the best example to learn how an API works since it is supposed that you first know how GUIs backend works.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162</TotalTime>
  <Words>871</Words>
  <Application>Microsoft Office PowerPoint</Application>
  <PresentationFormat>Presentazione su schermo (4:3)</PresentationFormat>
  <Paragraphs>115</Paragraphs>
  <Slides>15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Microsoft Sans Serif</vt:lpstr>
      <vt:lpstr>Verdana</vt:lpstr>
      <vt:lpstr>powerpoint-template-24</vt:lpstr>
      <vt:lpstr>System design project </vt:lpstr>
      <vt:lpstr>Index:</vt:lpstr>
      <vt:lpstr>What is the project thought to be for?</vt:lpstr>
      <vt:lpstr>What is the project thought to be for?</vt:lpstr>
      <vt:lpstr>What is the project thought to be for?</vt:lpstr>
      <vt:lpstr>What is the project thought to be for?</vt:lpstr>
      <vt:lpstr>Code organization</vt:lpstr>
      <vt:lpstr>Code organization</vt:lpstr>
      <vt:lpstr>Comments organization</vt:lpstr>
      <vt:lpstr>Comments organization</vt:lpstr>
      <vt:lpstr>Comments organization</vt:lpstr>
      <vt:lpstr>Command Line Interface (CLI)</vt:lpstr>
      <vt:lpstr>Command Line Interface (CLI)</vt:lpstr>
      <vt:lpstr>Command Line Interface (CLI)</vt:lpstr>
      <vt:lpstr>Thank you for your attention.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of System design project for the internet of things</dc:title>
  <dc:creator>Daniele Castro</dc:creator>
  <cp:lastModifiedBy>Daniele Castro</cp:lastModifiedBy>
  <cp:revision>52</cp:revision>
  <dcterms:created xsi:type="dcterms:W3CDTF">2019-06-09T16:13:32Z</dcterms:created>
  <dcterms:modified xsi:type="dcterms:W3CDTF">2019-06-17T01:47:47Z</dcterms:modified>
</cp:coreProperties>
</file>