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51DF4-99AC-C3FF-84B0-D617A2EF4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29B178-B23C-9492-4DC7-CC2424803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191EA-55D4-3425-8425-54E3CEA8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7A611-B980-D7C0-25A2-EACBF9C2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1D4316-B7C5-9EEA-F402-F266C2A8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5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AB3C-3D9D-E546-6D3A-BCE1688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B26ED5-F5A0-46C5-7E92-30750416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314B00-1337-B6A3-02E7-52A9EDDC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E2835-DEB5-42F0-3B18-EDCA638A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8F2F02-5129-3E27-1908-B03F6396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331C9E-0010-5D03-8EAE-115FDA0D6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2CB6A2-419A-BE8E-8EB7-ED52AE885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583E7-4F5F-586D-0539-D337CE53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B137CD-856A-D0CD-1646-1E780141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85EEE8-5F03-D56A-905B-26719FCC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52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0D6C-3DF6-0036-71DA-E41F2151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82462-BCDA-B217-67E4-776842C5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C9BF9-08C8-84A6-AABB-86903AEE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80024-1D84-148E-2059-7029F931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23A6A-D4CD-90A1-ABE5-EBF9FDB0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93387-9923-D44A-AC65-704D53A9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0C602-F887-A15C-A002-5C285A06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887EF-7BD0-E236-B92F-68EAE8AF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72173D-8502-A57F-02F5-7E359886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C6F85-38D3-F000-97A9-21A5E6BD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0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4EA91-258E-D76D-82DA-30DF87CA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CD200-6E85-B800-4514-10DF7EA6D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DC68CC-EA65-3C82-8EC5-E0EAE4518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5EBA0B-5D29-0468-466A-73A4CEE9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206D81-C30F-8669-ADAA-3F555B3E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E9AA33-F366-389B-EBBE-8371F970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4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29D8B-B5BC-D7E9-FAED-05D986C4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1CF543-8C1C-CDDA-28C7-74EAF971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BF5A3-A8F8-AEA0-B491-D8090C6B1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500C17-BD18-9C9C-DC2F-A5588E50C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26535-6074-93E8-64C7-A8E0BE8D5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13E5AD-823E-7D15-6209-1B262FFD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C2DA1-8801-1EF4-C42B-612E7BD7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2494B2-F215-3646-B38A-41F3B1F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1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C15F1-B4DB-5A28-3EF5-E6D59013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552A8D-27B2-B9EC-8D7C-87158C15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576E58-0C52-3BF2-778C-B055A65F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F16560-9711-1C2D-A76B-AF8994D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05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1244AC-50BA-ADEB-DA24-DA7D5082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0C7A50-A6CE-5573-65A6-DCD13B61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902B24-EC29-4017-D98A-66B7B070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BD14C-4DF9-0DAA-8697-B727FB5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62C67-6B54-A795-A996-8E1AD675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D14EC9-670D-AE93-ED18-6AB7C6E6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8C7E16-885A-2D21-EBF5-FB883BAE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2154ED-B625-017D-C778-C096F45F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3C1CE-17E8-F838-EFFD-186540EC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7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78334-FF3B-CDA4-4F4A-9093D891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C796ED-38E6-F964-82CA-BAD15EBB6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2E1694-B92A-10EC-2761-D7C84346F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B2EE89-4040-9FD9-C8BF-4DE1BE8B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C9B9B6-2A7F-83B8-3B27-44969DC0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C0C95-C9D0-A95D-7935-B43D6540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E97039-D7A8-228A-6684-9616A099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F09C5-8AD9-3F12-97B8-7BA8E97E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220A5-08BB-0F8D-78BE-1B995273A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7989-819E-49B0-9F91-988EFE307E33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FECAB-EF8E-38F2-28A7-031025590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AA45D8-8280-F5E4-8224-C0D88194C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2CB0-AFD8-4662-AFCC-34787CF1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47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icone bdd&quot;">
            <a:extLst>
              <a:ext uri="{FF2B5EF4-FFF2-40B4-BE49-F238E27FC236}">
                <a16:creationId xmlns:a16="http://schemas.microsoft.com/office/drawing/2014/main" id="{16AF8559-FCB7-3D50-59CC-D24B6D96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7807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icone github&quot;">
            <a:extLst>
              <a:ext uri="{FF2B5EF4-FFF2-40B4-BE49-F238E27FC236}">
                <a16:creationId xmlns:a16="http://schemas.microsoft.com/office/drawing/2014/main" id="{0810133E-5D50-9DE7-2303-9672FDBC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58" y="1458075"/>
            <a:ext cx="55399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D4CEBEB-4B44-E7A7-5872-E7F14AE834A5}"/>
              </a:ext>
            </a:extLst>
          </p:cNvPr>
          <p:cNvSpPr txBox="1"/>
          <p:nvPr/>
        </p:nvSpPr>
        <p:spPr>
          <a:xfrm>
            <a:off x="4385940" y="1458075"/>
            <a:ext cx="1871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REMOTE (ORIGIN)</a:t>
            </a:r>
          </a:p>
          <a:p>
            <a:pPr algn="ctr"/>
            <a:r>
              <a:rPr lang="fr-FR" sz="1100" dirty="0"/>
              <a:t>(par exemple, GitHub)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D53EF01-8EDF-2C49-8B07-25312F6A33FE}"/>
              </a:ext>
            </a:extLst>
          </p:cNvPr>
          <p:cNvGrpSpPr/>
          <p:nvPr/>
        </p:nvGrpSpPr>
        <p:grpSpPr>
          <a:xfrm>
            <a:off x="914399" y="4281939"/>
            <a:ext cx="2143125" cy="2327791"/>
            <a:chOff x="771524" y="4045828"/>
            <a:chExt cx="2143125" cy="2327791"/>
          </a:xfrm>
        </p:grpSpPr>
        <p:pic>
          <p:nvPicPr>
            <p:cNvPr id="1032" name="Picture 8" descr="Pc - Icônes ordinateur gratuites">
              <a:extLst>
                <a:ext uri="{FF2B5EF4-FFF2-40B4-BE49-F238E27FC236}">
                  <a16:creationId xmlns:a16="http://schemas.microsoft.com/office/drawing/2014/main" id="{3CBF32D7-9634-2A5F-D80C-4C59F778C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24" y="404582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43DC5BE-2575-EAB2-44B7-7C840CC834C2}"/>
                </a:ext>
              </a:extLst>
            </p:cNvPr>
            <p:cNvSpPr txBox="1"/>
            <p:nvPr/>
          </p:nvSpPr>
          <p:spPr>
            <a:xfrm>
              <a:off x="1026420" y="6004287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CHERCHEUR - 1</a:t>
              </a:r>
              <a:endParaRPr lang="fr-FR" sz="1100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5A52551-DB29-57BE-F751-61A6D01A2C17}"/>
              </a:ext>
            </a:extLst>
          </p:cNvPr>
          <p:cNvGrpSpPr/>
          <p:nvPr/>
        </p:nvGrpSpPr>
        <p:grpSpPr>
          <a:xfrm>
            <a:off x="5861550" y="4530209"/>
            <a:ext cx="2143125" cy="2327791"/>
            <a:chOff x="771524" y="4045828"/>
            <a:chExt cx="2143125" cy="2327791"/>
          </a:xfrm>
        </p:grpSpPr>
        <p:pic>
          <p:nvPicPr>
            <p:cNvPr id="12" name="Picture 8" descr="Pc - Icônes ordinateur gratuites">
              <a:extLst>
                <a:ext uri="{FF2B5EF4-FFF2-40B4-BE49-F238E27FC236}">
                  <a16:creationId xmlns:a16="http://schemas.microsoft.com/office/drawing/2014/main" id="{0324D33E-C5BD-4086-93D1-D98F3818E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24" y="404582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0BBDB90-F44B-B131-4078-7DE70FFADC74}"/>
                </a:ext>
              </a:extLst>
            </p:cNvPr>
            <p:cNvSpPr txBox="1"/>
            <p:nvPr/>
          </p:nvSpPr>
          <p:spPr>
            <a:xfrm>
              <a:off x="1026420" y="6004287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CHERCHEUR - 2</a:t>
              </a:r>
              <a:endParaRPr lang="fr-FR" sz="1100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4D79B28-2B3E-9900-26C9-79B53CF2711B}"/>
              </a:ext>
            </a:extLst>
          </p:cNvPr>
          <p:cNvGrpSpPr/>
          <p:nvPr/>
        </p:nvGrpSpPr>
        <p:grpSpPr>
          <a:xfrm>
            <a:off x="9493455" y="489604"/>
            <a:ext cx="2143125" cy="2327791"/>
            <a:chOff x="771524" y="4045828"/>
            <a:chExt cx="2143125" cy="2327791"/>
          </a:xfrm>
        </p:grpSpPr>
        <p:pic>
          <p:nvPicPr>
            <p:cNvPr id="16" name="Picture 8" descr="Pc - Icônes ordinateur gratuites">
              <a:extLst>
                <a:ext uri="{FF2B5EF4-FFF2-40B4-BE49-F238E27FC236}">
                  <a16:creationId xmlns:a16="http://schemas.microsoft.com/office/drawing/2014/main" id="{756EBD2E-2341-B0E5-760B-316740F1A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24" y="404582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BA1071A-BEE8-E7DB-0F6B-477686559975}"/>
                </a:ext>
              </a:extLst>
            </p:cNvPr>
            <p:cNvSpPr txBox="1"/>
            <p:nvPr/>
          </p:nvSpPr>
          <p:spPr>
            <a:xfrm>
              <a:off x="1010391" y="6004287"/>
              <a:ext cx="1665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CHERCHEUR - N</a:t>
              </a:r>
              <a:endParaRPr lang="fr-FR" sz="1100" dirty="0"/>
            </a:p>
          </p:txBody>
        </p:sp>
      </p:grp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434E6CBF-CAC4-8F5A-26DF-1FBAD69733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7890" y="918074"/>
            <a:ext cx="3573652" cy="3278137"/>
          </a:xfrm>
          <a:prstGeom prst="bentConnector3">
            <a:avLst>
              <a:gd name="adj1" fmla="val 116100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761F5F7-8E79-F44A-E0EB-4BFA52DCA67A}"/>
              </a:ext>
            </a:extLst>
          </p:cNvPr>
          <p:cNvSpPr txBox="1"/>
          <p:nvPr/>
        </p:nvSpPr>
        <p:spPr>
          <a:xfrm>
            <a:off x="303135" y="911619"/>
            <a:ext cx="1770421" cy="1862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6"/>
                </a:solidFill>
              </a:rPr>
              <a:t>Clone</a:t>
            </a:r>
          </a:p>
          <a:p>
            <a:pPr algn="ctr"/>
            <a:r>
              <a:rPr lang="fr-FR" sz="1400" dirty="0">
                <a:solidFill>
                  <a:schemeClr val="accent6"/>
                </a:solidFill>
              </a:rPr>
              <a:t>(télécharger le zip)</a:t>
            </a:r>
          </a:p>
          <a:p>
            <a:pPr algn="ctr"/>
            <a:r>
              <a:rPr lang="fr-FR" sz="900" dirty="0">
                <a:solidFill>
                  <a:schemeClr val="accent6"/>
                </a:solidFill>
              </a:rPr>
              <a:t>_</a:t>
            </a:r>
          </a:p>
          <a:p>
            <a:pPr algn="ctr"/>
            <a:r>
              <a:rPr lang="fr-FR" sz="3200" dirty="0">
                <a:solidFill>
                  <a:schemeClr val="accent6"/>
                </a:solidFill>
              </a:rPr>
              <a:t>Pull</a:t>
            </a:r>
          </a:p>
          <a:p>
            <a:pPr algn="ctr"/>
            <a:r>
              <a:rPr lang="fr-FR" sz="1400" dirty="0">
                <a:solidFill>
                  <a:schemeClr val="accent6"/>
                </a:solidFill>
              </a:rPr>
              <a:t>(synchro les </a:t>
            </a:r>
            <a:r>
              <a:rPr lang="fr-FR" sz="1400" dirty="0" err="1">
                <a:solidFill>
                  <a:schemeClr val="accent6"/>
                </a:solidFill>
              </a:rPr>
              <a:t>commits</a:t>
            </a:r>
            <a:r>
              <a:rPr lang="fr-FR" sz="1400" dirty="0">
                <a:solidFill>
                  <a:schemeClr val="accent6"/>
                </a:solidFill>
              </a:rPr>
              <a:t>)</a:t>
            </a:r>
          </a:p>
          <a:p>
            <a:pPr algn="ctr"/>
            <a:endParaRPr lang="fr-FR" sz="1400" dirty="0">
              <a:solidFill>
                <a:schemeClr val="accent6"/>
              </a:solidFill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B781C2CA-0E36-A200-3CB2-98AFCA642745}"/>
              </a:ext>
            </a:extLst>
          </p:cNvPr>
          <p:cNvCxnSpPr>
            <a:cxnSpLocks/>
          </p:cNvCxnSpPr>
          <p:nvPr/>
        </p:nvCxnSpPr>
        <p:spPr>
          <a:xfrm flipV="1">
            <a:off x="3032580" y="2168908"/>
            <a:ext cx="2288969" cy="2027304"/>
          </a:xfrm>
          <a:prstGeom prst="bentConnector3">
            <a:avLst>
              <a:gd name="adj1" fmla="val 99935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22B2B1F1-447A-6678-2F32-576FB9243417}"/>
              </a:ext>
            </a:extLst>
          </p:cNvPr>
          <p:cNvSpPr txBox="1"/>
          <p:nvPr/>
        </p:nvSpPr>
        <p:spPr>
          <a:xfrm>
            <a:off x="3515769" y="3367418"/>
            <a:ext cx="1789656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/>
                </a:solidFill>
              </a:rPr>
              <a:t>Push</a:t>
            </a:r>
          </a:p>
          <a:p>
            <a:pPr algn="ctr"/>
            <a:r>
              <a:rPr lang="fr-FR" sz="1400" dirty="0">
                <a:solidFill>
                  <a:schemeClr val="accent2"/>
                </a:solidFill>
              </a:rPr>
              <a:t>(envoyer les </a:t>
            </a:r>
            <a:r>
              <a:rPr lang="fr-FR" sz="1400" dirty="0" err="1">
                <a:solidFill>
                  <a:schemeClr val="accent2"/>
                </a:solidFill>
              </a:rPr>
              <a:t>commits</a:t>
            </a:r>
            <a:r>
              <a:rPr lang="fr-FR" sz="14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CF46E07-998F-C830-3A2F-E0DB9BF0DCFE}"/>
              </a:ext>
            </a:extLst>
          </p:cNvPr>
          <p:cNvSpPr txBox="1"/>
          <p:nvPr/>
        </p:nvSpPr>
        <p:spPr>
          <a:xfrm>
            <a:off x="1030286" y="3480633"/>
            <a:ext cx="1914820" cy="80021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Commit</a:t>
            </a:r>
          </a:p>
          <a:p>
            <a:pPr algn="ctr"/>
            <a:r>
              <a:rPr lang="fr-FR" sz="1400" dirty="0">
                <a:solidFill>
                  <a:schemeClr val="accent1"/>
                </a:solidFill>
              </a:rPr>
              <a:t>(enregistrer les </a:t>
            </a:r>
            <a:r>
              <a:rPr lang="fr-FR" sz="1400" dirty="0" err="1">
                <a:solidFill>
                  <a:schemeClr val="accent1"/>
                </a:solidFill>
              </a:rPr>
              <a:t>modifs</a:t>
            </a:r>
            <a:r>
              <a:rPr lang="fr-FR" sz="1400" dirty="0"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4F012256-54E5-3E95-1E9B-EE54691CB672}"/>
              </a:ext>
            </a:extLst>
          </p:cNvPr>
          <p:cNvGrpSpPr/>
          <p:nvPr/>
        </p:nvGrpSpPr>
        <p:grpSpPr>
          <a:xfrm>
            <a:off x="1123950" y="3182560"/>
            <a:ext cx="1627066" cy="1202509"/>
            <a:chOff x="1224340" y="3182560"/>
            <a:chExt cx="1516504" cy="1202509"/>
          </a:xfrm>
        </p:grpSpPr>
        <p:cxnSp>
          <p:nvCxnSpPr>
            <p:cNvPr id="49" name="Connecteur : en angle 48">
              <a:extLst>
                <a:ext uri="{FF2B5EF4-FFF2-40B4-BE49-F238E27FC236}">
                  <a16:creationId xmlns:a16="http://schemas.microsoft.com/office/drawing/2014/main" id="{F1841693-D2BE-6676-172C-78E98B182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340" y="3182560"/>
              <a:ext cx="1374274" cy="1202509"/>
            </a:xfrm>
            <a:prstGeom prst="bentConnector3">
              <a:avLst>
                <a:gd name="adj1" fmla="val -822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 : en angle 53">
              <a:extLst>
                <a:ext uri="{FF2B5EF4-FFF2-40B4-BE49-F238E27FC236}">
                  <a16:creationId xmlns:a16="http://schemas.microsoft.com/office/drawing/2014/main" id="{1D91FF82-25A8-C299-54C9-28D1FDA504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332854" y="3182562"/>
              <a:ext cx="1407990" cy="1202506"/>
            </a:xfrm>
            <a:prstGeom prst="bentConnector3">
              <a:avLst>
                <a:gd name="adj1" fmla="val -953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e 1033">
            <a:extLst>
              <a:ext uri="{FF2B5EF4-FFF2-40B4-BE49-F238E27FC236}">
                <a16:creationId xmlns:a16="http://schemas.microsoft.com/office/drawing/2014/main" id="{C454F843-7F20-CDBD-31D4-F874B636D949}"/>
              </a:ext>
            </a:extLst>
          </p:cNvPr>
          <p:cNvGrpSpPr/>
          <p:nvPr/>
        </p:nvGrpSpPr>
        <p:grpSpPr>
          <a:xfrm rot="699353">
            <a:off x="5929405" y="2536771"/>
            <a:ext cx="1273026" cy="2167045"/>
            <a:chOff x="6571930" y="2073752"/>
            <a:chExt cx="1273026" cy="2704666"/>
          </a:xfrm>
        </p:grpSpPr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id="{F8421F62-0DB3-8456-9F7A-16BFC5FD0A7C}"/>
                </a:ext>
              </a:extLst>
            </p:cNvPr>
            <p:cNvCxnSpPr>
              <a:cxnSpLocks/>
            </p:cNvCxnSpPr>
            <p:nvPr/>
          </p:nvCxnSpPr>
          <p:spPr>
            <a:xfrm>
              <a:off x="6764956" y="2073752"/>
              <a:ext cx="1080000" cy="2520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 : en angle 60">
              <a:extLst>
                <a:ext uri="{FF2B5EF4-FFF2-40B4-BE49-F238E27FC236}">
                  <a16:creationId xmlns:a16="http://schemas.microsoft.com/office/drawing/2014/main" id="{070D392A-A553-4971-80AC-489607A2C0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1930" y="2258418"/>
              <a:ext cx="1080000" cy="2520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31913C9B-8C36-95A4-60E7-4681B632AA8C}"/>
              </a:ext>
            </a:extLst>
          </p:cNvPr>
          <p:cNvGrpSpPr/>
          <p:nvPr/>
        </p:nvGrpSpPr>
        <p:grpSpPr>
          <a:xfrm rot="18057959">
            <a:off x="7765081" y="600403"/>
            <a:ext cx="1273026" cy="1874817"/>
            <a:chOff x="6571930" y="2073752"/>
            <a:chExt cx="1273026" cy="2704666"/>
          </a:xfrm>
        </p:grpSpPr>
        <p:cxnSp>
          <p:nvCxnSpPr>
            <p:cNvPr id="1036" name="Connecteur : en angle 43">
              <a:extLst>
                <a:ext uri="{FF2B5EF4-FFF2-40B4-BE49-F238E27FC236}">
                  <a16:creationId xmlns:a16="http://schemas.microsoft.com/office/drawing/2014/main" id="{D3B53976-E802-1815-9605-FC246F6C49D4}"/>
                </a:ext>
              </a:extLst>
            </p:cNvPr>
            <p:cNvCxnSpPr>
              <a:cxnSpLocks/>
            </p:cNvCxnSpPr>
            <p:nvPr/>
          </p:nvCxnSpPr>
          <p:spPr>
            <a:xfrm>
              <a:off x="6764956" y="2073752"/>
              <a:ext cx="1080000" cy="2520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Connecteur : en angle 60">
              <a:extLst>
                <a:ext uri="{FF2B5EF4-FFF2-40B4-BE49-F238E27FC236}">
                  <a16:creationId xmlns:a16="http://schemas.microsoft.com/office/drawing/2014/main" id="{2E1CEDAA-F2D5-5C65-B3E6-5DE057862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1930" y="2258418"/>
              <a:ext cx="1080000" cy="2520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" name="Groupe 1037">
            <a:extLst>
              <a:ext uri="{FF2B5EF4-FFF2-40B4-BE49-F238E27FC236}">
                <a16:creationId xmlns:a16="http://schemas.microsoft.com/office/drawing/2014/main" id="{5F1C0B4A-2374-21A0-D454-F375FA97A3F5}"/>
              </a:ext>
            </a:extLst>
          </p:cNvPr>
          <p:cNvGrpSpPr/>
          <p:nvPr/>
        </p:nvGrpSpPr>
        <p:grpSpPr>
          <a:xfrm>
            <a:off x="9025700" y="3934603"/>
            <a:ext cx="2143125" cy="2327791"/>
            <a:chOff x="771524" y="4045828"/>
            <a:chExt cx="2143125" cy="2327791"/>
          </a:xfrm>
        </p:grpSpPr>
        <p:pic>
          <p:nvPicPr>
            <p:cNvPr id="1039" name="Picture 8" descr="Pc - Icônes ordinateur gratuites">
              <a:extLst>
                <a:ext uri="{FF2B5EF4-FFF2-40B4-BE49-F238E27FC236}">
                  <a16:creationId xmlns:a16="http://schemas.microsoft.com/office/drawing/2014/main" id="{2982A10C-9B37-C16E-D015-CCC11DFCC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24" y="404582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0" name="ZoneTexte 1039">
              <a:extLst>
                <a:ext uri="{FF2B5EF4-FFF2-40B4-BE49-F238E27FC236}">
                  <a16:creationId xmlns:a16="http://schemas.microsoft.com/office/drawing/2014/main" id="{585CC378-46EA-B562-3827-EA1CAB0FC57D}"/>
                </a:ext>
              </a:extLst>
            </p:cNvPr>
            <p:cNvSpPr txBox="1"/>
            <p:nvPr/>
          </p:nvSpPr>
          <p:spPr>
            <a:xfrm>
              <a:off x="1026420" y="6004287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CHERCHEUR - 3</a:t>
              </a:r>
              <a:endParaRPr lang="fr-FR" sz="1100" dirty="0"/>
            </a:p>
          </p:txBody>
        </p:sp>
      </p:grp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2190D731-BFFD-11A1-E743-E10A00E5FBD6}"/>
              </a:ext>
            </a:extLst>
          </p:cNvPr>
          <p:cNvGrpSpPr/>
          <p:nvPr/>
        </p:nvGrpSpPr>
        <p:grpSpPr>
          <a:xfrm rot="20894738">
            <a:off x="6986053" y="2156052"/>
            <a:ext cx="2002225" cy="2407037"/>
            <a:chOff x="6322237" y="2267611"/>
            <a:chExt cx="2011362" cy="2903002"/>
          </a:xfrm>
        </p:grpSpPr>
        <p:cxnSp>
          <p:nvCxnSpPr>
            <p:cNvPr id="1042" name="Connecteur : en angle 43">
              <a:extLst>
                <a:ext uri="{FF2B5EF4-FFF2-40B4-BE49-F238E27FC236}">
                  <a16:creationId xmlns:a16="http://schemas.microsoft.com/office/drawing/2014/main" id="{44417AFD-491C-074E-2313-6462EA3584BE}"/>
                </a:ext>
              </a:extLst>
            </p:cNvPr>
            <p:cNvCxnSpPr>
              <a:cxnSpLocks/>
            </p:cNvCxnSpPr>
            <p:nvPr/>
          </p:nvCxnSpPr>
          <p:spPr>
            <a:xfrm rot="705262">
              <a:off x="6517300" y="2267611"/>
              <a:ext cx="1816299" cy="26945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Connecteur : en angle 60">
              <a:extLst>
                <a:ext uri="{FF2B5EF4-FFF2-40B4-BE49-F238E27FC236}">
                  <a16:creationId xmlns:a16="http://schemas.microsoft.com/office/drawing/2014/main" id="{AD2553A7-EDD2-7C35-A8E7-A8BF2F2658A9}"/>
                </a:ext>
              </a:extLst>
            </p:cNvPr>
            <p:cNvCxnSpPr>
              <a:cxnSpLocks/>
            </p:cNvCxnSpPr>
            <p:nvPr/>
          </p:nvCxnSpPr>
          <p:spPr>
            <a:xfrm rot="705262" flipH="1" flipV="1">
              <a:off x="6322237" y="2453870"/>
              <a:ext cx="1831237" cy="27167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798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47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CHALTIEL Dan</dc:creator>
  <cp:lastModifiedBy>CHALTIEL Dan</cp:lastModifiedBy>
  <cp:revision>3</cp:revision>
  <dcterms:created xsi:type="dcterms:W3CDTF">2023-03-05T09:49:18Z</dcterms:created>
  <dcterms:modified xsi:type="dcterms:W3CDTF">2023-03-05T18:22:22Z</dcterms:modified>
</cp:coreProperties>
</file>