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58" r:id="rId13"/>
  </p:sldIdLst>
  <p:sldSz cx="12192000" cy="6858000"/>
  <p:notesSz cx="6858000" cy="9144000"/>
  <p:embeddedFontLst>
    <p:embeddedFont>
      <p:font typeface="Futura Bold" panose="00000900000000000000" pitchFamily="2" charset="0"/>
      <p:regular r:id="rId14"/>
      <p:boldItalic r:id="rId15"/>
    </p:embeddedFont>
    <p:embeddedFont>
      <p:font typeface="Futura Medium" panose="00000400000000000000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60D1-3DC8-4C26-84F4-5E15E24B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83F52-A970-4FD7-A149-39F6C0701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49A0-A80A-40B2-986A-3C62A088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6CA3-821B-494E-94AC-6265711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2F18-44BE-4291-9B61-9917A273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1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025CA-850E-45F3-84E4-625587BAD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B90C4-158B-4D1A-820D-690AAF0F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0D7A-DB17-451B-BFE9-9713EFE6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BCC2B-5653-40BF-BBAF-CBF11492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64D01-6037-4836-9D02-D6E0973A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6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B7CD-3A7A-4985-AD23-734D60EA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B8DB-0132-4523-B21F-C9339F22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F322-0411-4DA5-969B-80DC837C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EE77-C878-42F3-ADDA-D689FCF2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F5E4-84A2-4629-92F9-56BD48EF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14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5583-FB73-4E69-BCDB-0A2EA297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AE4A-F851-4976-B05D-DFD70FBD3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AFCBC-3A9E-4A9C-8ECD-DEBC97E7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E28BB-44C6-433B-8254-557B165A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2EF7-1BC4-42D0-801B-B0C9E8A7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4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2607-4AEE-4D0E-9424-1BEBAF69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8FA7-F86C-4EEB-AA79-B7B884073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AA711-4EFF-4D87-9042-23314ACF1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BA662-9D99-4E7B-9E48-037D35C7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E094C-B80E-4497-9AAF-8A9521A7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E5B76-4717-4D28-A279-7815BA9E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76A3-1F93-4D8F-A8B4-7EC2ED62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E61E1-03C6-4964-8B0C-A259222A1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667C9-AC76-4641-AD5A-07E38842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702A4-B797-47EA-A4A2-2C45A2989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F932D-E705-4543-8C44-4A7DE38B3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F9796-12CD-48EB-BD30-EEBD23C8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2C4B0-9654-47D1-BDA7-B6E49B3E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13517-51E0-4E8F-A6EB-54B64271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63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A680-0332-44E7-B16D-DA22E538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081D3-B56E-4CB8-943B-E95E38D0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F3BE4-40D7-4230-ADA8-023C7385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F99E3-A9F0-4F7A-833A-3A9737DC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30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4AA61-3F78-48EC-BB5F-DBA7C9FF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8720B-71DE-4383-B821-8AE08DE8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BEA9A-CF40-4F34-9F5D-F165C1B3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5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207A-677E-4265-9A74-B4A9EBD7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5CDC-2379-4C62-82D0-26A0E78E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A0D07-8BB4-4A68-8022-EB382E6CD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EBE0F-C22C-4C08-81AB-0A98EF86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B6A9E-4186-49A4-B5FF-8185C056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C9EC6-0CA8-4378-8444-DFCDBCE2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7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2000-240D-4DD0-B81F-CB81D302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83D82-006E-4FAD-93E4-6D4FF31B0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46E53-4765-45AB-A0B8-834677670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44EE7-2FE6-44DE-994C-2ECE284D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3AEBA-7AA1-4D4E-A0A2-13FBFB6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D74E1-7420-4663-8F32-826A37E4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07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2D45-FB3F-4A2E-A073-63B64C927BB4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C3EFA2-D9EE-4F0F-9E10-191508932530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FBCE0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750E4EB-0E3B-41F2-B710-3FA63703B56A}"/>
              </a:ext>
            </a:extLst>
          </p:cNvPr>
          <p:cNvSpPr txBox="1">
            <a:spLocks/>
          </p:cNvSpPr>
          <p:nvPr/>
        </p:nvSpPr>
        <p:spPr>
          <a:xfrm>
            <a:off x="838200" y="13964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PyTorch</a:t>
            </a:r>
            <a:endParaRPr lang="en-GB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FBE8663-5BB5-47D1-B1D4-CE30E7A79961}"/>
              </a:ext>
            </a:extLst>
          </p:cNvPr>
          <p:cNvSpPr txBox="1">
            <a:spLocks/>
          </p:cNvSpPr>
          <p:nvPr/>
        </p:nvSpPr>
        <p:spPr>
          <a:xfrm>
            <a:off x="838200" y="4859079"/>
            <a:ext cx="10515600" cy="131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Syuria Amirrudin &amp; Daniel Corvesor</a:t>
            </a:r>
          </a:p>
        </p:txBody>
      </p:sp>
    </p:spTree>
    <p:extLst>
      <p:ext uri="{BB962C8B-B14F-4D97-AF65-F5344CB8AC3E}">
        <p14:creationId xmlns:p14="http://schemas.microsoft.com/office/powerpoint/2010/main" val="363801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3AAE-24E1-47D0-A86C-662BDFBC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PyTorch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04A8-16B4-4A76-AA9B-99EFB223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initial release of </a:t>
            </a:r>
            <a:r>
              <a:rPr lang="en-GB" dirty="0" err="1"/>
              <a:t>PyTorch</a:t>
            </a:r>
            <a:r>
              <a:rPr lang="en-GB" dirty="0"/>
              <a:t> was in October 2016 to provide a flexible platform for researchers.</a:t>
            </a:r>
          </a:p>
          <a:p>
            <a:r>
              <a:rPr lang="en-GB" dirty="0"/>
              <a:t>A Torch based in Python</a:t>
            </a:r>
          </a:p>
          <a:p>
            <a:r>
              <a:rPr lang="en-GB" dirty="0"/>
              <a:t>The previous Torch was developed in 2009-2010 using Lue programming language. Torch design was aging. Difficult to debug. Painful to use. </a:t>
            </a:r>
          </a:p>
        </p:txBody>
      </p:sp>
    </p:spTree>
    <p:extLst>
      <p:ext uri="{BB962C8B-B14F-4D97-AF65-F5344CB8AC3E}">
        <p14:creationId xmlns:p14="http://schemas.microsoft.com/office/powerpoint/2010/main" val="202994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428-F33A-4142-A4F6-15CCF74E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 specific features of </a:t>
            </a:r>
            <a:r>
              <a:rPr lang="en-GB" dirty="0" err="1"/>
              <a:t>PyTorch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DC53-0034-4FF6-B363-D5BB9700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Programming neural network and deep learning require the use of tensor.</a:t>
            </a:r>
          </a:p>
          <a:p>
            <a:r>
              <a:rPr lang="en-GB" dirty="0"/>
              <a:t>If we want a rich framework, definitely we need more than tensor. </a:t>
            </a:r>
          </a:p>
          <a:p>
            <a:r>
              <a:rPr lang="en-GB" dirty="0" err="1"/>
              <a:t>PyTorch</a:t>
            </a:r>
            <a:r>
              <a:rPr lang="en-GB" dirty="0"/>
              <a:t> gives more than that. </a:t>
            </a:r>
          </a:p>
        </p:txBody>
      </p:sp>
    </p:spTree>
    <p:extLst>
      <p:ext uri="{BB962C8B-B14F-4D97-AF65-F5344CB8AC3E}">
        <p14:creationId xmlns:p14="http://schemas.microsoft.com/office/powerpoint/2010/main" val="79203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ABA7-E464-41A9-9BAA-3B75DFF6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PyTorch</a:t>
            </a:r>
            <a:r>
              <a:rPr lang="en-GB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999C-C3B7-41CC-A4C1-AA080B7B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torch package – for top level </a:t>
            </a:r>
            <a:r>
              <a:rPr lang="en-GB" dirty="0" err="1"/>
              <a:t>PyTorch</a:t>
            </a:r>
            <a:r>
              <a:rPr lang="en-GB" dirty="0"/>
              <a:t> package and tensor library</a:t>
            </a:r>
          </a:p>
          <a:p>
            <a:r>
              <a:rPr lang="en-GB" dirty="0" err="1"/>
              <a:t>torch.nn</a:t>
            </a:r>
            <a:r>
              <a:rPr lang="en-GB" dirty="0"/>
              <a:t> – where neural networks are built. Contains classes like weight and layers </a:t>
            </a:r>
          </a:p>
          <a:p>
            <a:r>
              <a:rPr lang="en-GB" dirty="0" err="1"/>
              <a:t>torch.autogra</a:t>
            </a:r>
            <a:r>
              <a:rPr lang="en-GB" dirty="0"/>
              <a:t> – handle derivative calculation to optimise neural network weight</a:t>
            </a:r>
          </a:p>
          <a:p>
            <a:r>
              <a:rPr lang="en-GB" dirty="0" err="1"/>
              <a:t>torch.nn.functional</a:t>
            </a:r>
            <a:r>
              <a:rPr lang="en-GB" dirty="0"/>
              <a:t> – typical deep learning function like loss functions, activation functions and convolutional operations.</a:t>
            </a:r>
          </a:p>
          <a:p>
            <a:r>
              <a:rPr lang="en-GB" dirty="0" err="1"/>
              <a:t>torch.optim</a:t>
            </a:r>
            <a:r>
              <a:rPr lang="en-GB" dirty="0"/>
              <a:t> – typical optimisation algorithm like SGD and Adam</a:t>
            </a:r>
          </a:p>
          <a:p>
            <a:r>
              <a:rPr lang="en-GB" dirty="0" err="1"/>
              <a:t>torch.utils</a:t>
            </a:r>
            <a:r>
              <a:rPr lang="en-GB" dirty="0"/>
              <a:t> – contains utility classes for data pre-processing.</a:t>
            </a:r>
          </a:p>
          <a:p>
            <a:r>
              <a:rPr lang="en-GB" dirty="0" err="1"/>
              <a:t>torchvision</a:t>
            </a:r>
            <a:r>
              <a:rPr lang="en-GB" dirty="0"/>
              <a:t> – for computer vision.</a:t>
            </a:r>
          </a:p>
        </p:txBody>
      </p:sp>
    </p:spTree>
    <p:extLst>
      <p:ext uri="{BB962C8B-B14F-4D97-AF65-F5344CB8AC3E}">
        <p14:creationId xmlns:p14="http://schemas.microsoft.com/office/powerpoint/2010/main" val="88245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E46E-278A-4FC5-8F4B-B274872D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C633-5AAC-417F-AFC6-23EA7F4A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Computational Graphs to compute the derivatives needed to optimise neural network weight.</a:t>
            </a:r>
          </a:p>
          <a:p>
            <a:r>
              <a:rPr lang="en-GB" dirty="0" err="1"/>
              <a:t>PyTorch</a:t>
            </a:r>
            <a:r>
              <a:rPr lang="en-GB" dirty="0"/>
              <a:t> using a dynamic computational graph. The graph is created on the fly.</a:t>
            </a:r>
          </a:p>
        </p:txBody>
      </p:sp>
    </p:spTree>
    <p:extLst>
      <p:ext uri="{BB962C8B-B14F-4D97-AF65-F5344CB8AC3E}">
        <p14:creationId xmlns:p14="http://schemas.microsoft.com/office/powerpoint/2010/main" val="414706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C8CA-D6E0-40BA-96DF-AEF4BAC4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7BA2F-C3F4-4669-BA28-885DDC9F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CUDA support multiple GPU.</a:t>
            </a:r>
          </a:p>
          <a:p>
            <a:r>
              <a:rPr lang="en-GB" dirty="0"/>
              <a:t>This ability make the </a:t>
            </a:r>
            <a:r>
              <a:rPr lang="en-GB" dirty="0" err="1"/>
              <a:t>PyTorch</a:t>
            </a:r>
            <a:r>
              <a:rPr lang="en-GB" dirty="0"/>
              <a:t> very versatile. </a:t>
            </a:r>
          </a:p>
          <a:p>
            <a:r>
              <a:rPr lang="en-GB" dirty="0"/>
              <a:t>Support computing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421477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662C-7022-4FA7-88E4-57D824F6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8C351D-C88A-4AD4-B557-CD7AADA0C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607109"/>
              </p:ext>
            </p:extLst>
          </p:nvPr>
        </p:nvGraphicFramePr>
        <p:xfrm>
          <a:off x="838200" y="1825625"/>
          <a:ext cx="10515597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509301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5804891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92741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Indexes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Mathematics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5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scalar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3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2d-array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7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nd</a:t>
                      </a:r>
                      <a:r>
                        <a:rPr lang="en-GB" sz="3200" dirty="0"/>
                        <a:t>-array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nd</a:t>
                      </a:r>
                      <a:r>
                        <a:rPr lang="en-GB" sz="3200" dirty="0"/>
                        <a:t>-tensor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83222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20FB97-CA8D-4B69-95DD-ECB8310DA0EB}"/>
              </a:ext>
            </a:extLst>
          </p:cNvPr>
          <p:cNvSpPr txBox="1">
            <a:spLocks/>
          </p:cNvSpPr>
          <p:nvPr/>
        </p:nvSpPr>
        <p:spPr>
          <a:xfrm>
            <a:off x="838200" y="5528929"/>
            <a:ext cx="10515600" cy="64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Tensors are multidimensional array / </a:t>
            </a:r>
            <a:r>
              <a:rPr lang="en-GB" dirty="0" err="1"/>
              <a:t>nd</a:t>
            </a:r>
            <a:r>
              <a:rPr lang="en-GB" dirty="0"/>
              <a:t>-array</a:t>
            </a:r>
          </a:p>
        </p:txBody>
      </p:sp>
    </p:spTree>
    <p:extLst>
      <p:ext uri="{BB962C8B-B14F-4D97-AF65-F5344CB8AC3E}">
        <p14:creationId xmlns:p14="http://schemas.microsoft.com/office/powerpoint/2010/main" val="245139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C03A-76E0-4D2D-A2BF-7EA9ABE2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Rank of the tensor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32A4-5AE1-4BF1-888D-962C8E9C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Refers to the number of dimensions</a:t>
            </a:r>
          </a:p>
          <a:p>
            <a:r>
              <a:rPr lang="en-GB" dirty="0"/>
              <a:t>Example </a:t>
            </a:r>
          </a:p>
          <a:p>
            <a:pPr lvl="1"/>
            <a:r>
              <a:rPr lang="en-GB" dirty="0"/>
              <a:t>Rank-2 tensor = 2d-tensor / 2d-array / a matrix</a:t>
            </a:r>
          </a:p>
        </p:txBody>
      </p:sp>
    </p:spTree>
    <p:extLst>
      <p:ext uri="{BB962C8B-B14F-4D97-AF65-F5344CB8AC3E}">
        <p14:creationId xmlns:p14="http://schemas.microsoft.com/office/powerpoint/2010/main" val="248019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68CE26-3A83-4ACF-9B44-70121A72F3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3057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L Use Shell WizKit_v2 [Read-Only]" id="{5AD2CDE6-0B7A-42E9-887C-D72896F6615B}" vid="{BCB3399D-31A3-40C3-83C3-5B17094A6D9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6299249CBDFA4D88A55CADD5A96A4E" ma:contentTypeVersion="12" ma:contentTypeDescription="Create a new document." ma:contentTypeScope="" ma:versionID="28c83c4c6e5aa02a7231992b06c4f887">
  <xsd:schema xmlns:xsd="http://www.w3.org/2001/XMLSchema" xmlns:xs="http://www.w3.org/2001/XMLSchema" xmlns:p="http://schemas.microsoft.com/office/2006/metadata/properties" xmlns:ns3="eb2f187e-6c2c-43b7-bda0-eee12de9b57c" xmlns:ns4="026d3e6b-c044-478d-aaaf-1342ade4a3fa" targetNamespace="http://schemas.microsoft.com/office/2006/metadata/properties" ma:root="true" ma:fieldsID="351a4210132ad80db34ce6cfb95d3d91" ns3:_="" ns4:_="">
    <xsd:import namespace="eb2f187e-6c2c-43b7-bda0-eee12de9b57c"/>
    <xsd:import namespace="026d3e6b-c044-478d-aaaf-1342ade4a3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2f187e-6c2c-43b7-bda0-eee12de9b5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6d3e6b-c044-478d-aaaf-1342ade4a3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1A40A3-D1FA-4F5F-A116-D6706E79F1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2f187e-6c2c-43b7-bda0-eee12de9b57c"/>
    <ds:schemaRef ds:uri="026d3e6b-c044-478d-aaaf-1342ade4a3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1F15E6-F968-4D91-A63E-BE6BDD9172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04344A-AB78-4D38-BDD8-3094180A180A}">
  <ds:schemaRefs>
    <ds:schemaRef ds:uri="026d3e6b-c044-478d-aaaf-1342ade4a3f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b2f187e-6c2c-43b7-bda0-eee12de9b57c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7641</TotalTime>
  <Words>273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Futura Medium</vt:lpstr>
      <vt:lpstr>Futura Bold</vt:lpstr>
      <vt:lpstr>Office Theme</vt:lpstr>
      <vt:lpstr>PowerPoint Presentation</vt:lpstr>
      <vt:lpstr>PyTorch</vt:lpstr>
      <vt:lpstr>Deep Learning specific features of PyTorch</vt:lpstr>
      <vt:lpstr>PyTorch packages</vt:lpstr>
      <vt:lpstr>Computational Graph</vt:lpstr>
      <vt:lpstr>CUDA</vt:lpstr>
      <vt:lpstr>Tensors</vt:lpstr>
      <vt:lpstr>Rank of the tensor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Amirrudin, Syuria GSUK-PTX/D/S</dc:creator>
  <cp:lastModifiedBy>Amirrudin, Syuria GSUK-PTX/D/S</cp:lastModifiedBy>
  <cp:revision>10</cp:revision>
  <dcterms:created xsi:type="dcterms:W3CDTF">2020-03-09T13:19:03Z</dcterms:created>
  <dcterms:modified xsi:type="dcterms:W3CDTF">2020-03-19T10:15:13Z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0x010100C36299249CBDFA4D88A55CADD5A96A4E</vt:lpwstr>
  </property>
</Properties>
</file>