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8AE9-5F09-B048-B277-76318BC17E9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A82CC-E4CB-E84E-B654-C08E1A7A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2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Don’t repeat yourself (DRY)</a:t>
            </a:r>
          </a:p>
          <a:p>
            <a:r>
              <a:rPr lang="en-US" i="1" dirty="0" smtClean="0"/>
              <a:t>Resources should never be nested more than 1 level deep.</a:t>
            </a:r>
          </a:p>
          <a:p>
            <a:endParaRPr lang="en-US" i="1" dirty="0" smtClean="0"/>
          </a:p>
          <a:p>
            <a:r>
              <a:rPr lang="en-US" i="1" dirty="0" smtClean="0"/>
              <a:t>Creates resources and paths: explain that</a:t>
            </a:r>
          </a:p>
          <a:p>
            <a:r>
              <a:rPr lang="en-US" i="1" dirty="0" smtClean="0"/>
              <a:t>http://</a:t>
            </a:r>
            <a:r>
              <a:rPr lang="en-US" i="1" dirty="0" err="1" smtClean="0"/>
              <a:t>guides.rubyonrails.org</a:t>
            </a:r>
            <a:r>
              <a:rPr lang="en-US" i="1" dirty="0" smtClean="0"/>
              <a:t>/</a:t>
            </a:r>
            <a:r>
              <a:rPr lang="en-US" i="1" dirty="0" err="1" smtClean="0"/>
              <a:t>routing.html#adding-more-restful-actions</a:t>
            </a:r>
            <a:endParaRPr lang="en-US" i="1" dirty="0" smtClean="0"/>
          </a:p>
          <a:p>
            <a:r>
              <a:rPr lang="en-US" dirty="0" smtClean="0"/>
              <a:t>Adding</a:t>
            </a:r>
            <a:r>
              <a:rPr lang="en-US" baseline="0" dirty="0" smtClean="0"/>
              <a:t> member routes and resources added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737E-10A1-3C43-B9ED-234414146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dmc186@PEG-015-78:~/workspace/ruby/ist297/</a:t>
            </a:r>
            <a:r>
              <a:rPr lang="en-US" dirty="0" err="1" smtClean="0"/>
              <a:t>railsbridge</a:t>
            </a:r>
            <a:r>
              <a:rPr lang="en-US" dirty="0" smtClean="0"/>
              <a:t>/</a:t>
            </a:r>
            <a:r>
              <a:rPr lang="en-US" dirty="0" err="1" smtClean="0"/>
              <a:t>suggestotron</a:t>
            </a:r>
            <a:r>
              <a:rPr lang="en-US" dirty="0" smtClean="0"/>
              <a:t> (</a:t>
            </a:r>
            <a:r>
              <a:rPr lang="en-US" dirty="0" err="1" smtClean="0"/>
              <a:t>authN</a:t>
            </a:r>
            <a:r>
              <a:rPr lang="en-US" dirty="0" smtClean="0"/>
              <a:t>)$ rails g </a:t>
            </a:r>
            <a:r>
              <a:rPr lang="en-US" dirty="0" err="1" smtClean="0"/>
              <a:t>devise:install</a:t>
            </a:r>
            <a:endParaRPr lang="en-US" dirty="0" smtClean="0"/>
          </a:p>
          <a:p>
            <a:r>
              <a:rPr lang="en-US" dirty="0" smtClean="0"/>
              <a:t>      create 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devise.rb</a:t>
            </a:r>
            <a:endParaRPr lang="en-US" dirty="0" smtClean="0"/>
          </a:p>
          <a:p>
            <a:r>
              <a:rPr lang="en-US" dirty="0" smtClean="0"/>
              <a:t>      create  </a:t>
            </a:r>
            <a:r>
              <a:rPr lang="en-US" dirty="0" err="1" smtClean="0"/>
              <a:t>config</a:t>
            </a:r>
            <a:r>
              <a:rPr lang="en-US" dirty="0" smtClean="0"/>
              <a:t>/locales/</a:t>
            </a:r>
            <a:r>
              <a:rPr lang="en-US" dirty="0" err="1" smtClean="0"/>
              <a:t>devise.en.yml</a:t>
            </a:r>
            <a:endParaRPr lang="en-US" dirty="0" smtClean="0"/>
          </a:p>
          <a:p>
            <a:r>
              <a:rPr lang="en-US" dirty="0" smtClean="0"/>
              <a:t>===============================================================================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Some setup you must do manually if you haven't yet:</a:t>
            </a:r>
          </a:p>
          <a:p>
            <a:endParaRPr lang="en-US" dirty="0" smtClean="0"/>
          </a:p>
          <a:p>
            <a:r>
              <a:rPr lang="en-US" dirty="0" smtClean="0"/>
              <a:t>  1. Ensure you have defined default </a:t>
            </a:r>
            <a:r>
              <a:rPr lang="en-US" dirty="0" err="1" smtClean="0"/>
              <a:t>url</a:t>
            </a:r>
            <a:r>
              <a:rPr lang="en-US" dirty="0" smtClean="0"/>
              <a:t> options in your environments files. Here</a:t>
            </a:r>
          </a:p>
          <a:p>
            <a:r>
              <a:rPr lang="en-US" dirty="0" smtClean="0"/>
              <a:t>     is an example of </a:t>
            </a:r>
            <a:r>
              <a:rPr lang="en-US" dirty="0" err="1" smtClean="0"/>
              <a:t>default_url_options</a:t>
            </a:r>
            <a:r>
              <a:rPr lang="en-US" dirty="0" smtClean="0"/>
              <a:t> appropriate for a development environment</a:t>
            </a:r>
          </a:p>
          <a:p>
            <a:r>
              <a:rPr lang="en-US" dirty="0" smtClean="0"/>
              <a:t>     in </a:t>
            </a:r>
            <a:r>
              <a:rPr lang="en-US" dirty="0" err="1" smtClean="0"/>
              <a:t>config</a:t>
            </a:r>
            <a:r>
              <a:rPr lang="en-US" dirty="0" smtClean="0"/>
              <a:t>/environments/</a:t>
            </a:r>
            <a:r>
              <a:rPr lang="en-US" dirty="0" err="1" smtClean="0"/>
              <a:t>development.rb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config.action_mailer.default_url_options</a:t>
            </a:r>
            <a:r>
              <a:rPr lang="en-US" dirty="0" smtClean="0"/>
              <a:t> = { host: '</a:t>
            </a:r>
            <a:r>
              <a:rPr lang="en-US" dirty="0" err="1" smtClean="0"/>
              <a:t>localhost</a:t>
            </a:r>
            <a:r>
              <a:rPr lang="en-US" dirty="0" smtClean="0"/>
              <a:t>', port: 3000 }</a:t>
            </a:r>
          </a:p>
          <a:p>
            <a:endParaRPr lang="en-US" dirty="0" smtClean="0"/>
          </a:p>
          <a:p>
            <a:r>
              <a:rPr lang="en-US" dirty="0" smtClean="0"/>
              <a:t>     In production, :host should be set to the actual host of your application.</a:t>
            </a:r>
          </a:p>
          <a:p>
            <a:endParaRPr lang="en-US" dirty="0" smtClean="0"/>
          </a:p>
          <a:p>
            <a:r>
              <a:rPr lang="en-US" dirty="0" smtClean="0"/>
              <a:t>  2. Ensure you have defined </a:t>
            </a:r>
            <a:r>
              <a:rPr lang="en-US" dirty="0" err="1" smtClean="0"/>
              <a:t>root_url</a:t>
            </a:r>
            <a:r>
              <a:rPr lang="en-US" dirty="0" smtClean="0"/>
              <a:t> to *something* in your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For example:</a:t>
            </a:r>
          </a:p>
          <a:p>
            <a:endParaRPr lang="en-US" dirty="0" smtClean="0"/>
          </a:p>
          <a:p>
            <a:r>
              <a:rPr lang="en-US" dirty="0" smtClean="0"/>
              <a:t>       root to: "</a:t>
            </a:r>
            <a:r>
              <a:rPr lang="en-US" dirty="0" err="1" smtClean="0"/>
              <a:t>home#index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 3. Ensure you have flash messages in app/views/layouts/</a:t>
            </a:r>
            <a:r>
              <a:rPr lang="en-US" dirty="0" err="1" smtClean="0"/>
              <a:t>application.html.erb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For example:</a:t>
            </a:r>
          </a:p>
          <a:p>
            <a:endParaRPr lang="en-US" dirty="0" smtClean="0"/>
          </a:p>
          <a:p>
            <a:r>
              <a:rPr lang="en-US" dirty="0" smtClean="0"/>
              <a:t>       &lt;p class="notice"&gt;&lt;%= notice %&gt;&lt;/p&gt;</a:t>
            </a:r>
          </a:p>
          <a:p>
            <a:r>
              <a:rPr lang="en-US" dirty="0" smtClean="0"/>
              <a:t>       &lt;p class="alert"&gt;&lt;%= alert %&gt;&lt;/p&gt;</a:t>
            </a:r>
          </a:p>
          <a:p>
            <a:endParaRPr lang="en-US" dirty="0" smtClean="0"/>
          </a:p>
          <a:p>
            <a:r>
              <a:rPr lang="en-US" dirty="0" smtClean="0"/>
              <a:t>  4. If you are deploying on </a:t>
            </a:r>
            <a:r>
              <a:rPr lang="en-US" dirty="0" err="1" smtClean="0"/>
              <a:t>Heroku</a:t>
            </a:r>
            <a:r>
              <a:rPr lang="en-US" dirty="0" smtClean="0"/>
              <a:t> with Rails 3.2 only, you may want to set: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config.assets.initialize_on_precompile</a:t>
            </a:r>
            <a:r>
              <a:rPr lang="en-US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     On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application.rb</a:t>
            </a:r>
            <a:r>
              <a:rPr lang="en-US" dirty="0" smtClean="0"/>
              <a:t> forcing your application to not access the DB</a:t>
            </a:r>
          </a:p>
          <a:p>
            <a:r>
              <a:rPr lang="en-US" dirty="0" smtClean="0"/>
              <a:t>     or load models when precompiling your assets.</a:t>
            </a:r>
          </a:p>
          <a:p>
            <a:endParaRPr lang="en-US" dirty="0" smtClean="0"/>
          </a:p>
          <a:p>
            <a:r>
              <a:rPr lang="en-US" dirty="0" smtClean="0"/>
              <a:t>  5. You can copy Devise views (for customization) to your app by running:</a:t>
            </a:r>
          </a:p>
          <a:p>
            <a:endParaRPr lang="en-US" dirty="0" smtClean="0"/>
          </a:p>
          <a:p>
            <a:r>
              <a:rPr lang="en-US" dirty="0" smtClean="0"/>
              <a:t>       rails g </a:t>
            </a:r>
            <a:r>
              <a:rPr lang="en-US" dirty="0" err="1" smtClean="0"/>
              <a:t>devise:views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0F9A-30B3-074D-84D1-956B98619C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/questions/24196258/method-missing-undefined-method-devise-for-user-call-user-connection-to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0F9A-30B3-074D-84D1-956B98619C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guides.railsgirls.com</a:t>
            </a:r>
            <a:r>
              <a:rPr lang="en-US" dirty="0" smtClean="0"/>
              <a:t>/devise/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www.gotealeaf.com</a:t>
            </a:r>
            <a:r>
              <a:rPr lang="en-US" dirty="0" smtClean="0"/>
              <a:t>/blog/how-to-use-devise-in-rails-for-authentication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plataformatec</a:t>
            </a:r>
            <a:r>
              <a:rPr lang="en-US" dirty="0" smtClean="0"/>
              <a:t>/devise/wiki/How-</a:t>
            </a:r>
            <a:r>
              <a:rPr lang="en-US" dirty="0" err="1" smtClean="0"/>
              <a:t>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0F9A-30B3-074D-84D1-956B98619C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HackPSU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28, 2015</a:t>
            </a:r>
          </a:p>
          <a:p>
            <a:r>
              <a:rPr lang="en-US" dirty="0" smtClean="0"/>
              <a:t>Dan Coughlin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methods that require authentication to app/controllers/</a:t>
            </a:r>
            <a:r>
              <a:rPr lang="en-US" dirty="0" err="1" smtClean="0"/>
              <a:t>topics_controller.rb</a:t>
            </a:r>
            <a:endParaRPr lang="en-US" dirty="0" smtClean="0"/>
          </a:p>
          <a:p>
            <a:pPr lvl="1"/>
            <a:r>
              <a:rPr lang="en-US" dirty="0" err="1" smtClean="0"/>
              <a:t>before_filter</a:t>
            </a:r>
            <a:r>
              <a:rPr lang="en-US" dirty="0" smtClean="0"/>
              <a:t> :</a:t>
            </a:r>
            <a:r>
              <a:rPr lang="en-US" dirty="0" err="1" smtClean="0"/>
              <a:t>authenticate_user</a:t>
            </a:r>
            <a:r>
              <a:rPr lang="en-US" dirty="0" smtClean="0"/>
              <a:t>!, except: [:index, :show]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1 – 5pm [http://</a:t>
            </a:r>
            <a:r>
              <a:rPr lang="en-US" dirty="0" err="1" smtClean="0"/>
              <a:t>docs.railsbridge.org</a:t>
            </a:r>
            <a:r>
              <a:rPr lang="en-US" dirty="0" smtClean="0"/>
              <a:t>/intro-to-rails/</a:t>
            </a:r>
            <a:r>
              <a:rPr lang="en-US" dirty="0" err="1" smtClean="0"/>
              <a:t>getting_started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Creating a Rails App</a:t>
            </a:r>
          </a:p>
          <a:p>
            <a:r>
              <a:rPr lang="en-US" dirty="0"/>
              <a:t>Running your application</a:t>
            </a:r>
          </a:p>
          <a:p>
            <a:r>
              <a:rPr lang="en-US" dirty="0"/>
              <a:t>Creating a Migration (database updates)</a:t>
            </a:r>
          </a:p>
          <a:p>
            <a:r>
              <a:rPr lang="en-US" dirty="0"/>
              <a:t>Enabling CRUD with Scaffolding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2 – 8pm [http://</a:t>
            </a:r>
            <a:r>
              <a:rPr lang="en-US" dirty="0" err="1" smtClean="0"/>
              <a:t>docs.railsbridge.org</a:t>
            </a:r>
            <a:r>
              <a:rPr lang="en-US" dirty="0" smtClean="0"/>
              <a:t>/intro-to-rails/</a:t>
            </a:r>
            <a:r>
              <a:rPr lang="en-US" dirty="0" err="1" smtClean="0"/>
              <a:t>setting_the_default_page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Setting the Default Page (route </a:t>
            </a:r>
            <a:r>
              <a:rPr lang="en-US" dirty="0" err="1"/>
              <a:t>configs</a:t>
            </a:r>
            <a:r>
              <a:rPr lang="en-US" dirty="0"/>
              <a:t>)</a:t>
            </a:r>
          </a:p>
          <a:p>
            <a:r>
              <a:rPr lang="en-US" dirty="0"/>
              <a:t>Creating Relationships in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/>
              <a:t>URL Redirects - working with controllers</a:t>
            </a:r>
          </a:p>
          <a:p>
            <a:r>
              <a:rPr lang="en-US" dirty="0"/>
              <a:t>Updating the Templates - Asset Pipeline, Application </a:t>
            </a:r>
            <a:r>
              <a:rPr lang="en-US" dirty="0" smtClean="0"/>
              <a:t>Layouts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3 -10pm</a:t>
            </a:r>
            <a:endParaRPr lang="en-US" dirty="0"/>
          </a:p>
          <a:p>
            <a:r>
              <a:rPr lang="en-US" dirty="0" err="1" smtClean="0"/>
              <a:t>Downvote</a:t>
            </a:r>
            <a:endParaRPr lang="en-US" dirty="0" smtClean="0"/>
          </a:p>
          <a:p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/>
              <a:t>Adding Rails App to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</a:t>
            </a:r>
            <a:endParaRPr lang="en-US" dirty="0"/>
          </a:p>
          <a:p>
            <a:r>
              <a:rPr lang="en-US" dirty="0" smtClean="0"/>
              <a:t>Posting 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Routes (convention over configuration)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endParaRPr lang="en-US" dirty="0"/>
          </a:p>
        </p:txBody>
      </p:sp>
      <p:pic>
        <p:nvPicPr>
          <p:cNvPr id="4" name="Content Placeholder 3" descr="rout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" b="2903"/>
          <a:stretch>
            <a:fillRect/>
          </a:stretch>
        </p:blipFill>
        <p:spPr>
          <a:xfrm>
            <a:off x="797877" y="1974918"/>
            <a:ext cx="7548247" cy="4151245"/>
          </a:xfrm>
        </p:spPr>
      </p:pic>
      <p:sp>
        <p:nvSpPr>
          <p:cNvPr id="5" name="TextBox 4"/>
          <p:cNvSpPr txBox="1"/>
          <p:nvPr/>
        </p:nvSpPr>
        <p:spPr>
          <a:xfrm>
            <a:off x="797877" y="1417638"/>
            <a:ext cx="518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resources :photos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26709"/>
            <a:ext cx="7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http</a:t>
            </a:r>
            <a:r>
              <a:rPr lang="en-US" dirty="0"/>
              <a:t>://</a:t>
            </a:r>
            <a:r>
              <a:rPr lang="en-US" dirty="0" err="1"/>
              <a:t>guides.rubyonrails.org</a:t>
            </a:r>
            <a:r>
              <a:rPr lang="en-US" dirty="0"/>
              <a:t>/</a:t>
            </a:r>
            <a:r>
              <a:rPr lang="en-US" dirty="0" err="1" smtClean="0"/>
              <a:t>routing.html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Member routes imply an :id parameter, it is acting on a single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resources :photos do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member do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	get ‘preview’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b="1" dirty="0" smtClean="0">
                <a:latin typeface="Courier"/>
                <a:cs typeface="Courier"/>
              </a:rPr>
              <a:t>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http://localhost:3000/photos/1/preview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1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app/views/layouts/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pPr lvl="1"/>
            <a:r>
              <a:rPr lang="en-US" dirty="0" smtClean="0"/>
              <a:t>Yield</a:t>
            </a:r>
          </a:p>
          <a:p>
            <a:r>
              <a:rPr lang="en-US" dirty="0" err="1" smtClean="0"/>
              <a:t>Downvote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54084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&lt;%= yield :head %&gt;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&lt;%= yield %&gt;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&lt;/html&gt;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-----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&lt;%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content_for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:head do %&gt;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&lt;title&gt;A Simple Page&lt;/title&gt;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&lt;%end %&gt;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&lt;p&gt;Hello, Rails&lt;/p&gt;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------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&lt;title&gt;A Simple Page&lt;/title&gt;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&lt;p&gt;Hello, Rails&lt;/p&gt;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&lt;/html&gt;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258429" y="1600200"/>
            <a:ext cx="3507287" cy="16154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2656683" y="3262246"/>
            <a:ext cx="2459519" cy="10136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796508" y="4380732"/>
            <a:ext cx="2178947" cy="16755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00505" y="1794236"/>
            <a:ext cx="46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apps/layouts/</a:t>
            </a:r>
            <a:r>
              <a:rPr lang="en-US" dirty="0" err="1" smtClean="0"/>
              <a:t>application.html.erb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7687" y="3391346"/>
            <a:ext cx="46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apps/topics/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7687" y="4812752"/>
            <a:ext cx="46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from apps/topics/</a:t>
            </a:r>
            <a:r>
              <a:rPr lang="en-US" dirty="0" err="1" smtClean="0"/>
              <a:t>index.html.erb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3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Gemfile</a:t>
            </a:r>
            <a:r>
              <a:rPr lang="en-US" dirty="0" smtClean="0"/>
              <a:t>/bundle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Gemfile</a:t>
            </a:r>
            <a:r>
              <a:rPr lang="en-US" dirty="0" smtClean="0"/>
              <a:t> and add</a:t>
            </a:r>
          </a:p>
          <a:p>
            <a:pPr lvl="1"/>
            <a:r>
              <a:rPr lang="en-US" dirty="0" smtClean="0"/>
              <a:t>gem ‘devise’</a:t>
            </a:r>
          </a:p>
          <a:p>
            <a:pPr lvl="1"/>
            <a:r>
              <a:rPr lang="en-US" dirty="0" smtClean="0"/>
              <a:t>Save file</a:t>
            </a:r>
          </a:p>
          <a:p>
            <a:r>
              <a:rPr lang="en-US" dirty="0" smtClean="0"/>
              <a:t>bundle install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config</a:t>
            </a:r>
            <a:r>
              <a:rPr lang="en-US" dirty="0" smtClean="0"/>
              <a:t>/environments/</a:t>
            </a:r>
            <a:r>
              <a:rPr lang="en-US" dirty="0" err="1" smtClean="0"/>
              <a:t>development.rb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Add:</a:t>
            </a:r>
          </a:p>
          <a:p>
            <a:pPr lvl="2"/>
            <a:r>
              <a:rPr lang="en-US" dirty="0" err="1" smtClean="0"/>
              <a:t>config.action_mailer.default_url_options</a:t>
            </a:r>
            <a:r>
              <a:rPr lang="en-US" dirty="0" smtClean="0"/>
              <a:t> = { host: '</a:t>
            </a:r>
            <a:r>
              <a:rPr lang="en-US" dirty="0" err="1" smtClean="0"/>
              <a:t>localhost</a:t>
            </a:r>
            <a:r>
              <a:rPr lang="en-US" dirty="0" smtClean="0"/>
              <a:t>', port: 3000 }</a:t>
            </a:r>
          </a:p>
          <a:p>
            <a:r>
              <a:rPr lang="en-US" dirty="0" smtClean="0"/>
              <a:t>Open app/views/layouts/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pPr lvl="1"/>
            <a:r>
              <a:rPr lang="en-US" dirty="0" smtClean="0"/>
              <a:t>&lt;p class="notice"&gt;&lt;%= notice %&gt;&lt;/p&gt;</a:t>
            </a:r>
          </a:p>
          <a:p>
            <a:pPr lvl="1"/>
            <a:r>
              <a:rPr lang="en-US" dirty="0" smtClean="0"/>
              <a:t>&lt;p class="alert"&gt;&lt;%= alert %&gt;&lt;/p&gt;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rails g devise User</a:t>
            </a:r>
          </a:p>
          <a:p>
            <a:pPr lvl="1"/>
            <a:r>
              <a:rPr lang="en-US" dirty="0" smtClean="0"/>
              <a:t>Generate model for User to hold authentication </a:t>
            </a:r>
            <a:r>
              <a:rPr lang="en-US" dirty="0" smtClean="0"/>
              <a:t>info</a:t>
            </a:r>
          </a:p>
          <a:p>
            <a:r>
              <a:rPr lang="en-US" dirty="0"/>
              <a:t>rails generate </a:t>
            </a:r>
            <a:r>
              <a:rPr lang="en-US" dirty="0" err="1"/>
              <a:t>devise:install</a:t>
            </a:r>
            <a:endParaRPr lang="en-US" dirty="0" smtClean="0"/>
          </a:p>
          <a:p>
            <a:r>
              <a:rPr lang="en-US" dirty="0" smtClean="0"/>
              <a:t>rake </a:t>
            </a:r>
            <a:r>
              <a:rPr lang="en-US" dirty="0" err="1" smtClean="0"/>
              <a:t>db:migrate</a:t>
            </a:r>
            <a:endParaRPr lang="en-US" dirty="0" smtClean="0"/>
          </a:p>
          <a:p>
            <a:pPr lvl="1"/>
            <a:r>
              <a:rPr lang="en-US" dirty="0" smtClean="0"/>
              <a:t>Migrate the script created in rails g to update the database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Add apps/controllers/</a:t>
            </a:r>
            <a:r>
              <a:rPr lang="en-US" dirty="0" err="1" smtClean="0"/>
              <a:t>topics_controller.rb</a:t>
            </a:r>
            <a:endParaRPr lang="en-US" dirty="0" smtClean="0"/>
          </a:p>
          <a:p>
            <a:pPr lvl="1"/>
            <a:r>
              <a:rPr lang="en-US" sz="2000" dirty="0" err="1"/>
              <a:t>before_filter</a:t>
            </a:r>
            <a:r>
              <a:rPr lang="en-US" sz="2000" dirty="0"/>
              <a:t> :</a:t>
            </a:r>
            <a:r>
              <a:rPr lang="en-US" sz="2000" dirty="0" err="1"/>
              <a:t>authenticate_user</a:t>
            </a:r>
            <a:r>
              <a:rPr lang="en-US" sz="2000" dirty="0"/>
              <a:t>!, except: [:index, :show</a:t>
            </a:r>
            <a:r>
              <a:rPr lang="en-US" sz="2000" dirty="0" smtClean="0"/>
              <a:t>]</a:t>
            </a:r>
          </a:p>
          <a:p>
            <a:pPr lvl="1"/>
            <a:r>
              <a:rPr lang="en-US" sz="2400" dirty="0" smtClean="0"/>
              <a:t>Restart rails server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047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Add to app/views/layouts/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&lt;% if </a:t>
            </a:r>
            <a:r>
              <a:rPr lang="en-US" dirty="0" err="1" smtClean="0"/>
              <a:t>user_signed_in</a:t>
            </a:r>
            <a:r>
              <a:rPr lang="en-US" dirty="0" smtClean="0"/>
              <a:t>? %&gt;</a:t>
            </a:r>
          </a:p>
          <a:p>
            <a:pPr marL="0" indent="0">
              <a:buNone/>
            </a:pPr>
            <a:r>
              <a:rPr lang="en-US" dirty="0" smtClean="0"/>
              <a:t>  Logged in as &lt;%= </a:t>
            </a:r>
            <a:r>
              <a:rPr lang="en-US" dirty="0" err="1" smtClean="0"/>
              <a:t>current_user.email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'Edit Profile', </a:t>
            </a:r>
            <a:r>
              <a:rPr lang="en-US" dirty="0" err="1" smtClean="0"/>
              <a:t>edit_user_registration_path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'Logout', </a:t>
            </a:r>
            <a:r>
              <a:rPr lang="en-US" dirty="0" err="1" smtClean="0"/>
              <a:t>destroy_user_session_path</a:t>
            </a:r>
            <a:r>
              <a:rPr lang="en-US" dirty="0" smtClean="0"/>
              <a:t>, method: :delete %&gt;</a:t>
            </a:r>
          </a:p>
          <a:p>
            <a:pPr marL="0" indent="0">
              <a:buNone/>
            </a:pPr>
            <a:r>
              <a:rPr lang="en-US" dirty="0" smtClean="0"/>
              <a:t>&lt;% else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'Sign up', </a:t>
            </a:r>
            <a:r>
              <a:rPr lang="en-US" dirty="0" err="1" smtClean="0"/>
              <a:t>new_user_registration_path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'Login', </a:t>
            </a:r>
            <a:r>
              <a:rPr lang="en-US" dirty="0" err="1" smtClean="0"/>
              <a:t>new_user_session_path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&lt;% end 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3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919</Words>
  <Application>Microsoft Macintosh PowerPoint</Application>
  <PresentationFormat>On-screen Show (4:3)</PresentationFormat>
  <Paragraphs>149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HackPSU</vt:lpstr>
      <vt:lpstr>Agenda</vt:lpstr>
      <vt:lpstr>Routes (convention over configuration)  config/routes.rb</vt:lpstr>
      <vt:lpstr>Member Routes</vt:lpstr>
      <vt:lpstr>Layouts</vt:lpstr>
      <vt:lpstr>Layouts</vt:lpstr>
      <vt:lpstr>Gemfile/bundle</vt:lpstr>
      <vt:lpstr>Devise</vt:lpstr>
      <vt:lpstr>Devise</vt:lpstr>
      <vt:lpstr>Devise</vt:lpstr>
      <vt:lpstr>Push to GitHub</vt:lpstr>
    </vt:vector>
  </TitlesOfParts>
  <Company>Penn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State Hackathon </dc:title>
  <dc:creator>Daniel Coughlin</dc:creator>
  <cp:lastModifiedBy>Daniel Coughlin</cp:lastModifiedBy>
  <cp:revision>7</cp:revision>
  <dcterms:created xsi:type="dcterms:W3CDTF">2015-03-28T19:25:51Z</dcterms:created>
  <dcterms:modified xsi:type="dcterms:W3CDTF">2015-03-29T02:44:57Z</dcterms:modified>
</cp:coreProperties>
</file>