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C699C6-6E17-4428-A8C4-E9FBF02B39D6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1DB96B8-3A6F-4069-AA07-F62C44619BD7}">
      <dgm:prSet/>
      <dgm:spPr/>
      <dgm:t>
        <a:bodyPr/>
        <a:lstStyle/>
        <a:p>
          <a:r>
            <a:rPr lang="en-US"/>
            <a:t>ArcGIS Pro comes with a default environment</a:t>
          </a:r>
        </a:p>
      </dgm:t>
    </dgm:pt>
    <dgm:pt modelId="{6052013A-E0F4-4856-B20E-6827753DD579}" type="parTrans" cxnId="{A6767E77-4AF1-4847-8B93-9ACCEA817794}">
      <dgm:prSet/>
      <dgm:spPr/>
      <dgm:t>
        <a:bodyPr/>
        <a:lstStyle/>
        <a:p>
          <a:endParaRPr lang="en-US"/>
        </a:p>
      </dgm:t>
    </dgm:pt>
    <dgm:pt modelId="{299F0D24-3064-4503-99E4-099BCC9DCDE8}" type="sibTrans" cxnId="{A6767E77-4AF1-4847-8B93-9ACCEA817794}">
      <dgm:prSet/>
      <dgm:spPr/>
      <dgm:t>
        <a:bodyPr/>
        <a:lstStyle/>
        <a:p>
          <a:endParaRPr lang="en-US"/>
        </a:p>
      </dgm:t>
    </dgm:pt>
    <dgm:pt modelId="{E33D52D2-80BD-4338-A56B-B036CFDC8AB4}">
      <dgm:prSet/>
      <dgm:spPr/>
      <dgm:t>
        <a:bodyPr/>
        <a:lstStyle/>
        <a:p>
          <a:r>
            <a:rPr lang="en-US"/>
            <a:t>Has arcpy installed</a:t>
          </a:r>
        </a:p>
      </dgm:t>
    </dgm:pt>
    <dgm:pt modelId="{F5086B27-6CB2-4C01-B3E1-9682E66C5D9D}" type="parTrans" cxnId="{B51AA651-E85D-4879-9BD9-57CC31CFBC70}">
      <dgm:prSet/>
      <dgm:spPr/>
      <dgm:t>
        <a:bodyPr/>
        <a:lstStyle/>
        <a:p>
          <a:endParaRPr lang="en-US"/>
        </a:p>
      </dgm:t>
    </dgm:pt>
    <dgm:pt modelId="{5F538198-5CCA-45FF-8A71-2DFFA31A2BD1}" type="sibTrans" cxnId="{B51AA651-E85D-4879-9BD9-57CC31CFBC70}">
      <dgm:prSet/>
      <dgm:spPr/>
      <dgm:t>
        <a:bodyPr/>
        <a:lstStyle/>
        <a:p>
          <a:endParaRPr lang="en-US"/>
        </a:p>
      </dgm:t>
    </dgm:pt>
    <dgm:pt modelId="{758AD578-1C6F-40EF-A272-CBDFD2A5084D}">
      <dgm:prSet/>
      <dgm:spPr/>
      <dgm:t>
        <a:bodyPr/>
        <a:lstStyle/>
        <a:p>
          <a:r>
            <a:rPr lang="en-US"/>
            <a:t>Cannot be changed/upgraded</a:t>
          </a:r>
        </a:p>
      </dgm:t>
    </dgm:pt>
    <dgm:pt modelId="{7353713E-68CA-4155-A688-CA123235A146}" type="parTrans" cxnId="{1CA2C259-0231-47BC-B7EC-CA9EFC9D140A}">
      <dgm:prSet/>
      <dgm:spPr/>
      <dgm:t>
        <a:bodyPr/>
        <a:lstStyle/>
        <a:p>
          <a:endParaRPr lang="en-US"/>
        </a:p>
      </dgm:t>
    </dgm:pt>
    <dgm:pt modelId="{7C5975C1-1A20-4CC5-B99B-7D52AFD2FD15}" type="sibTrans" cxnId="{1CA2C259-0231-47BC-B7EC-CA9EFC9D140A}">
      <dgm:prSet/>
      <dgm:spPr/>
      <dgm:t>
        <a:bodyPr/>
        <a:lstStyle/>
        <a:p>
          <a:endParaRPr lang="en-US"/>
        </a:p>
      </dgm:t>
    </dgm:pt>
    <dgm:pt modelId="{C85A9F86-A67F-417E-918F-76228EE355B5}">
      <dgm:prSet/>
      <dgm:spPr/>
      <dgm:t>
        <a:bodyPr/>
        <a:lstStyle/>
        <a:p>
          <a:r>
            <a:rPr lang="en-US"/>
            <a:t>Can be “cloned”</a:t>
          </a:r>
        </a:p>
      </dgm:t>
    </dgm:pt>
    <dgm:pt modelId="{ED3BE844-103E-4129-8D1F-44CD9C2F5A7B}" type="parTrans" cxnId="{3FC4F846-AFE5-43A8-9C4B-F3778941B1AB}">
      <dgm:prSet/>
      <dgm:spPr/>
      <dgm:t>
        <a:bodyPr/>
        <a:lstStyle/>
        <a:p>
          <a:endParaRPr lang="en-US"/>
        </a:p>
      </dgm:t>
    </dgm:pt>
    <dgm:pt modelId="{A8A8C0E2-F138-4CD4-9788-4CB74FF5BC71}" type="sibTrans" cxnId="{3FC4F846-AFE5-43A8-9C4B-F3778941B1AB}">
      <dgm:prSet/>
      <dgm:spPr/>
      <dgm:t>
        <a:bodyPr/>
        <a:lstStyle/>
        <a:p>
          <a:endParaRPr lang="en-US"/>
        </a:p>
      </dgm:t>
    </dgm:pt>
    <dgm:pt modelId="{8E4862FC-D7F2-46A5-8307-47272FBBCC87}">
      <dgm:prSet/>
      <dgm:spPr/>
      <dgm:t>
        <a:bodyPr/>
        <a:lstStyle/>
        <a:p>
          <a:r>
            <a:rPr lang="en-US"/>
            <a:t>When to create a new environment?</a:t>
          </a:r>
        </a:p>
      </dgm:t>
    </dgm:pt>
    <dgm:pt modelId="{14DA27E8-3292-4AB1-8C88-B314489C5C44}" type="parTrans" cxnId="{5ADCA094-030D-4A54-9D33-4809C6EF4117}">
      <dgm:prSet/>
      <dgm:spPr/>
      <dgm:t>
        <a:bodyPr/>
        <a:lstStyle/>
        <a:p>
          <a:endParaRPr lang="en-US"/>
        </a:p>
      </dgm:t>
    </dgm:pt>
    <dgm:pt modelId="{F04E8876-9717-4D4A-80F3-9A7FA632D2A3}" type="sibTrans" cxnId="{5ADCA094-030D-4A54-9D33-4809C6EF4117}">
      <dgm:prSet/>
      <dgm:spPr/>
      <dgm:t>
        <a:bodyPr/>
        <a:lstStyle/>
        <a:p>
          <a:endParaRPr lang="en-US"/>
        </a:p>
      </dgm:t>
    </dgm:pt>
    <dgm:pt modelId="{E4EF1627-FBBB-42EE-84A2-415C896E4B44}">
      <dgm:prSet/>
      <dgm:spPr/>
      <dgm:t>
        <a:bodyPr/>
        <a:lstStyle/>
        <a:p>
          <a:r>
            <a:rPr lang="en-US"/>
            <a:t>Upgrading packages</a:t>
          </a:r>
        </a:p>
      </dgm:t>
    </dgm:pt>
    <dgm:pt modelId="{C1B197E0-43AC-4C6B-B230-A5472DE2E044}" type="parTrans" cxnId="{ACEFE101-C123-4060-B53A-512A1670348F}">
      <dgm:prSet/>
      <dgm:spPr/>
      <dgm:t>
        <a:bodyPr/>
        <a:lstStyle/>
        <a:p>
          <a:endParaRPr lang="en-US"/>
        </a:p>
      </dgm:t>
    </dgm:pt>
    <dgm:pt modelId="{B375C98F-FFD4-472B-B201-70B2BC86CC45}" type="sibTrans" cxnId="{ACEFE101-C123-4060-B53A-512A1670348F}">
      <dgm:prSet/>
      <dgm:spPr/>
      <dgm:t>
        <a:bodyPr/>
        <a:lstStyle/>
        <a:p>
          <a:endParaRPr lang="en-US"/>
        </a:p>
      </dgm:t>
    </dgm:pt>
    <dgm:pt modelId="{49012304-C9BE-47EE-A33B-EEC17A7DB2A8}">
      <dgm:prSet/>
      <dgm:spPr/>
      <dgm:t>
        <a:bodyPr/>
        <a:lstStyle/>
        <a:p>
          <a:r>
            <a:rPr lang="en-US"/>
            <a:t>Adding new packages</a:t>
          </a:r>
        </a:p>
      </dgm:t>
    </dgm:pt>
    <dgm:pt modelId="{5215C96C-F5C0-4A79-A1AB-CE175F0EFA31}" type="parTrans" cxnId="{F8D62D24-6EAB-483E-9124-00929FA04489}">
      <dgm:prSet/>
      <dgm:spPr/>
      <dgm:t>
        <a:bodyPr/>
        <a:lstStyle/>
        <a:p>
          <a:endParaRPr lang="en-US"/>
        </a:p>
      </dgm:t>
    </dgm:pt>
    <dgm:pt modelId="{F4240C2D-CEDC-4206-89F5-E6F65F1888A2}" type="sibTrans" cxnId="{F8D62D24-6EAB-483E-9124-00929FA04489}">
      <dgm:prSet/>
      <dgm:spPr/>
      <dgm:t>
        <a:bodyPr/>
        <a:lstStyle/>
        <a:p>
          <a:endParaRPr lang="en-US"/>
        </a:p>
      </dgm:t>
    </dgm:pt>
    <dgm:pt modelId="{9A7A84FB-9175-4833-90EC-82353686686E}" type="pres">
      <dgm:prSet presAssocID="{06C699C6-6E17-4428-A8C4-E9FBF02B39D6}" presName="linear" presStyleCnt="0">
        <dgm:presLayoutVars>
          <dgm:dir/>
          <dgm:animLvl val="lvl"/>
          <dgm:resizeHandles val="exact"/>
        </dgm:presLayoutVars>
      </dgm:prSet>
      <dgm:spPr/>
    </dgm:pt>
    <dgm:pt modelId="{AE63ABF4-B701-4882-809E-64CDE26FE2F2}" type="pres">
      <dgm:prSet presAssocID="{D1DB96B8-3A6F-4069-AA07-F62C44619BD7}" presName="parentLin" presStyleCnt="0"/>
      <dgm:spPr/>
    </dgm:pt>
    <dgm:pt modelId="{46C14A80-283C-4DA2-84BA-D187BA5930D8}" type="pres">
      <dgm:prSet presAssocID="{D1DB96B8-3A6F-4069-AA07-F62C44619BD7}" presName="parentLeftMargin" presStyleLbl="node1" presStyleIdx="0" presStyleCnt="2"/>
      <dgm:spPr/>
    </dgm:pt>
    <dgm:pt modelId="{DF919FA2-B365-424D-A1D4-DEB6B1521F1B}" type="pres">
      <dgm:prSet presAssocID="{D1DB96B8-3A6F-4069-AA07-F62C44619BD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533DC62-BAA3-433D-9FF6-D4DC1332797E}" type="pres">
      <dgm:prSet presAssocID="{D1DB96B8-3A6F-4069-AA07-F62C44619BD7}" presName="negativeSpace" presStyleCnt="0"/>
      <dgm:spPr/>
    </dgm:pt>
    <dgm:pt modelId="{BAFE10C7-5E7A-4C8C-92BB-F23A26820E62}" type="pres">
      <dgm:prSet presAssocID="{D1DB96B8-3A6F-4069-AA07-F62C44619BD7}" presName="childText" presStyleLbl="conFgAcc1" presStyleIdx="0" presStyleCnt="2">
        <dgm:presLayoutVars>
          <dgm:bulletEnabled val="1"/>
        </dgm:presLayoutVars>
      </dgm:prSet>
      <dgm:spPr/>
    </dgm:pt>
    <dgm:pt modelId="{2BA0B43D-4248-4303-B022-35C2A40326EE}" type="pres">
      <dgm:prSet presAssocID="{299F0D24-3064-4503-99E4-099BCC9DCDE8}" presName="spaceBetweenRectangles" presStyleCnt="0"/>
      <dgm:spPr/>
    </dgm:pt>
    <dgm:pt modelId="{2DDD34AD-AC30-43F9-B071-FCEABF3F2CF2}" type="pres">
      <dgm:prSet presAssocID="{8E4862FC-D7F2-46A5-8307-47272FBBCC87}" presName="parentLin" presStyleCnt="0"/>
      <dgm:spPr/>
    </dgm:pt>
    <dgm:pt modelId="{C71A970C-BF71-4052-92A2-8F098156C5EE}" type="pres">
      <dgm:prSet presAssocID="{8E4862FC-D7F2-46A5-8307-47272FBBCC87}" presName="parentLeftMargin" presStyleLbl="node1" presStyleIdx="0" presStyleCnt="2"/>
      <dgm:spPr/>
    </dgm:pt>
    <dgm:pt modelId="{466230DA-D7C6-4BCE-A175-81B46CC1880D}" type="pres">
      <dgm:prSet presAssocID="{8E4862FC-D7F2-46A5-8307-47272FBBCC8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4F08019-567E-4BC5-B68A-DB84086D3F4C}" type="pres">
      <dgm:prSet presAssocID="{8E4862FC-D7F2-46A5-8307-47272FBBCC87}" presName="negativeSpace" presStyleCnt="0"/>
      <dgm:spPr/>
    </dgm:pt>
    <dgm:pt modelId="{0E2AAE5B-90FC-45B5-81DA-18635955523A}" type="pres">
      <dgm:prSet presAssocID="{8E4862FC-D7F2-46A5-8307-47272FBBCC8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CEFE101-C123-4060-B53A-512A1670348F}" srcId="{8E4862FC-D7F2-46A5-8307-47272FBBCC87}" destId="{E4EF1627-FBBB-42EE-84A2-415C896E4B44}" srcOrd="0" destOrd="0" parTransId="{C1B197E0-43AC-4C6B-B230-A5472DE2E044}" sibTransId="{B375C98F-FFD4-472B-B201-70B2BC86CC45}"/>
    <dgm:cxn modelId="{69533B0E-DCAF-46B5-B458-51A9C91A970A}" type="presOf" srcId="{8E4862FC-D7F2-46A5-8307-47272FBBCC87}" destId="{C71A970C-BF71-4052-92A2-8F098156C5EE}" srcOrd="0" destOrd="0" presId="urn:microsoft.com/office/officeart/2005/8/layout/list1"/>
    <dgm:cxn modelId="{BAF5720F-C347-4153-8EFB-54F341D5D67C}" type="presOf" srcId="{C85A9F86-A67F-417E-918F-76228EE355B5}" destId="{BAFE10C7-5E7A-4C8C-92BB-F23A26820E62}" srcOrd="0" destOrd="2" presId="urn:microsoft.com/office/officeart/2005/8/layout/list1"/>
    <dgm:cxn modelId="{F8D62D24-6EAB-483E-9124-00929FA04489}" srcId="{8E4862FC-D7F2-46A5-8307-47272FBBCC87}" destId="{49012304-C9BE-47EE-A33B-EEC17A7DB2A8}" srcOrd="1" destOrd="0" parTransId="{5215C96C-F5C0-4A79-A1AB-CE175F0EFA31}" sibTransId="{F4240C2D-CEDC-4206-89F5-E6F65F1888A2}"/>
    <dgm:cxn modelId="{42F8B336-D35F-421D-AC6E-EEE0FAFBD27D}" type="presOf" srcId="{49012304-C9BE-47EE-A33B-EEC17A7DB2A8}" destId="{0E2AAE5B-90FC-45B5-81DA-18635955523A}" srcOrd="0" destOrd="1" presId="urn:microsoft.com/office/officeart/2005/8/layout/list1"/>
    <dgm:cxn modelId="{3FC4F846-AFE5-43A8-9C4B-F3778941B1AB}" srcId="{D1DB96B8-3A6F-4069-AA07-F62C44619BD7}" destId="{C85A9F86-A67F-417E-918F-76228EE355B5}" srcOrd="2" destOrd="0" parTransId="{ED3BE844-103E-4129-8D1F-44CD9C2F5A7B}" sibTransId="{A8A8C0E2-F138-4CD4-9788-4CB74FF5BC71}"/>
    <dgm:cxn modelId="{B51AA651-E85D-4879-9BD9-57CC31CFBC70}" srcId="{D1DB96B8-3A6F-4069-AA07-F62C44619BD7}" destId="{E33D52D2-80BD-4338-A56B-B036CFDC8AB4}" srcOrd="0" destOrd="0" parTransId="{F5086B27-6CB2-4C01-B3E1-9682E66C5D9D}" sibTransId="{5F538198-5CCA-45FF-8A71-2DFFA31A2BD1}"/>
    <dgm:cxn modelId="{A6767E77-4AF1-4847-8B93-9ACCEA817794}" srcId="{06C699C6-6E17-4428-A8C4-E9FBF02B39D6}" destId="{D1DB96B8-3A6F-4069-AA07-F62C44619BD7}" srcOrd="0" destOrd="0" parTransId="{6052013A-E0F4-4856-B20E-6827753DD579}" sibTransId="{299F0D24-3064-4503-99E4-099BCC9DCDE8}"/>
    <dgm:cxn modelId="{1CA2C259-0231-47BC-B7EC-CA9EFC9D140A}" srcId="{D1DB96B8-3A6F-4069-AA07-F62C44619BD7}" destId="{758AD578-1C6F-40EF-A272-CBDFD2A5084D}" srcOrd="1" destOrd="0" parTransId="{7353713E-68CA-4155-A688-CA123235A146}" sibTransId="{7C5975C1-1A20-4CC5-B99B-7D52AFD2FD15}"/>
    <dgm:cxn modelId="{972F4D80-AD9F-4574-88FA-4B112626E5F8}" type="presOf" srcId="{D1DB96B8-3A6F-4069-AA07-F62C44619BD7}" destId="{46C14A80-283C-4DA2-84BA-D187BA5930D8}" srcOrd="0" destOrd="0" presId="urn:microsoft.com/office/officeart/2005/8/layout/list1"/>
    <dgm:cxn modelId="{5ADCA094-030D-4A54-9D33-4809C6EF4117}" srcId="{06C699C6-6E17-4428-A8C4-E9FBF02B39D6}" destId="{8E4862FC-D7F2-46A5-8307-47272FBBCC87}" srcOrd="1" destOrd="0" parTransId="{14DA27E8-3292-4AB1-8C88-B314489C5C44}" sibTransId="{F04E8876-9717-4D4A-80F3-9A7FA632D2A3}"/>
    <dgm:cxn modelId="{09F755A2-BBEC-4460-BD0F-9728A0AACAB2}" type="presOf" srcId="{8E4862FC-D7F2-46A5-8307-47272FBBCC87}" destId="{466230DA-D7C6-4BCE-A175-81B46CC1880D}" srcOrd="1" destOrd="0" presId="urn:microsoft.com/office/officeart/2005/8/layout/list1"/>
    <dgm:cxn modelId="{C7F64BC2-5485-4FF9-9B93-C313181FC8CB}" type="presOf" srcId="{E33D52D2-80BD-4338-A56B-B036CFDC8AB4}" destId="{BAFE10C7-5E7A-4C8C-92BB-F23A26820E62}" srcOrd="0" destOrd="0" presId="urn:microsoft.com/office/officeart/2005/8/layout/list1"/>
    <dgm:cxn modelId="{1173D3D8-0ECA-4B69-B703-7601E081BD0D}" type="presOf" srcId="{758AD578-1C6F-40EF-A272-CBDFD2A5084D}" destId="{BAFE10C7-5E7A-4C8C-92BB-F23A26820E62}" srcOrd="0" destOrd="1" presId="urn:microsoft.com/office/officeart/2005/8/layout/list1"/>
    <dgm:cxn modelId="{9D2D96E0-F819-4602-B8A6-AE0509EFD432}" type="presOf" srcId="{06C699C6-6E17-4428-A8C4-E9FBF02B39D6}" destId="{9A7A84FB-9175-4833-90EC-82353686686E}" srcOrd="0" destOrd="0" presId="urn:microsoft.com/office/officeart/2005/8/layout/list1"/>
    <dgm:cxn modelId="{39906BE1-39E3-4E99-98AF-DF6E26C99A17}" type="presOf" srcId="{E4EF1627-FBBB-42EE-84A2-415C896E4B44}" destId="{0E2AAE5B-90FC-45B5-81DA-18635955523A}" srcOrd="0" destOrd="0" presId="urn:microsoft.com/office/officeart/2005/8/layout/list1"/>
    <dgm:cxn modelId="{92E3C7E9-9DFE-4A57-BFAC-0F3BF596120E}" type="presOf" srcId="{D1DB96B8-3A6F-4069-AA07-F62C44619BD7}" destId="{DF919FA2-B365-424D-A1D4-DEB6B1521F1B}" srcOrd="1" destOrd="0" presId="urn:microsoft.com/office/officeart/2005/8/layout/list1"/>
    <dgm:cxn modelId="{8FE4C535-6424-489F-887F-7E77B5A13B68}" type="presParOf" srcId="{9A7A84FB-9175-4833-90EC-82353686686E}" destId="{AE63ABF4-B701-4882-809E-64CDE26FE2F2}" srcOrd="0" destOrd="0" presId="urn:microsoft.com/office/officeart/2005/8/layout/list1"/>
    <dgm:cxn modelId="{4150AA59-B64F-4B37-AC44-2AB2A6DC18FA}" type="presParOf" srcId="{AE63ABF4-B701-4882-809E-64CDE26FE2F2}" destId="{46C14A80-283C-4DA2-84BA-D187BA5930D8}" srcOrd="0" destOrd="0" presId="urn:microsoft.com/office/officeart/2005/8/layout/list1"/>
    <dgm:cxn modelId="{971A7B58-056A-4E38-8D93-07E3362A1543}" type="presParOf" srcId="{AE63ABF4-B701-4882-809E-64CDE26FE2F2}" destId="{DF919FA2-B365-424D-A1D4-DEB6B1521F1B}" srcOrd="1" destOrd="0" presId="urn:microsoft.com/office/officeart/2005/8/layout/list1"/>
    <dgm:cxn modelId="{8F7D716A-F1D6-488F-BE24-706D2251B76E}" type="presParOf" srcId="{9A7A84FB-9175-4833-90EC-82353686686E}" destId="{F533DC62-BAA3-433D-9FF6-D4DC1332797E}" srcOrd="1" destOrd="0" presId="urn:microsoft.com/office/officeart/2005/8/layout/list1"/>
    <dgm:cxn modelId="{0F0AC434-B865-4C64-81B9-5F9BF86DA1A6}" type="presParOf" srcId="{9A7A84FB-9175-4833-90EC-82353686686E}" destId="{BAFE10C7-5E7A-4C8C-92BB-F23A26820E62}" srcOrd="2" destOrd="0" presId="urn:microsoft.com/office/officeart/2005/8/layout/list1"/>
    <dgm:cxn modelId="{7993ADFE-1023-4D11-A147-DC95A3BF2BB2}" type="presParOf" srcId="{9A7A84FB-9175-4833-90EC-82353686686E}" destId="{2BA0B43D-4248-4303-B022-35C2A40326EE}" srcOrd="3" destOrd="0" presId="urn:microsoft.com/office/officeart/2005/8/layout/list1"/>
    <dgm:cxn modelId="{46E4D13A-F827-4F07-90E7-8B359C63DE59}" type="presParOf" srcId="{9A7A84FB-9175-4833-90EC-82353686686E}" destId="{2DDD34AD-AC30-43F9-B071-FCEABF3F2CF2}" srcOrd="4" destOrd="0" presId="urn:microsoft.com/office/officeart/2005/8/layout/list1"/>
    <dgm:cxn modelId="{392D26D7-107F-4185-AE29-9A6A54A36B35}" type="presParOf" srcId="{2DDD34AD-AC30-43F9-B071-FCEABF3F2CF2}" destId="{C71A970C-BF71-4052-92A2-8F098156C5EE}" srcOrd="0" destOrd="0" presId="urn:microsoft.com/office/officeart/2005/8/layout/list1"/>
    <dgm:cxn modelId="{90BD2F1D-7AE8-4FB8-9B38-70758045D9DD}" type="presParOf" srcId="{2DDD34AD-AC30-43F9-B071-FCEABF3F2CF2}" destId="{466230DA-D7C6-4BCE-A175-81B46CC1880D}" srcOrd="1" destOrd="0" presId="urn:microsoft.com/office/officeart/2005/8/layout/list1"/>
    <dgm:cxn modelId="{31835068-D3EC-42A8-B8A0-072437828D79}" type="presParOf" srcId="{9A7A84FB-9175-4833-90EC-82353686686E}" destId="{D4F08019-567E-4BC5-B68A-DB84086D3F4C}" srcOrd="5" destOrd="0" presId="urn:microsoft.com/office/officeart/2005/8/layout/list1"/>
    <dgm:cxn modelId="{F76A058F-08A0-4EE2-A384-708B6367CDE8}" type="presParOf" srcId="{9A7A84FB-9175-4833-90EC-82353686686E}" destId="{0E2AAE5B-90FC-45B5-81DA-18635955523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895787-72D5-4906-B136-65CEC158021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248AEA1-4CDD-4E0F-9CF2-E347F24FF29A}">
      <dgm:prSet/>
      <dgm:spPr/>
      <dgm:t>
        <a:bodyPr/>
        <a:lstStyle/>
        <a:p>
          <a:r>
            <a:rPr lang="en-US"/>
            <a:t>Free download</a:t>
          </a:r>
        </a:p>
      </dgm:t>
    </dgm:pt>
    <dgm:pt modelId="{255D31E2-51BB-473E-BA49-96D6A19F69D4}" type="parTrans" cxnId="{2D562847-3E2B-40EC-A87F-2EC28E135A31}">
      <dgm:prSet/>
      <dgm:spPr/>
      <dgm:t>
        <a:bodyPr/>
        <a:lstStyle/>
        <a:p>
          <a:endParaRPr lang="en-US"/>
        </a:p>
      </dgm:t>
    </dgm:pt>
    <dgm:pt modelId="{A13B1F56-C823-422C-B4A6-23D72701968B}" type="sibTrans" cxnId="{2D562847-3E2B-40EC-A87F-2EC28E135A31}">
      <dgm:prSet/>
      <dgm:spPr/>
      <dgm:t>
        <a:bodyPr/>
        <a:lstStyle/>
        <a:p>
          <a:endParaRPr lang="en-US"/>
        </a:p>
      </dgm:t>
    </dgm:pt>
    <dgm:pt modelId="{1FCD6510-6F74-44DD-A858-B12E82262D92}">
      <dgm:prSet/>
      <dgm:spPr/>
      <dgm:t>
        <a:bodyPr/>
        <a:lstStyle/>
        <a:p>
          <a:r>
            <a:rPr lang="en-US"/>
            <a:t>Comes with</a:t>
          </a:r>
        </a:p>
      </dgm:t>
    </dgm:pt>
    <dgm:pt modelId="{5D1CFD38-C7EB-4E5A-8890-E74B263C1BE2}" type="parTrans" cxnId="{8E495844-132E-4CEC-AAC0-3C8FBBCB4DB9}">
      <dgm:prSet/>
      <dgm:spPr/>
      <dgm:t>
        <a:bodyPr/>
        <a:lstStyle/>
        <a:p>
          <a:endParaRPr lang="en-US"/>
        </a:p>
      </dgm:t>
    </dgm:pt>
    <dgm:pt modelId="{39A7FD12-EE34-424A-9A84-D54ED315F0EE}" type="sibTrans" cxnId="{8E495844-132E-4CEC-AAC0-3C8FBBCB4DB9}">
      <dgm:prSet/>
      <dgm:spPr/>
      <dgm:t>
        <a:bodyPr/>
        <a:lstStyle/>
        <a:p>
          <a:endParaRPr lang="en-US"/>
        </a:p>
      </dgm:t>
    </dgm:pt>
    <dgm:pt modelId="{9900AE7F-1D5F-4EAA-AA8D-54BA72C5F757}">
      <dgm:prSet/>
      <dgm:spPr/>
      <dgm:t>
        <a:bodyPr/>
        <a:lstStyle/>
        <a:p>
          <a:r>
            <a:rPr lang="en-US"/>
            <a:t>Jupyter Notebooks</a:t>
          </a:r>
        </a:p>
      </dgm:t>
    </dgm:pt>
    <dgm:pt modelId="{E6BBF57A-92F2-4D4E-8DFD-7DB9B42C7A25}" type="parTrans" cxnId="{2904EF4A-7E54-43C3-B87F-D14445D642F5}">
      <dgm:prSet/>
      <dgm:spPr/>
      <dgm:t>
        <a:bodyPr/>
        <a:lstStyle/>
        <a:p>
          <a:endParaRPr lang="en-US"/>
        </a:p>
      </dgm:t>
    </dgm:pt>
    <dgm:pt modelId="{D113A549-D762-42AF-99FD-07DA46430331}" type="sibTrans" cxnId="{2904EF4A-7E54-43C3-B87F-D14445D642F5}">
      <dgm:prSet/>
      <dgm:spPr/>
      <dgm:t>
        <a:bodyPr/>
        <a:lstStyle/>
        <a:p>
          <a:endParaRPr lang="en-US"/>
        </a:p>
      </dgm:t>
    </dgm:pt>
    <dgm:pt modelId="{602BE8DE-B594-45E7-BF37-1EA7226AF204}">
      <dgm:prSet/>
      <dgm:spPr/>
      <dgm:t>
        <a:bodyPr/>
        <a:lstStyle/>
        <a:p>
          <a:r>
            <a:rPr lang="en-US"/>
            <a:t>Spyder (IDE)</a:t>
          </a:r>
        </a:p>
      </dgm:t>
    </dgm:pt>
    <dgm:pt modelId="{95D6726D-528F-45CF-A2BE-2D29BCD39409}" type="parTrans" cxnId="{197175D8-9778-4408-8796-16A03569A1A0}">
      <dgm:prSet/>
      <dgm:spPr/>
      <dgm:t>
        <a:bodyPr/>
        <a:lstStyle/>
        <a:p>
          <a:endParaRPr lang="en-US"/>
        </a:p>
      </dgm:t>
    </dgm:pt>
    <dgm:pt modelId="{DF5106E3-954B-4595-874C-E9ECE315EDAB}" type="sibTrans" cxnId="{197175D8-9778-4408-8796-16A03569A1A0}">
      <dgm:prSet/>
      <dgm:spPr/>
      <dgm:t>
        <a:bodyPr/>
        <a:lstStyle/>
        <a:p>
          <a:endParaRPr lang="en-US"/>
        </a:p>
      </dgm:t>
    </dgm:pt>
    <dgm:pt modelId="{282684B0-D1B5-4579-BF63-6AE8892FB743}">
      <dgm:prSet/>
      <dgm:spPr/>
      <dgm:t>
        <a:bodyPr/>
        <a:lstStyle/>
        <a:p>
          <a:r>
            <a:rPr lang="en-US"/>
            <a:t>No arcpy</a:t>
          </a:r>
        </a:p>
      </dgm:t>
    </dgm:pt>
    <dgm:pt modelId="{3F7BE78B-46B5-4F23-8831-9BD3B8516551}" type="parTrans" cxnId="{730DD22A-003E-4349-A622-E606DE6EB1F0}">
      <dgm:prSet/>
      <dgm:spPr/>
      <dgm:t>
        <a:bodyPr/>
        <a:lstStyle/>
        <a:p>
          <a:endParaRPr lang="en-US"/>
        </a:p>
      </dgm:t>
    </dgm:pt>
    <dgm:pt modelId="{6CA91026-C9CA-4AE8-9E11-CA4ADF638F62}" type="sibTrans" cxnId="{730DD22A-003E-4349-A622-E606DE6EB1F0}">
      <dgm:prSet/>
      <dgm:spPr/>
      <dgm:t>
        <a:bodyPr/>
        <a:lstStyle/>
        <a:p>
          <a:endParaRPr lang="en-US"/>
        </a:p>
      </dgm:t>
    </dgm:pt>
    <dgm:pt modelId="{CD034F5C-E590-4A75-8344-DE491A1CB11B}" type="pres">
      <dgm:prSet presAssocID="{9F895787-72D5-4906-B136-65CEC158021C}" presName="linear" presStyleCnt="0">
        <dgm:presLayoutVars>
          <dgm:dir/>
          <dgm:animLvl val="lvl"/>
          <dgm:resizeHandles val="exact"/>
        </dgm:presLayoutVars>
      </dgm:prSet>
      <dgm:spPr/>
    </dgm:pt>
    <dgm:pt modelId="{5DE66961-9609-4383-B513-69F83782DC75}" type="pres">
      <dgm:prSet presAssocID="{3248AEA1-4CDD-4E0F-9CF2-E347F24FF29A}" presName="parentLin" presStyleCnt="0"/>
      <dgm:spPr/>
    </dgm:pt>
    <dgm:pt modelId="{662C0983-338B-4418-897E-0A1D329F6A89}" type="pres">
      <dgm:prSet presAssocID="{3248AEA1-4CDD-4E0F-9CF2-E347F24FF29A}" presName="parentLeftMargin" presStyleLbl="node1" presStyleIdx="0" presStyleCnt="3"/>
      <dgm:spPr/>
    </dgm:pt>
    <dgm:pt modelId="{F11AF06E-486B-42BB-9577-269A1010EE52}" type="pres">
      <dgm:prSet presAssocID="{3248AEA1-4CDD-4E0F-9CF2-E347F24FF29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29BBACB-9AE7-439E-8E82-C8C9A94E7DA8}" type="pres">
      <dgm:prSet presAssocID="{3248AEA1-4CDD-4E0F-9CF2-E347F24FF29A}" presName="negativeSpace" presStyleCnt="0"/>
      <dgm:spPr/>
    </dgm:pt>
    <dgm:pt modelId="{DDFB4078-77A4-4A37-A2B4-AE1F43A06A08}" type="pres">
      <dgm:prSet presAssocID="{3248AEA1-4CDD-4E0F-9CF2-E347F24FF29A}" presName="childText" presStyleLbl="conFgAcc1" presStyleIdx="0" presStyleCnt="3">
        <dgm:presLayoutVars>
          <dgm:bulletEnabled val="1"/>
        </dgm:presLayoutVars>
      </dgm:prSet>
      <dgm:spPr/>
    </dgm:pt>
    <dgm:pt modelId="{7D718B72-A0E1-4147-9975-75B22189DF0D}" type="pres">
      <dgm:prSet presAssocID="{A13B1F56-C823-422C-B4A6-23D72701968B}" presName="spaceBetweenRectangles" presStyleCnt="0"/>
      <dgm:spPr/>
    </dgm:pt>
    <dgm:pt modelId="{256B6C44-B657-497B-AAB9-5D6B489C8781}" type="pres">
      <dgm:prSet presAssocID="{1FCD6510-6F74-44DD-A858-B12E82262D92}" presName="parentLin" presStyleCnt="0"/>
      <dgm:spPr/>
    </dgm:pt>
    <dgm:pt modelId="{E3AD5F09-CCB4-492A-9D04-9B3095F0AC29}" type="pres">
      <dgm:prSet presAssocID="{1FCD6510-6F74-44DD-A858-B12E82262D92}" presName="parentLeftMargin" presStyleLbl="node1" presStyleIdx="0" presStyleCnt="3"/>
      <dgm:spPr/>
    </dgm:pt>
    <dgm:pt modelId="{9F524D66-3407-416A-B963-A88BB6CB2BE3}" type="pres">
      <dgm:prSet presAssocID="{1FCD6510-6F74-44DD-A858-B12E82262D9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3270DCE-E6F4-46AF-9092-17CE7717F016}" type="pres">
      <dgm:prSet presAssocID="{1FCD6510-6F74-44DD-A858-B12E82262D92}" presName="negativeSpace" presStyleCnt="0"/>
      <dgm:spPr/>
    </dgm:pt>
    <dgm:pt modelId="{8EEE7E47-640B-42EF-A781-CB21333891F8}" type="pres">
      <dgm:prSet presAssocID="{1FCD6510-6F74-44DD-A858-B12E82262D92}" presName="childText" presStyleLbl="conFgAcc1" presStyleIdx="1" presStyleCnt="3">
        <dgm:presLayoutVars>
          <dgm:bulletEnabled val="1"/>
        </dgm:presLayoutVars>
      </dgm:prSet>
      <dgm:spPr/>
    </dgm:pt>
    <dgm:pt modelId="{F0738329-54A6-4258-BBFA-92814CC7068D}" type="pres">
      <dgm:prSet presAssocID="{39A7FD12-EE34-424A-9A84-D54ED315F0EE}" presName="spaceBetweenRectangles" presStyleCnt="0"/>
      <dgm:spPr/>
    </dgm:pt>
    <dgm:pt modelId="{C2798DC9-34E4-44A2-A2D7-B01C648B83BF}" type="pres">
      <dgm:prSet presAssocID="{282684B0-D1B5-4579-BF63-6AE8892FB743}" presName="parentLin" presStyleCnt="0"/>
      <dgm:spPr/>
    </dgm:pt>
    <dgm:pt modelId="{4CAB2E45-4937-4A68-9AF1-4FF0E40A3B51}" type="pres">
      <dgm:prSet presAssocID="{282684B0-D1B5-4579-BF63-6AE8892FB743}" presName="parentLeftMargin" presStyleLbl="node1" presStyleIdx="1" presStyleCnt="3"/>
      <dgm:spPr/>
    </dgm:pt>
    <dgm:pt modelId="{8A1188E5-A759-44B2-963A-06F58F4256C3}" type="pres">
      <dgm:prSet presAssocID="{282684B0-D1B5-4579-BF63-6AE8892FB74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EA316EC-5F1B-4FB6-B135-B21D2CEA6AF8}" type="pres">
      <dgm:prSet presAssocID="{282684B0-D1B5-4579-BF63-6AE8892FB743}" presName="negativeSpace" presStyleCnt="0"/>
      <dgm:spPr/>
    </dgm:pt>
    <dgm:pt modelId="{073DB91E-5E1D-4A7A-96BA-86194235F14D}" type="pres">
      <dgm:prSet presAssocID="{282684B0-D1B5-4579-BF63-6AE8892FB74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25BA208-5BFF-4830-984F-C7465531E641}" type="presOf" srcId="{282684B0-D1B5-4579-BF63-6AE8892FB743}" destId="{8A1188E5-A759-44B2-963A-06F58F4256C3}" srcOrd="1" destOrd="0" presId="urn:microsoft.com/office/officeart/2005/8/layout/list1"/>
    <dgm:cxn modelId="{58B93B1C-D7BD-49C3-BC92-9724D0B9BD8B}" type="presOf" srcId="{282684B0-D1B5-4579-BF63-6AE8892FB743}" destId="{4CAB2E45-4937-4A68-9AF1-4FF0E40A3B51}" srcOrd="0" destOrd="0" presId="urn:microsoft.com/office/officeart/2005/8/layout/list1"/>
    <dgm:cxn modelId="{E7366424-203D-4D8B-8079-869E3F68CE19}" type="presOf" srcId="{9F895787-72D5-4906-B136-65CEC158021C}" destId="{CD034F5C-E590-4A75-8344-DE491A1CB11B}" srcOrd="0" destOrd="0" presId="urn:microsoft.com/office/officeart/2005/8/layout/list1"/>
    <dgm:cxn modelId="{730DD22A-003E-4349-A622-E606DE6EB1F0}" srcId="{9F895787-72D5-4906-B136-65CEC158021C}" destId="{282684B0-D1B5-4579-BF63-6AE8892FB743}" srcOrd="2" destOrd="0" parTransId="{3F7BE78B-46B5-4F23-8831-9BD3B8516551}" sibTransId="{6CA91026-C9CA-4AE8-9E11-CA4ADF638F62}"/>
    <dgm:cxn modelId="{8E495844-132E-4CEC-AAC0-3C8FBBCB4DB9}" srcId="{9F895787-72D5-4906-B136-65CEC158021C}" destId="{1FCD6510-6F74-44DD-A858-B12E82262D92}" srcOrd="1" destOrd="0" parTransId="{5D1CFD38-C7EB-4E5A-8890-E74B263C1BE2}" sibTransId="{39A7FD12-EE34-424A-9A84-D54ED315F0EE}"/>
    <dgm:cxn modelId="{2D562847-3E2B-40EC-A87F-2EC28E135A31}" srcId="{9F895787-72D5-4906-B136-65CEC158021C}" destId="{3248AEA1-4CDD-4E0F-9CF2-E347F24FF29A}" srcOrd="0" destOrd="0" parTransId="{255D31E2-51BB-473E-BA49-96D6A19F69D4}" sibTransId="{A13B1F56-C823-422C-B4A6-23D72701968B}"/>
    <dgm:cxn modelId="{353C0068-96D7-4DB5-A1FC-10C0D9A24396}" type="presOf" srcId="{3248AEA1-4CDD-4E0F-9CF2-E347F24FF29A}" destId="{662C0983-338B-4418-897E-0A1D329F6A89}" srcOrd="0" destOrd="0" presId="urn:microsoft.com/office/officeart/2005/8/layout/list1"/>
    <dgm:cxn modelId="{2904EF4A-7E54-43C3-B87F-D14445D642F5}" srcId="{1FCD6510-6F74-44DD-A858-B12E82262D92}" destId="{9900AE7F-1D5F-4EAA-AA8D-54BA72C5F757}" srcOrd="0" destOrd="0" parTransId="{E6BBF57A-92F2-4D4E-8DFD-7DB9B42C7A25}" sibTransId="{D113A549-D762-42AF-99FD-07DA46430331}"/>
    <dgm:cxn modelId="{E9A93EA4-E792-42CF-A8F6-7251AAFFEBAB}" type="presOf" srcId="{602BE8DE-B594-45E7-BF37-1EA7226AF204}" destId="{8EEE7E47-640B-42EF-A781-CB21333891F8}" srcOrd="0" destOrd="1" presId="urn:microsoft.com/office/officeart/2005/8/layout/list1"/>
    <dgm:cxn modelId="{A7C38EC9-B36D-4FF2-A830-FF2163729A05}" type="presOf" srcId="{3248AEA1-4CDD-4E0F-9CF2-E347F24FF29A}" destId="{F11AF06E-486B-42BB-9577-269A1010EE52}" srcOrd="1" destOrd="0" presId="urn:microsoft.com/office/officeart/2005/8/layout/list1"/>
    <dgm:cxn modelId="{3CAA5DCC-2373-4BFF-AB21-CE9224FD0E00}" type="presOf" srcId="{1FCD6510-6F74-44DD-A858-B12E82262D92}" destId="{9F524D66-3407-416A-B963-A88BB6CB2BE3}" srcOrd="1" destOrd="0" presId="urn:microsoft.com/office/officeart/2005/8/layout/list1"/>
    <dgm:cxn modelId="{197175D8-9778-4408-8796-16A03569A1A0}" srcId="{1FCD6510-6F74-44DD-A858-B12E82262D92}" destId="{602BE8DE-B594-45E7-BF37-1EA7226AF204}" srcOrd="1" destOrd="0" parTransId="{95D6726D-528F-45CF-A2BE-2D29BCD39409}" sibTransId="{DF5106E3-954B-4595-874C-E9ECE315EDAB}"/>
    <dgm:cxn modelId="{D32A5DF9-DF9B-456B-8511-4B89F1B13302}" type="presOf" srcId="{9900AE7F-1D5F-4EAA-AA8D-54BA72C5F757}" destId="{8EEE7E47-640B-42EF-A781-CB21333891F8}" srcOrd="0" destOrd="0" presId="urn:microsoft.com/office/officeart/2005/8/layout/list1"/>
    <dgm:cxn modelId="{726058FA-529F-41B9-95A0-F804C1102095}" type="presOf" srcId="{1FCD6510-6F74-44DD-A858-B12E82262D92}" destId="{E3AD5F09-CCB4-492A-9D04-9B3095F0AC29}" srcOrd="0" destOrd="0" presId="urn:microsoft.com/office/officeart/2005/8/layout/list1"/>
    <dgm:cxn modelId="{064764F0-91D1-44D3-B304-59EBDF46B577}" type="presParOf" srcId="{CD034F5C-E590-4A75-8344-DE491A1CB11B}" destId="{5DE66961-9609-4383-B513-69F83782DC75}" srcOrd="0" destOrd="0" presId="urn:microsoft.com/office/officeart/2005/8/layout/list1"/>
    <dgm:cxn modelId="{3ABDD45D-CC52-4C52-AE2F-172DC0B6831D}" type="presParOf" srcId="{5DE66961-9609-4383-B513-69F83782DC75}" destId="{662C0983-338B-4418-897E-0A1D329F6A89}" srcOrd="0" destOrd="0" presId="urn:microsoft.com/office/officeart/2005/8/layout/list1"/>
    <dgm:cxn modelId="{DA8FF56A-45F5-4317-ACE7-E316F5D4DA87}" type="presParOf" srcId="{5DE66961-9609-4383-B513-69F83782DC75}" destId="{F11AF06E-486B-42BB-9577-269A1010EE52}" srcOrd="1" destOrd="0" presId="urn:microsoft.com/office/officeart/2005/8/layout/list1"/>
    <dgm:cxn modelId="{5F96F6EB-1428-4200-8F74-706AD1F88FDE}" type="presParOf" srcId="{CD034F5C-E590-4A75-8344-DE491A1CB11B}" destId="{529BBACB-9AE7-439E-8E82-C8C9A94E7DA8}" srcOrd="1" destOrd="0" presId="urn:microsoft.com/office/officeart/2005/8/layout/list1"/>
    <dgm:cxn modelId="{721C52B9-2387-4849-8EB6-01F238F1EB5E}" type="presParOf" srcId="{CD034F5C-E590-4A75-8344-DE491A1CB11B}" destId="{DDFB4078-77A4-4A37-A2B4-AE1F43A06A08}" srcOrd="2" destOrd="0" presId="urn:microsoft.com/office/officeart/2005/8/layout/list1"/>
    <dgm:cxn modelId="{76687AB3-BB43-4F17-BAAA-627543B61D15}" type="presParOf" srcId="{CD034F5C-E590-4A75-8344-DE491A1CB11B}" destId="{7D718B72-A0E1-4147-9975-75B22189DF0D}" srcOrd="3" destOrd="0" presId="urn:microsoft.com/office/officeart/2005/8/layout/list1"/>
    <dgm:cxn modelId="{E6BDFC37-5E59-4A5B-9ED4-C7F2DD008BF7}" type="presParOf" srcId="{CD034F5C-E590-4A75-8344-DE491A1CB11B}" destId="{256B6C44-B657-497B-AAB9-5D6B489C8781}" srcOrd="4" destOrd="0" presId="urn:microsoft.com/office/officeart/2005/8/layout/list1"/>
    <dgm:cxn modelId="{4A62184D-1CE3-48EA-972D-A67A2424C17B}" type="presParOf" srcId="{256B6C44-B657-497B-AAB9-5D6B489C8781}" destId="{E3AD5F09-CCB4-492A-9D04-9B3095F0AC29}" srcOrd="0" destOrd="0" presId="urn:microsoft.com/office/officeart/2005/8/layout/list1"/>
    <dgm:cxn modelId="{15A8180B-A66F-4D6A-9CAC-33FF13A52274}" type="presParOf" srcId="{256B6C44-B657-497B-AAB9-5D6B489C8781}" destId="{9F524D66-3407-416A-B963-A88BB6CB2BE3}" srcOrd="1" destOrd="0" presId="urn:microsoft.com/office/officeart/2005/8/layout/list1"/>
    <dgm:cxn modelId="{693F98BB-7448-4F86-842E-CF20714F0D1A}" type="presParOf" srcId="{CD034F5C-E590-4A75-8344-DE491A1CB11B}" destId="{B3270DCE-E6F4-46AF-9092-17CE7717F016}" srcOrd="5" destOrd="0" presId="urn:microsoft.com/office/officeart/2005/8/layout/list1"/>
    <dgm:cxn modelId="{3F2F7C80-F029-42F0-BC6C-2A6D20C02B52}" type="presParOf" srcId="{CD034F5C-E590-4A75-8344-DE491A1CB11B}" destId="{8EEE7E47-640B-42EF-A781-CB21333891F8}" srcOrd="6" destOrd="0" presId="urn:microsoft.com/office/officeart/2005/8/layout/list1"/>
    <dgm:cxn modelId="{9C44A100-4469-4996-92E1-C3F4BD032B7C}" type="presParOf" srcId="{CD034F5C-E590-4A75-8344-DE491A1CB11B}" destId="{F0738329-54A6-4258-BBFA-92814CC7068D}" srcOrd="7" destOrd="0" presId="urn:microsoft.com/office/officeart/2005/8/layout/list1"/>
    <dgm:cxn modelId="{5CC7BECA-4B02-4C91-BEAC-75A6C8B67EC5}" type="presParOf" srcId="{CD034F5C-E590-4A75-8344-DE491A1CB11B}" destId="{C2798DC9-34E4-44A2-A2D7-B01C648B83BF}" srcOrd="8" destOrd="0" presId="urn:microsoft.com/office/officeart/2005/8/layout/list1"/>
    <dgm:cxn modelId="{B7B9CA93-7603-4D6D-BEEE-1AC5F8DE5F5A}" type="presParOf" srcId="{C2798DC9-34E4-44A2-A2D7-B01C648B83BF}" destId="{4CAB2E45-4937-4A68-9AF1-4FF0E40A3B51}" srcOrd="0" destOrd="0" presId="urn:microsoft.com/office/officeart/2005/8/layout/list1"/>
    <dgm:cxn modelId="{141D8676-F1E7-477E-B097-8392534698C4}" type="presParOf" srcId="{C2798DC9-34E4-44A2-A2D7-B01C648B83BF}" destId="{8A1188E5-A759-44B2-963A-06F58F4256C3}" srcOrd="1" destOrd="0" presId="urn:microsoft.com/office/officeart/2005/8/layout/list1"/>
    <dgm:cxn modelId="{FDCE8034-5E15-4A29-8456-454C3382D55E}" type="presParOf" srcId="{CD034F5C-E590-4A75-8344-DE491A1CB11B}" destId="{9EA316EC-5F1B-4FB6-B135-B21D2CEA6AF8}" srcOrd="9" destOrd="0" presId="urn:microsoft.com/office/officeart/2005/8/layout/list1"/>
    <dgm:cxn modelId="{D4D15E60-2D0F-45F4-920C-39C3DD43E8CB}" type="presParOf" srcId="{CD034F5C-E590-4A75-8344-DE491A1CB11B}" destId="{073DB91E-5E1D-4A7A-96BA-86194235F14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FE10C7-5E7A-4C8C-92BB-F23A26820E62}">
      <dsp:nvSpPr>
        <dsp:cNvPr id="0" name=""/>
        <dsp:cNvSpPr/>
      </dsp:nvSpPr>
      <dsp:spPr>
        <a:xfrm>
          <a:off x="0" y="1694896"/>
          <a:ext cx="6588691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374904" rIns="5113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Has arcpy installed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Cannot be changed/upgraded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Can be “cloned”</a:t>
          </a:r>
        </a:p>
      </dsp:txBody>
      <dsp:txXfrm>
        <a:off x="0" y="1694896"/>
        <a:ext cx="6588691" cy="1360800"/>
      </dsp:txXfrm>
    </dsp:sp>
    <dsp:sp modelId="{DF919FA2-B365-424D-A1D4-DEB6B1521F1B}">
      <dsp:nvSpPr>
        <dsp:cNvPr id="0" name=""/>
        <dsp:cNvSpPr/>
      </dsp:nvSpPr>
      <dsp:spPr>
        <a:xfrm>
          <a:off x="329434" y="1429216"/>
          <a:ext cx="4612083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ArcGIS Pro comes with a default environment</a:t>
          </a:r>
        </a:p>
      </dsp:txBody>
      <dsp:txXfrm>
        <a:off x="355373" y="1455155"/>
        <a:ext cx="4560205" cy="479482"/>
      </dsp:txXfrm>
    </dsp:sp>
    <dsp:sp modelId="{0E2AAE5B-90FC-45B5-81DA-18635955523A}">
      <dsp:nvSpPr>
        <dsp:cNvPr id="0" name=""/>
        <dsp:cNvSpPr/>
      </dsp:nvSpPr>
      <dsp:spPr>
        <a:xfrm>
          <a:off x="0" y="3418576"/>
          <a:ext cx="6588691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374904" rIns="5113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Upgrading packages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Adding new packages</a:t>
          </a:r>
        </a:p>
      </dsp:txBody>
      <dsp:txXfrm>
        <a:off x="0" y="3418576"/>
        <a:ext cx="6588691" cy="1048950"/>
      </dsp:txXfrm>
    </dsp:sp>
    <dsp:sp modelId="{466230DA-D7C6-4BCE-A175-81B46CC1880D}">
      <dsp:nvSpPr>
        <dsp:cNvPr id="0" name=""/>
        <dsp:cNvSpPr/>
      </dsp:nvSpPr>
      <dsp:spPr>
        <a:xfrm>
          <a:off x="329434" y="3152896"/>
          <a:ext cx="4612083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When to create a new environment?</a:t>
          </a:r>
        </a:p>
      </dsp:txBody>
      <dsp:txXfrm>
        <a:off x="355373" y="3178835"/>
        <a:ext cx="4560205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B4078-77A4-4A37-A2B4-AE1F43A06A08}">
      <dsp:nvSpPr>
        <dsp:cNvPr id="0" name=""/>
        <dsp:cNvSpPr/>
      </dsp:nvSpPr>
      <dsp:spPr>
        <a:xfrm>
          <a:off x="0" y="532141"/>
          <a:ext cx="6588691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1AF06E-486B-42BB-9577-269A1010EE52}">
      <dsp:nvSpPr>
        <dsp:cNvPr id="0" name=""/>
        <dsp:cNvSpPr/>
      </dsp:nvSpPr>
      <dsp:spPr>
        <a:xfrm>
          <a:off x="329434" y="781"/>
          <a:ext cx="4612083" cy="1062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Free download</a:t>
          </a:r>
        </a:p>
      </dsp:txBody>
      <dsp:txXfrm>
        <a:off x="381312" y="52659"/>
        <a:ext cx="4508327" cy="958964"/>
      </dsp:txXfrm>
    </dsp:sp>
    <dsp:sp modelId="{8EEE7E47-640B-42EF-A781-CB21333891F8}">
      <dsp:nvSpPr>
        <dsp:cNvPr id="0" name=""/>
        <dsp:cNvSpPr/>
      </dsp:nvSpPr>
      <dsp:spPr>
        <a:xfrm>
          <a:off x="0" y="2165101"/>
          <a:ext cx="6588691" cy="209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749808" rIns="511356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Jupyter Notebooks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Spyder (IDE)</a:t>
          </a:r>
        </a:p>
      </dsp:txBody>
      <dsp:txXfrm>
        <a:off x="0" y="2165101"/>
        <a:ext cx="6588691" cy="2097900"/>
      </dsp:txXfrm>
    </dsp:sp>
    <dsp:sp modelId="{9F524D66-3407-416A-B963-A88BB6CB2BE3}">
      <dsp:nvSpPr>
        <dsp:cNvPr id="0" name=""/>
        <dsp:cNvSpPr/>
      </dsp:nvSpPr>
      <dsp:spPr>
        <a:xfrm>
          <a:off x="329434" y="1633741"/>
          <a:ext cx="4612083" cy="10627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Comes with</a:t>
          </a:r>
        </a:p>
      </dsp:txBody>
      <dsp:txXfrm>
        <a:off x="381312" y="1685619"/>
        <a:ext cx="4508327" cy="958964"/>
      </dsp:txXfrm>
    </dsp:sp>
    <dsp:sp modelId="{073DB91E-5E1D-4A7A-96BA-86194235F14D}">
      <dsp:nvSpPr>
        <dsp:cNvPr id="0" name=""/>
        <dsp:cNvSpPr/>
      </dsp:nvSpPr>
      <dsp:spPr>
        <a:xfrm>
          <a:off x="0" y="4988761"/>
          <a:ext cx="6588691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188E5-A759-44B2-963A-06F58F4256C3}">
      <dsp:nvSpPr>
        <dsp:cNvPr id="0" name=""/>
        <dsp:cNvSpPr/>
      </dsp:nvSpPr>
      <dsp:spPr>
        <a:xfrm>
          <a:off x="329434" y="4457401"/>
          <a:ext cx="4612083" cy="10627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No arcpy</a:t>
          </a:r>
        </a:p>
      </dsp:txBody>
      <dsp:txXfrm>
        <a:off x="381312" y="4509279"/>
        <a:ext cx="4508327" cy="958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5CF7-53AE-47AA-91CF-9627DDBA0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4FE0D-AC73-451D-AD25-CB76BDF24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D4F36-86E6-455C-9D82-19E651864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0126-15C9-408E-9727-5D00BB382C2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F7553-EB6D-4F29-A7FB-82D7682A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315E6-5A97-4700-AF93-B8CED29A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F9B-7B72-4C7C-A1E4-624EC7B6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3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BD73-CF61-4EFF-8B91-6335C16B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7C868-1CC1-4DEA-AD67-75578FB7A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008D4-60FF-46F2-A9C3-4C4A78011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0126-15C9-408E-9727-5D00BB382C2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C7527-312A-4EBC-9B21-BC7983C0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ECB7F-4F17-41F3-A5ED-9BF224C4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F9B-7B72-4C7C-A1E4-624EC7B6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0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7697EE-2EFF-4D47-A56A-44B570613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D848F-735D-4890-86DC-627354502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A9DA4-8DBC-4DA5-824B-A830BBA98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0126-15C9-408E-9727-5D00BB382C2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DC6CD-A7F2-494F-A97C-FF37E55B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F9D34-345E-4C8A-8A21-A74979DC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F9B-7B72-4C7C-A1E4-624EC7B6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2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B879-E5E0-42B1-85D1-9E6A38DA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091D2-9BE1-44FF-B73C-B8238FEF0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0E645-A56D-4F99-B1A4-FFC90708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0126-15C9-408E-9727-5D00BB382C2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41B96-BB38-46E2-B5D3-2F4C9662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E2037-79C8-43BC-984D-214E2FBE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F9B-7B72-4C7C-A1E4-624EC7B6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4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510F-71BF-47FF-92FA-123D66085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E1B6D-C1DB-4823-A10B-6F66BBE36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CEFB7-0611-427B-B2E0-36163F0C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0126-15C9-408E-9727-5D00BB382C2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9FB2F-6A29-4229-A258-134579EA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D4A56-DF6E-449B-A07C-6D393C57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F9B-7B72-4C7C-A1E4-624EC7B6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2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0C77-02ED-474D-B9B3-B43881A2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3B3C3-FF1C-40A9-8C31-E7668DD9D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22E83-97D8-4718-B416-18F81DB9B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2A2ED-FED5-4658-9AB0-3D8E60A3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0126-15C9-408E-9727-5D00BB382C2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C2CDA-95AC-4B0C-8BD8-55D2D255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B7ACA-D31C-4213-82E0-F6BEAE87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F9B-7B72-4C7C-A1E4-624EC7B6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0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4FBB-E14C-4CE8-8865-FC8F3C342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0641C-E0F7-4B66-B4B9-667215AE9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008DB-5A93-47B5-95AF-7C56DD3AC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E1751-0046-4239-8FDF-0C0CB00DE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E9290-B6DB-4CE3-B5DF-990500B51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8254C6-23EB-4FA0-A43E-8B0675A5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0126-15C9-408E-9727-5D00BB382C2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3462CC-E338-4533-984D-E648F48C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7CCA78-01BF-42F8-94A3-B7F01989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F9B-7B72-4C7C-A1E4-624EC7B6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893B-C26F-4298-AFAF-E9D51BED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B4FD9-B909-47FF-9DB4-C8C5E9607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0126-15C9-408E-9727-5D00BB382C2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C2B07-6A42-425E-8BE7-EE733CD6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866B2-AE83-4362-B740-24E64521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F9B-7B72-4C7C-A1E4-624EC7B6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7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845011-1C9D-4841-BBFB-2E2E17202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0126-15C9-408E-9727-5D00BB382C2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8DBA6-9333-4BE7-9AD1-A237CC33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DF2B3-0EA9-4BBA-BA8D-2EA810CF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F9B-7B72-4C7C-A1E4-624EC7B6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8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1221A-32FE-461E-9454-51488F92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EA68E-32A9-4239-A4B3-30ECE9665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E6AD2-22D5-4AFD-A75B-3A1FF4CD8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EB955-F6DE-4BCA-A5AF-DAAC7A67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0126-15C9-408E-9727-5D00BB382C2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0AD17-EF6E-4F3A-B678-5AA889FE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EBD95-CEB0-48DC-B3F4-F5511421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F9B-7B72-4C7C-A1E4-624EC7B6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8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3198-6D89-412A-88F6-0533F42BF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E3D711-7726-49DF-A08E-C97D2FEC9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6AF24-BBF9-427D-9ADA-BE072B1E2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5634F-3101-4881-8BF0-E9816721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0126-15C9-408E-9727-5D00BB382C2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99870-99EF-4DD4-97D4-CC2FF4E9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3560E-8E16-4741-98EA-6D94D188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F9B-7B72-4C7C-A1E4-624EC7B6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3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B66999-41DA-490C-950E-06D33187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6A717-5679-4645-AA7E-E5D97AFC4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96F17-AFA7-4F5C-BACD-C02DFB4CE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F0126-15C9-408E-9727-5D00BB382C23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80F76-F6B4-44C0-A2E9-BD0F84843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12813-F178-4E1F-9D6D-51ABE5A30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29F9B-7B72-4C7C-A1E4-624EC7B63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6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0EE68-F241-45D7-B973-E2819A2A13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Workshop: Intermediate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B48A1-F235-4003-AA88-9FCDF4EFD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49319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0A24-487C-4C31-80D7-045A9CB7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Topics we’ll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71D9D-3929-44F7-869A-648E8F5EBB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Environments</a:t>
            </a:r>
          </a:p>
          <a:p>
            <a:pPr lvl="1"/>
            <a:r>
              <a:rPr lang="en-US" dirty="0"/>
              <a:t>Anaconda</a:t>
            </a:r>
          </a:p>
          <a:p>
            <a:pPr lvl="1"/>
            <a:r>
              <a:rPr lang="en-US" dirty="0"/>
              <a:t>Installing packages</a:t>
            </a:r>
          </a:p>
          <a:p>
            <a:r>
              <a:rPr lang="en-US" dirty="0"/>
              <a:t>ArcGIS API for Python</a:t>
            </a:r>
          </a:p>
          <a:p>
            <a:pPr lvl="1"/>
            <a:r>
              <a:rPr lang="en-US" dirty="0"/>
              <a:t>Querying data</a:t>
            </a:r>
          </a:p>
          <a:p>
            <a:pPr lvl="1"/>
            <a:r>
              <a:rPr lang="en-US" dirty="0"/>
              <a:t>Spatial </a:t>
            </a:r>
            <a:r>
              <a:rPr lang="en-US" dirty="0" err="1"/>
              <a:t>Dataframes</a:t>
            </a:r>
            <a:endParaRPr lang="en-US" dirty="0"/>
          </a:p>
          <a:p>
            <a:pPr lvl="2"/>
            <a:r>
              <a:rPr lang="en-US" dirty="0"/>
              <a:t>pandas syntax</a:t>
            </a:r>
          </a:p>
          <a:p>
            <a:pPr lvl="1"/>
            <a:r>
              <a:rPr lang="en-US" dirty="0"/>
              <a:t>Editing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72390-B49F-476C-9D7B-B6F6F2F532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Cleaning your code</a:t>
            </a:r>
          </a:p>
          <a:p>
            <a:pPr lvl="1"/>
            <a:r>
              <a:rPr lang="en-US" dirty="0"/>
              <a:t>Commenting</a:t>
            </a:r>
          </a:p>
          <a:p>
            <a:pPr lvl="1"/>
            <a:r>
              <a:rPr lang="en-US" dirty="0"/>
              <a:t>Documenting</a:t>
            </a:r>
          </a:p>
          <a:p>
            <a:pPr lvl="1"/>
            <a:r>
              <a:rPr lang="en-US" dirty="0"/>
              <a:t>Creating your own package</a:t>
            </a:r>
          </a:p>
          <a:p>
            <a:r>
              <a:rPr lang="en-US" dirty="0"/>
              <a:t>And more…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3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1FD9C-4E02-459C-8CDE-31841B7E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Python Environments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FC0A77-03F7-434E-8B1F-DBC54135CDA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30418543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82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7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00D54-666C-4EFD-BCDD-8F2E48EC5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Anaconda Outside ArcGIS Pro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DF78A23-8E75-43CC-8C8A-2C663FFB76A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37910876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414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8E67F2-F753-4E06-8229-4970A672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4272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E1BDFD-564B-44A4-841A-50D6A8E7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B7A32-47AA-448E-A55B-4F5DAE7DC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59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000000"/>
                </a:solidFill>
              </a:rPr>
              <a:t>What Creating a New Environment Does</a:t>
            </a:r>
          </a:p>
        </p:txBody>
      </p:sp>
      <p:sp>
        <p:nvSpPr>
          <p:cNvPr id="15" name="Freeform 60">
            <a:extLst>
              <a:ext uri="{FF2B5EF4-FFF2-40B4-BE49-F238E27FC236}">
                <a16:creationId xmlns:a16="http://schemas.microsoft.com/office/drawing/2014/main" id="{007B8288-68CC-4847-8419-CF535B6B7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3882" y="0"/>
            <a:ext cx="3880988" cy="2206512"/>
          </a:xfrm>
          <a:custGeom>
            <a:avLst/>
            <a:gdLst>
              <a:gd name="connsiteX0" fmla="*/ 20753 w 3960193"/>
              <a:gd name="connsiteY0" fmla="*/ 0 h 2251543"/>
              <a:gd name="connsiteX1" fmla="*/ 3939440 w 3960193"/>
              <a:gd name="connsiteY1" fmla="*/ 0 h 2251543"/>
              <a:gd name="connsiteX2" fmla="*/ 3949969 w 3960193"/>
              <a:gd name="connsiteY2" fmla="*/ 68994 h 2251543"/>
              <a:gd name="connsiteX3" fmla="*/ 3960193 w 3960193"/>
              <a:gd name="connsiteY3" fmla="*/ 271447 h 2251543"/>
              <a:gd name="connsiteX4" fmla="*/ 1980096 w 3960193"/>
              <a:gd name="connsiteY4" fmla="*/ 2251543 h 2251543"/>
              <a:gd name="connsiteX5" fmla="*/ 0 w 3960193"/>
              <a:gd name="connsiteY5" fmla="*/ 271447 h 2251543"/>
              <a:gd name="connsiteX6" fmla="*/ 10224 w 3960193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3" h="2251543">
                <a:moveTo>
                  <a:pt x="20753" y="0"/>
                </a:moveTo>
                <a:lnTo>
                  <a:pt x="3939440" y="0"/>
                </a:lnTo>
                <a:lnTo>
                  <a:pt x="3949969" y="68994"/>
                </a:lnTo>
                <a:cubicBezTo>
                  <a:pt x="3956730" y="135559"/>
                  <a:pt x="3960193" y="203099"/>
                  <a:pt x="3960193" y="271447"/>
                </a:cubicBezTo>
                <a:cubicBezTo>
                  <a:pt x="3960193" y="1365024"/>
                  <a:pt x="3073674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4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62DAA5-6803-42B6-BABA-0E9741AE71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441496" y="572403"/>
            <a:ext cx="2532690" cy="642704"/>
          </a:xfrm>
          <a:prstGeom prst="rect">
            <a:avLst/>
          </a:prstGeom>
        </p:spPr>
      </p:pic>
      <p:sp>
        <p:nvSpPr>
          <p:cNvPr id="17" name="Freeform 68">
            <a:extLst>
              <a:ext uri="{FF2B5EF4-FFF2-40B4-BE49-F238E27FC236}">
                <a16:creationId xmlns:a16="http://schemas.microsoft.com/office/drawing/2014/main" id="{32BA8EA8-C1B6-4309-B674-F9F399B96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12701"/>
            <a:ext cx="4942589" cy="3945299"/>
          </a:xfrm>
          <a:custGeom>
            <a:avLst/>
            <a:gdLst>
              <a:gd name="connsiteX0" fmla="*/ 2223943 w 4942589"/>
              <a:gd name="connsiteY0" fmla="*/ 0 h 3945299"/>
              <a:gd name="connsiteX1" fmla="*/ 4942589 w 4942589"/>
              <a:gd name="connsiteY1" fmla="*/ 2718646 h 3945299"/>
              <a:gd name="connsiteX2" fmla="*/ 4728945 w 4942589"/>
              <a:gd name="connsiteY2" fmla="*/ 3776866 h 3945299"/>
              <a:gd name="connsiteX3" fmla="*/ 4647806 w 4942589"/>
              <a:gd name="connsiteY3" fmla="*/ 3945299 h 3945299"/>
              <a:gd name="connsiteX4" fmla="*/ 0 w 4942589"/>
              <a:gd name="connsiteY4" fmla="*/ 3945299 h 3945299"/>
              <a:gd name="connsiteX5" fmla="*/ 0 w 4942589"/>
              <a:gd name="connsiteY5" fmla="*/ 1157971 h 3945299"/>
              <a:gd name="connsiteX6" fmla="*/ 126104 w 4942589"/>
              <a:gd name="connsiteY6" fmla="*/ 989335 h 3945299"/>
              <a:gd name="connsiteX7" fmla="*/ 2223943 w 4942589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2589" h="3945299">
                <a:moveTo>
                  <a:pt x="2223943" y="0"/>
                </a:moveTo>
                <a:cubicBezTo>
                  <a:pt x="3725410" y="0"/>
                  <a:pt x="4942589" y="1217179"/>
                  <a:pt x="4942589" y="2718646"/>
                </a:cubicBezTo>
                <a:cubicBezTo>
                  <a:pt x="4942589" y="3094013"/>
                  <a:pt x="4866516" y="3451612"/>
                  <a:pt x="4728945" y="3776866"/>
                </a:cubicBezTo>
                <a:lnTo>
                  <a:pt x="4647806" y="3945299"/>
                </a:lnTo>
                <a:lnTo>
                  <a:pt x="0" y="3945299"/>
                </a:lnTo>
                <a:lnTo>
                  <a:pt x="0" y="1157971"/>
                </a:lnTo>
                <a:lnTo>
                  <a:pt x="126104" y="989335"/>
                </a:lnTo>
                <a:cubicBezTo>
                  <a:pt x="624744" y="385123"/>
                  <a:pt x="1379368" y="0"/>
                  <a:pt x="2223943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C34D91-DEC6-4148-BCCC-B37307269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32" y="4201988"/>
            <a:ext cx="3759105" cy="20170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984CC-2CA2-4DAB-AC09-3E8278EE1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Makes a new unique installation of python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Allows you to modify the environment without harming your root environment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0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F957-DF6C-4ED1-BE94-6CC0CDF3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Fun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0BD48-E3D0-4F2B-994C-F58997C3A6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your own environment in ArcGIS Pro</a:t>
            </a:r>
          </a:p>
        </p:txBody>
      </p:sp>
    </p:spTree>
    <p:extLst>
      <p:ext uri="{BB962C8B-B14F-4D97-AF65-F5344CB8AC3E}">
        <p14:creationId xmlns:p14="http://schemas.microsoft.com/office/powerpoint/2010/main" val="1728311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8664A7-8493-46FE-AC15-EE71B51572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ArcGIS Online Basics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F47F02F-0B0A-4A38-9FFF-9C7615818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7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400AF-70D1-4884-B0F5-32417A90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ArcGIS Online Basics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168A2B-9345-4635-BF5F-FDF3F8F49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16057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27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AB4023-681F-4B98-9309-36763BD9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ArcGIS Online  Basics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D1CB8C-729B-4C2E-B3A3-6560B11C60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Items</a:t>
            </a:r>
          </a:p>
          <a:p>
            <a:pPr lvl="1"/>
            <a:r>
              <a:rPr lang="en-US" dirty="0"/>
              <a:t>Data</a:t>
            </a:r>
          </a:p>
          <a:p>
            <a:pPr lvl="2"/>
            <a:r>
              <a:rPr lang="en-US" dirty="0"/>
              <a:t>Feature Layers</a:t>
            </a:r>
          </a:p>
          <a:p>
            <a:pPr lvl="2"/>
            <a:r>
              <a:rPr lang="en-US" dirty="0"/>
              <a:t>Tile Layers</a:t>
            </a:r>
          </a:p>
          <a:p>
            <a:pPr lvl="1"/>
            <a:r>
              <a:rPr lang="en-US" dirty="0"/>
              <a:t>Web Maps</a:t>
            </a:r>
          </a:p>
          <a:p>
            <a:pPr lvl="1"/>
            <a:r>
              <a:rPr lang="en-US" dirty="0"/>
              <a:t>Web Mapping Applications</a:t>
            </a:r>
          </a:p>
          <a:p>
            <a:pPr lvl="1"/>
            <a:r>
              <a:rPr lang="en-US" dirty="0"/>
              <a:t>Dashboards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9E5409-AF5A-4138-A830-A4D654D302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  <a:p>
            <a:r>
              <a:rPr lang="en-US" dirty="0"/>
              <a:t>Groups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43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145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Python Workshop: Intermediate</vt:lpstr>
      <vt:lpstr>General Topics we’ll cover</vt:lpstr>
      <vt:lpstr>Python Environments</vt:lpstr>
      <vt:lpstr>Anaconda Outside ArcGIS Pro</vt:lpstr>
      <vt:lpstr>What Creating a New Environment Does</vt:lpstr>
      <vt:lpstr>Extra Fun</vt:lpstr>
      <vt:lpstr>ArcGIS Online Basics</vt:lpstr>
      <vt:lpstr>ArcGIS Online Basics</vt:lpstr>
      <vt:lpstr>ArcGIS Online  Basics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Workshop: Intermediate</dc:title>
  <dc:creator>Dan Cranford</dc:creator>
  <cp:lastModifiedBy>Dan Cranford</cp:lastModifiedBy>
  <cp:revision>2</cp:revision>
  <dcterms:created xsi:type="dcterms:W3CDTF">2020-04-14T01:29:04Z</dcterms:created>
  <dcterms:modified xsi:type="dcterms:W3CDTF">2020-04-14T02:04:57Z</dcterms:modified>
</cp:coreProperties>
</file>