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302" r:id="rId3"/>
    <p:sldId id="298" r:id="rId4"/>
    <p:sldId id="277" r:id="rId5"/>
    <p:sldId id="278" r:id="rId6"/>
    <p:sldId id="299" r:id="rId7"/>
    <p:sldId id="285" r:id="rId8"/>
    <p:sldId id="256" r:id="rId9"/>
    <p:sldId id="281" r:id="rId10"/>
    <p:sldId id="300" r:id="rId11"/>
    <p:sldId id="257" r:id="rId12"/>
    <p:sldId id="258" r:id="rId13"/>
    <p:sldId id="259" r:id="rId14"/>
    <p:sldId id="260" r:id="rId15"/>
    <p:sldId id="301" r:id="rId16"/>
    <p:sldId id="304" r:id="rId17"/>
    <p:sldId id="305" r:id="rId18"/>
    <p:sldId id="306" r:id="rId19"/>
    <p:sldId id="269" r:id="rId20"/>
    <p:sldId id="295" r:id="rId21"/>
    <p:sldId id="293" r:id="rId22"/>
    <p:sldId id="274" r:id="rId23"/>
    <p:sldId id="275" r:id="rId24"/>
    <p:sldId id="294" r:id="rId25"/>
    <p:sldId id="297" r:id="rId26"/>
    <p:sldId id="261" r:id="rId27"/>
    <p:sldId id="291" r:id="rId28"/>
    <p:sldId id="282" r:id="rId29"/>
    <p:sldId id="262" r:id="rId30"/>
    <p:sldId id="263" r:id="rId31"/>
    <p:sldId id="264" r:id="rId32"/>
    <p:sldId id="265" r:id="rId33"/>
    <p:sldId id="266" r:id="rId34"/>
    <p:sldId id="267" r:id="rId35"/>
    <p:sldId id="292" r:id="rId36"/>
    <p:sldId id="286" r:id="rId37"/>
    <p:sldId id="287" r:id="rId38"/>
    <p:sldId id="288" r:id="rId39"/>
    <p:sldId id="289" r:id="rId40"/>
    <p:sldId id="290" r:id="rId4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F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07" autoAdjust="0"/>
    <p:restoredTop sz="94660"/>
  </p:normalViewPr>
  <p:slideViewPr>
    <p:cSldViewPr snapToGrid="0">
      <p:cViewPr varScale="1">
        <p:scale>
          <a:sx n="193" d="100"/>
          <a:sy n="193" d="100"/>
        </p:scale>
        <p:origin x="158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16.07.2025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01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16.07.2025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62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16.07.2025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24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16.07.2025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27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16.07.2025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95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16.07.2025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6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16.07.2025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52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16.07.2025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566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16.07.2025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71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16.07.2025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247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16.07.2025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FE7EC-9F38-42DD-9398-3376B18298FE}" type="datetimeFigureOut">
              <a:rPr lang="de-DE" smtClean="0"/>
              <a:t>16.07.2025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55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JP-8000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 err="1" smtClean="0"/>
              <a:t>Patchbank</a:t>
            </a:r>
            <a:r>
              <a:rPr lang="de-DE" sz="3200" dirty="0" smtClean="0"/>
              <a:t> A+B</a:t>
            </a:r>
          </a:p>
        </p:txBody>
      </p:sp>
    </p:spTree>
    <p:extLst>
      <p:ext uri="{BB962C8B-B14F-4D97-AF65-F5344CB8AC3E}">
        <p14:creationId xmlns:p14="http://schemas.microsoft.com/office/powerpoint/2010/main" val="2743441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4560073" y="2825943"/>
            <a:ext cx="3144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smtClean="0"/>
              <a:t>JP-8000 .MID</a:t>
            </a:r>
            <a:r>
              <a:rPr lang="de-DE" sz="4000" dirty="0"/>
              <a:t/>
            </a:r>
            <a:br>
              <a:rPr lang="de-DE" sz="4000" dirty="0"/>
            </a:br>
            <a:r>
              <a:rPr lang="de-DE" sz="3200" dirty="0" smtClean="0"/>
              <a:t>Performancebank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59230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feld 57"/>
          <p:cNvSpPr txBox="1"/>
          <p:nvPr/>
        </p:nvSpPr>
        <p:spPr>
          <a:xfrm>
            <a:off x="372337" y="224498"/>
            <a:ext cx="7221537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smtClean="0"/>
              <a:t>JP-8000 </a:t>
            </a:r>
            <a:r>
              <a:rPr lang="de-DE" dirty="0"/>
              <a:t>– .MID </a:t>
            </a:r>
            <a:r>
              <a:rPr lang="de-DE" dirty="0" smtClean="0"/>
              <a:t>Performancebank </a:t>
            </a:r>
            <a:r>
              <a:rPr lang="de-DE" dirty="0"/>
              <a:t>– “MIDI File </a:t>
            </a:r>
            <a:r>
              <a:rPr lang="de-DE" dirty="0" err="1"/>
              <a:t>Signature</a:t>
            </a:r>
            <a:r>
              <a:rPr lang="de-DE" dirty="0"/>
              <a:t>“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91338" y="557891"/>
            <a:ext cx="342780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  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2  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         Byte Value (Hex)=  -       Byte Value (Dez)=  -</a:t>
            </a:r>
          </a:p>
          <a:p>
            <a:r>
              <a:rPr lang="de-DE" sz="800" dirty="0" smtClean="0"/>
              <a:t>…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49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50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     </a:t>
            </a:r>
            <a:endParaRPr lang="de-DE" sz="800" dirty="0"/>
          </a:p>
          <a:p>
            <a:r>
              <a:rPr lang="de-DE" sz="800" dirty="0" smtClean="0"/>
              <a:t>           </a:t>
            </a:r>
          </a:p>
        </p:txBody>
      </p:sp>
      <p:sp>
        <p:nvSpPr>
          <p:cNvPr id="10" name="Geschweifte Klammer rechts 9"/>
          <p:cNvSpPr/>
          <p:nvPr/>
        </p:nvSpPr>
        <p:spPr>
          <a:xfrm>
            <a:off x="3790483" y="627540"/>
            <a:ext cx="128656" cy="690622"/>
          </a:xfrm>
          <a:prstGeom prst="rightBrace">
            <a:avLst>
              <a:gd name="adj1" fmla="val 8333"/>
              <a:gd name="adj2" fmla="val 4944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3919139" y="865129"/>
            <a:ext cx="1687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MIDI Header (Bytes </a:t>
            </a:r>
            <a:r>
              <a:rPr lang="de-DE" sz="800" dirty="0" err="1" smtClean="0"/>
              <a:t>may</a:t>
            </a:r>
            <a:r>
              <a:rPr lang="de-DE" sz="800" dirty="0" smtClean="0"/>
              <a:t> </a:t>
            </a:r>
            <a:r>
              <a:rPr lang="de-DE" sz="800" dirty="0" err="1" smtClean="0"/>
              <a:t>vary</a:t>
            </a:r>
            <a:r>
              <a:rPr lang="de-DE" sz="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1642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1" y="581465"/>
            <a:ext cx="3447773" cy="62478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51       Byte Value (Hex)=  </a:t>
            </a:r>
            <a:r>
              <a:rPr lang="de-DE" sz="800" b="1" dirty="0" smtClean="0"/>
              <a:t>f0</a:t>
            </a:r>
            <a:r>
              <a:rPr lang="de-DE" sz="800" dirty="0" smtClean="0"/>
              <a:t>       Byte Value (Dez)=  240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52       Byte Value (Hex)=  -          Byte Value (Dez)=  </a:t>
            </a:r>
            <a:r>
              <a:rPr lang="de-DE" sz="800" b="1" dirty="0" smtClean="0"/>
              <a:t>-</a:t>
            </a:r>
            <a:r>
              <a:rPr lang="de-DE" sz="800" dirty="0" smtClean="0"/>
              <a:t>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53       Byte Value (Hex)=  41       Byte Value (Dez)=  65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54       Byte Value (Hex)=  10       Byte Value (Dez)=  16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55       Byte Value (Hex)=  00       Byte Value (Dez)=  0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56       Byte Value (Hex)=  06       Byte Value (Dez)=  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57       Byte Value (Hex)=  12       Byte Value (Dez)=  18   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58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        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59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          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    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62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63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64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65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66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67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68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69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70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71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72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73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74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75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76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77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78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79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80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81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82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83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84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85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86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87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88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89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90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91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92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93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94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95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96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97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98       Byte Value (Hex)=  -       Byte Value (Dez)=  -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99       Byte Value (Hex)=  </a:t>
            </a:r>
            <a:r>
              <a:rPr lang="de-DE" sz="800" b="1" dirty="0" smtClean="0"/>
              <a:t>f7</a:t>
            </a:r>
            <a:r>
              <a:rPr lang="de-DE" sz="800" dirty="0" smtClean="0"/>
              <a:t>     Byte Value (Dez)=  247  </a:t>
            </a:r>
          </a:p>
        </p:txBody>
      </p:sp>
      <p:sp>
        <p:nvSpPr>
          <p:cNvPr id="8" name="Geschweifte Klammer rechts 7"/>
          <p:cNvSpPr/>
          <p:nvPr/>
        </p:nvSpPr>
        <p:spPr>
          <a:xfrm>
            <a:off x="3828252" y="1529769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58"/>
          <p:cNvSpPr txBox="1"/>
          <p:nvPr/>
        </p:nvSpPr>
        <p:spPr>
          <a:xfrm>
            <a:off x="372336" y="224498"/>
            <a:ext cx="7095264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smtClean="0"/>
              <a:t>JP-8000 </a:t>
            </a:r>
            <a:r>
              <a:rPr lang="de-DE" dirty="0"/>
              <a:t>– .MID Performancebank </a:t>
            </a:r>
            <a:r>
              <a:rPr lang="de-DE" dirty="0" smtClean="0"/>
              <a:t>– “Performance Common“</a:t>
            </a:r>
            <a:endParaRPr lang="de-DE" dirty="0"/>
          </a:p>
        </p:txBody>
      </p:sp>
      <p:sp>
        <p:nvSpPr>
          <p:cNvPr id="61" name="Textfeld 60"/>
          <p:cNvSpPr txBox="1"/>
          <p:nvPr/>
        </p:nvSpPr>
        <p:spPr>
          <a:xfrm>
            <a:off x="3901966" y="58146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</a:t>
            </a:r>
            <a:r>
              <a:rPr lang="de-DE" sz="800" dirty="0" smtClean="0"/>
              <a:t> 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2" name="Geschweifte Klammer rechts 61"/>
          <p:cNvSpPr/>
          <p:nvPr/>
        </p:nvSpPr>
        <p:spPr>
          <a:xfrm>
            <a:off x="3828252" y="65129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Geschweifte Klammer rechts 63"/>
          <p:cNvSpPr/>
          <p:nvPr/>
        </p:nvSpPr>
        <p:spPr>
          <a:xfrm>
            <a:off x="3828252" y="77036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/>
          <p:cNvSpPr txBox="1"/>
          <p:nvPr/>
        </p:nvSpPr>
        <p:spPr>
          <a:xfrm>
            <a:off x="3901966" y="1634179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Performance Common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</a:t>
            </a:r>
            <a:r>
              <a:rPr lang="de-DE" sz="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Geschweifte Klammer rechts 66"/>
          <p:cNvSpPr/>
          <p:nvPr/>
        </p:nvSpPr>
        <p:spPr>
          <a:xfrm>
            <a:off x="3826664" y="2005481"/>
            <a:ext cx="47308" cy="4371482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/>
          <p:cNvSpPr txBox="1"/>
          <p:nvPr/>
        </p:nvSpPr>
        <p:spPr>
          <a:xfrm>
            <a:off x="3873971" y="4071739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Performance Common (36 Bytes)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3901966" y="643751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70" name="Geschweifte Klammer rechts 69"/>
          <p:cNvSpPr/>
          <p:nvPr/>
        </p:nvSpPr>
        <p:spPr>
          <a:xfrm>
            <a:off x="3826663" y="650522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3898790" y="632979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32" name="Geschweifte Klammer rechts 31"/>
          <p:cNvSpPr/>
          <p:nvPr/>
        </p:nvSpPr>
        <p:spPr>
          <a:xfrm>
            <a:off x="3826663" y="639223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Geschweifte Klammer rechts 32"/>
          <p:cNvSpPr/>
          <p:nvPr/>
        </p:nvSpPr>
        <p:spPr>
          <a:xfrm>
            <a:off x="3826663" y="916779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3872382" y="1093799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3898790" y="71618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(1 Byte)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508929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2" y="581465"/>
            <a:ext cx="7441898" cy="58785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in Bank =  100       Byte Value (Hex)=  -       Byte Value (Dez)=  -</a:t>
            </a:r>
          </a:p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in Bank =  101       Byte Value (Hex)=  -       Byte Value (Dez)=  -</a:t>
            </a:r>
          </a:p>
          <a:p>
            <a:endParaRPr lang="de-DE" sz="8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102       Byte Value (Hex)=  </a:t>
            </a:r>
            <a:r>
              <a:rPr lang="de-DE" sz="800" b="1" dirty="0" smtClean="0"/>
              <a:t>f0</a:t>
            </a:r>
            <a:r>
              <a:rPr lang="de-DE" sz="800" dirty="0" smtClean="0"/>
              <a:t>       Byte Value (Dez)=  240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103       Byte Value (Hex)=  -          Byte Value (Dez)=  </a:t>
            </a:r>
            <a:r>
              <a:rPr lang="de-DE" sz="800" b="1" dirty="0" smtClean="0"/>
              <a:t>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104       Byte Value (Hex)=  41       Byte Value (Dez)=  65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105       Byte Value (Hex)=  10       Byte Value (Dez)=  16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106       Byte Value (Hex)=  00       Byte Value (Dez)=  0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107       Byte Value (Hex)=  06       Byte Value (Dez)=  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108       Byte Value (Hex)=  12       Byte Value (Dez)=  18  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109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110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111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  <a:r>
              <a:rPr lang="de-DE" sz="800" dirty="0" smtClean="0">
                <a:solidFill>
                  <a:srgbClr val="FF0000"/>
                </a:solidFill>
              </a:rPr>
              <a:t>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Byte Value (Dez)=  16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112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   </a:t>
            </a:r>
            <a:r>
              <a:rPr lang="de-DE" sz="800" dirty="0" smtClean="0">
                <a:solidFill>
                  <a:srgbClr val="0070C0"/>
                </a:solidFill>
              </a:rPr>
              <a:t>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113       Byte Value (Hex)=  -       Byte Value (Dez)=  -   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114       Byte Value (Hex)=  -       Byte Value (Dez)=  -    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115       Byte Value (Hex)=  -       Byte Value (Dez)=  -    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116       Byte Value (Hex)=  -       Byte Value (Dez)=  -   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117       Byte Value (Hex)=  -       Byte Value (Dez)=  -   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118       Byte Value (Hex)=  -       Byte Value (Dez)=  -	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119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120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121       Byte Value (Hex)=  </a:t>
            </a:r>
            <a:r>
              <a:rPr lang="de-DE" sz="800" b="1" dirty="0" smtClean="0"/>
              <a:t>f7</a:t>
            </a:r>
            <a:r>
              <a:rPr lang="de-DE" sz="800" dirty="0" smtClean="0"/>
              <a:t>     Byte Value (Dez)=  247 </a:t>
            </a:r>
          </a:p>
          <a:p>
            <a:endParaRPr lang="de-DE" sz="800" dirty="0" smtClean="0"/>
          </a:p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in Bank =  122       Byte Value (Hex)=  -       Byte Value (Dez)=  -    </a:t>
            </a:r>
          </a:p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in Bank =  123       Byte Value (Hex)=  -       Byte Value (Dez)=  -</a:t>
            </a:r>
          </a:p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124       Byte Value (Hex)=  </a:t>
            </a:r>
            <a:r>
              <a:rPr lang="de-DE" sz="800" b="1" dirty="0" smtClean="0"/>
              <a:t>f0</a:t>
            </a:r>
            <a:r>
              <a:rPr lang="de-DE" sz="800" dirty="0" smtClean="0"/>
              <a:t>       Byte Value (Dez)=  240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125       Byte Value (Hex)=  -          Byte Value (Dez)=  </a:t>
            </a:r>
            <a:r>
              <a:rPr lang="de-DE" sz="800" b="1" dirty="0" smtClean="0"/>
              <a:t>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126       Byte Value (Hex)=  41       Byte Value (Dez)=  65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127       Byte Value (Hex)=  10       Byte Value (Dez)=  16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128       Byte Value (Hex)=  00       Byte Value (Dez)=  0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129       Byte Value (Hex)=  06       Byte Value (Dez)=  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130       Byte Value (Hex)=  12       Byte Value (Dez)=  18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131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       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132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133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11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17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134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 </a:t>
            </a:r>
            <a:r>
              <a:rPr lang="de-DE" sz="800" dirty="0" smtClean="0">
                <a:solidFill>
                  <a:srgbClr val="0070C0"/>
                </a:solidFill>
              </a:rPr>
              <a:t>  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135       Byte Value (Hex)=  -       Byte Value (Dez)=  -   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136       Byte Value (Hex)=  -       Byte Value (Dez)=  -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137       Byte Value (Hex)=  -       Byte Value (Dez)=  -   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138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139       Byte Value (Hex)=  -       Byte Value (Dez)=  -   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140       Byte Value (Hex)=  -       Byte Value (Dez)=  -   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141       Byte Value (Hex)=  -       Byte Value (Dez)=  -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142       Byte Value (Hex)=  -       Byte Value (Dez)=  -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143       Byte Value (Hex)=  </a:t>
            </a:r>
            <a:r>
              <a:rPr lang="de-DE" sz="800" b="1" dirty="0" smtClean="0"/>
              <a:t>f7</a:t>
            </a:r>
            <a:r>
              <a:rPr lang="de-DE" sz="800" dirty="0" smtClean="0"/>
              <a:t>     Byte Value (Dez)=  247 </a:t>
            </a:r>
          </a:p>
        </p:txBody>
      </p:sp>
      <p:sp>
        <p:nvSpPr>
          <p:cNvPr id="8" name="Geschweifte Klammer rechts 7"/>
          <p:cNvSpPr/>
          <p:nvPr/>
        </p:nvSpPr>
        <p:spPr>
          <a:xfrm>
            <a:off x="3920631" y="1880973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Geschweifte Klammer rechts 34"/>
          <p:cNvSpPr/>
          <p:nvPr/>
        </p:nvSpPr>
        <p:spPr>
          <a:xfrm>
            <a:off x="3919309" y="652934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58"/>
          <p:cNvSpPr txBox="1"/>
          <p:nvPr/>
        </p:nvSpPr>
        <p:spPr>
          <a:xfrm>
            <a:off x="372336" y="224498"/>
            <a:ext cx="735040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smtClean="0"/>
              <a:t>JP-8000 </a:t>
            </a:r>
            <a:r>
              <a:rPr lang="de-DE" dirty="0"/>
              <a:t>– .MID Performancebank – „Part </a:t>
            </a:r>
            <a:r>
              <a:rPr lang="de-DE" dirty="0" err="1"/>
              <a:t>Upper</a:t>
            </a:r>
            <a:r>
              <a:rPr lang="de-DE" dirty="0"/>
              <a:t>“ , „Part </a:t>
            </a:r>
            <a:r>
              <a:rPr lang="de-DE" dirty="0" err="1"/>
              <a:t>Lower</a:t>
            </a:r>
            <a:r>
              <a:rPr lang="de-DE" dirty="0"/>
              <a:t>“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3980794" y="65293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3976852" y="94834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2" name="Geschweifte Klammer rechts 61"/>
          <p:cNvSpPr/>
          <p:nvPr/>
        </p:nvSpPr>
        <p:spPr>
          <a:xfrm>
            <a:off x="3919690" y="1012662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Geschweifte Klammer rechts 63"/>
          <p:cNvSpPr/>
          <p:nvPr/>
        </p:nvSpPr>
        <p:spPr>
          <a:xfrm>
            <a:off x="3919690" y="1143150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/>
          <p:cNvSpPr txBox="1"/>
          <p:nvPr/>
        </p:nvSpPr>
        <p:spPr>
          <a:xfrm>
            <a:off x="3964084" y="1977316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Upper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10h</a:t>
            </a:r>
            <a:r>
              <a:rPr lang="de-DE" sz="800" b="1" dirty="0" smtClean="0">
                <a:solidFill>
                  <a:srgbClr val="FF0000"/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Geschweifte Klammer rechts 27"/>
          <p:cNvSpPr/>
          <p:nvPr/>
        </p:nvSpPr>
        <p:spPr>
          <a:xfrm>
            <a:off x="3915368" y="2344196"/>
            <a:ext cx="53218" cy="862411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Geschweifte Klammer rechts 36"/>
          <p:cNvSpPr/>
          <p:nvPr/>
        </p:nvSpPr>
        <p:spPr>
          <a:xfrm>
            <a:off x="3917885" y="3329320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3954681" y="327329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41" name="Geschweifte Klammer rechts 40"/>
          <p:cNvSpPr/>
          <p:nvPr/>
        </p:nvSpPr>
        <p:spPr>
          <a:xfrm>
            <a:off x="3911909" y="3564957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3973394" y="356495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3964084" y="386924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44" name="Geschweifte Klammer rechts 43"/>
          <p:cNvSpPr/>
          <p:nvPr/>
        </p:nvSpPr>
        <p:spPr>
          <a:xfrm>
            <a:off x="3906922" y="393356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Geschweifte Klammer rechts 45"/>
          <p:cNvSpPr/>
          <p:nvPr/>
        </p:nvSpPr>
        <p:spPr>
          <a:xfrm>
            <a:off x="3906922" y="4064049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>
            <a:off x="3967542" y="4884304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11h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Geschweifte Klammer rechts 48"/>
          <p:cNvSpPr/>
          <p:nvPr/>
        </p:nvSpPr>
        <p:spPr>
          <a:xfrm>
            <a:off x="3907459" y="4798862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Geschweifte Klammer rechts 57"/>
          <p:cNvSpPr/>
          <p:nvPr/>
        </p:nvSpPr>
        <p:spPr>
          <a:xfrm>
            <a:off x="3906051" y="5271220"/>
            <a:ext cx="61491" cy="876837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Geschweifte Klammer rechts 78"/>
          <p:cNvSpPr/>
          <p:nvPr/>
        </p:nvSpPr>
        <p:spPr>
          <a:xfrm>
            <a:off x="3908569" y="625634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feld 79"/>
          <p:cNvSpPr txBox="1"/>
          <p:nvPr/>
        </p:nvSpPr>
        <p:spPr>
          <a:xfrm>
            <a:off x="3973137" y="6204010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99" name="Textfeld 98"/>
          <p:cNvSpPr txBox="1"/>
          <p:nvPr/>
        </p:nvSpPr>
        <p:spPr>
          <a:xfrm>
            <a:off x="3951672" y="314529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100" name="Geschweifte Klammer rechts 99"/>
          <p:cNvSpPr/>
          <p:nvPr/>
        </p:nvSpPr>
        <p:spPr>
          <a:xfrm>
            <a:off x="3919690" y="3215387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Textfeld 100"/>
          <p:cNvSpPr txBox="1"/>
          <p:nvPr/>
        </p:nvSpPr>
        <p:spPr>
          <a:xfrm>
            <a:off x="3974726" y="607158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102" name="Geschweifte Klammer rechts 101"/>
          <p:cNvSpPr/>
          <p:nvPr/>
        </p:nvSpPr>
        <p:spPr>
          <a:xfrm>
            <a:off x="3902599" y="6134025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Textfeld 102"/>
          <p:cNvSpPr txBox="1"/>
          <p:nvPr/>
        </p:nvSpPr>
        <p:spPr>
          <a:xfrm>
            <a:off x="3964084" y="2674827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Part </a:t>
            </a:r>
            <a:r>
              <a:rPr lang="de-DE" sz="800" dirty="0" err="1" smtClean="0">
                <a:solidFill>
                  <a:srgbClr val="0070C0"/>
                </a:solidFill>
              </a:rPr>
              <a:t>Upper</a:t>
            </a:r>
            <a:r>
              <a:rPr lang="de-DE" sz="800" dirty="0" smtClean="0">
                <a:solidFill>
                  <a:srgbClr val="0070C0"/>
                </a:solidFill>
              </a:rPr>
              <a:t> (</a:t>
            </a:r>
            <a:r>
              <a:rPr lang="de-DE" sz="800" dirty="0">
                <a:solidFill>
                  <a:srgbClr val="0070C0"/>
                </a:solidFill>
              </a:rPr>
              <a:t>7</a:t>
            </a:r>
            <a:r>
              <a:rPr lang="de-DE" sz="800" dirty="0" smtClean="0">
                <a:solidFill>
                  <a:srgbClr val="0070C0"/>
                </a:solidFill>
              </a:rPr>
              <a:t> Bytes)</a:t>
            </a:r>
          </a:p>
        </p:txBody>
      </p:sp>
      <p:sp>
        <p:nvSpPr>
          <p:cNvPr id="104" name="Textfeld 103"/>
          <p:cNvSpPr txBox="1"/>
          <p:nvPr/>
        </p:nvSpPr>
        <p:spPr>
          <a:xfrm>
            <a:off x="3967542" y="560308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Part </a:t>
            </a:r>
            <a:r>
              <a:rPr lang="de-DE" sz="800" dirty="0" err="1" smtClean="0">
                <a:solidFill>
                  <a:srgbClr val="0070C0"/>
                </a:solidFill>
              </a:rPr>
              <a:t>Lower</a:t>
            </a:r>
            <a:r>
              <a:rPr lang="de-DE" sz="800" dirty="0" smtClean="0">
                <a:solidFill>
                  <a:srgbClr val="0070C0"/>
                </a:solidFill>
              </a:rPr>
              <a:t> (</a:t>
            </a:r>
            <a:r>
              <a:rPr lang="de-DE" sz="800" dirty="0">
                <a:solidFill>
                  <a:srgbClr val="0070C0"/>
                </a:solidFill>
              </a:rPr>
              <a:t>7</a:t>
            </a:r>
            <a:r>
              <a:rPr lang="de-DE" sz="800" dirty="0" smtClean="0">
                <a:solidFill>
                  <a:srgbClr val="0070C0"/>
                </a:solidFill>
              </a:rPr>
              <a:t> Bytes)</a:t>
            </a:r>
          </a:p>
        </p:txBody>
      </p:sp>
      <p:sp>
        <p:nvSpPr>
          <p:cNvPr id="52" name="Geschweifte Klammer rechts 51"/>
          <p:cNvSpPr/>
          <p:nvPr/>
        </p:nvSpPr>
        <p:spPr>
          <a:xfrm>
            <a:off x="3919309" y="1274661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/>
          <p:cNvSpPr txBox="1"/>
          <p:nvPr/>
        </p:nvSpPr>
        <p:spPr>
          <a:xfrm>
            <a:off x="3965028" y="1451681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54" name="Geschweifte Klammer rechts 53"/>
          <p:cNvSpPr/>
          <p:nvPr/>
        </p:nvSpPr>
        <p:spPr>
          <a:xfrm>
            <a:off x="3903083" y="4204978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3948802" y="4381998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3961354" y="1087152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(1 Byte)</a:t>
            </a:r>
            <a:endParaRPr lang="de-DE" sz="800" dirty="0"/>
          </a:p>
        </p:txBody>
      </p:sp>
      <p:sp>
        <p:nvSpPr>
          <p:cNvPr id="57" name="Textfeld 56"/>
          <p:cNvSpPr txBox="1"/>
          <p:nvPr/>
        </p:nvSpPr>
        <p:spPr>
          <a:xfrm>
            <a:off x="3959989" y="4013159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(1 Byte)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211760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10770" y="455191"/>
            <a:ext cx="3516612" cy="63709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in Bank =  144       Byte Value (Hex)=  -       Byte Value (Dez)=  - </a:t>
            </a:r>
          </a:p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in Bank =  145       Byte Value (Hex)=  -       Byte Value (Dez)=  -</a:t>
            </a:r>
          </a:p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146       Byte Value (Hex)=  </a:t>
            </a:r>
            <a:r>
              <a:rPr lang="de-DE" sz="800" b="1" dirty="0" smtClean="0"/>
              <a:t>f0</a:t>
            </a:r>
            <a:r>
              <a:rPr lang="de-DE" sz="800" dirty="0" smtClean="0"/>
              <a:t>       Byte Value (Dez)=  240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147       Byte Value (Hex)=  -          Byte Value (Dez)=  </a:t>
            </a:r>
            <a:r>
              <a:rPr lang="de-DE" sz="800" b="1" dirty="0" smtClean="0"/>
              <a:t>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148       Byte Value (Hex)=  -          Byte Value (Dez)=  </a:t>
            </a:r>
            <a:r>
              <a:rPr lang="de-DE" sz="800" b="1" dirty="0" smtClean="0"/>
              <a:t>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149       Byte Value (Hex)=  41       Byte Value (Dez)=  65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150       Byte Value (Hex)=  10       Byte Value (Dez)=  16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151       Byte Value (Hex)=  00       Byte Value (Dez)=  0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152       Byte Value (Hex)=  06       Byte Value (Dez)=  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153       Byte Value (Hex)=  12       Byte Value (Dez)=  18 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154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     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155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156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40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64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157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158       Byte Value (Hex)=  -       Byte Value (Dez)=  -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159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…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395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396       Byte Value (Hex)=  -       Byte Value (Dez)=  -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397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398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399       Byte Value (Hex)=  </a:t>
            </a:r>
            <a:r>
              <a:rPr lang="de-DE" sz="800" b="1" dirty="0" smtClean="0"/>
              <a:t>f7</a:t>
            </a:r>
            <a:r>
              <a:rPr lang="de-DE" sz="800" dirty="0" smtClean="0"/>
              <a:t>     Byte Value (Dez)=  247</a:t>
            </a:r>
          </a:p>
          <a:p>
            <a:endParaRPr lang="de-DE" sz="800" dirty="0"/>
          </a:p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in Bank =  400       Byte Value (Hex)=  83       Byte Value (Dez)=  131 </a:t>
            </a:r>
          </a:p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in Bank =  401       Byte Value (Hex)=  74       Byte Value (Dez)=  116</a:t>
            </a:r>
          </a:p>
          <a:p>
            <a:endParaRPr lang="de-DE" sz="8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402       Byte Value (Hex)=  </a:t>
            </a:r>
            <a:r>
              <a:rPr lang="de-DE" sz="800" b="1" dirty="0" smtClean="0"/>
              <a:t>f0</a:t>
            </a:r>
            <a:r>
              <a:rPr lang="de-DE" sz="800" dirty="0" smtClean="0"/>
              <a:t>       Byte Value (Dez)=  240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403       Byte Value (Hex)=  -          Byte Value (Dez)=  </a:t>
            </a:r>
            <a:r>
              <a:rPr lang="de-DE" sz="800" b="1" dirty="0" smtClean="0"/>
              <a:t>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404       Byte Value (Hex)=  -          Byte Value (Dez)=  </a:t>
            </a:r>
            <a:r>
              <a:rPr lang="de-DE" sz="800" b="1" dirty="0" smtClean="0"/>
              <a:t>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405       Byte Value (Hex)=  41       Byte Value (Dez)=  65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406       Byte Value (Hex)=  10       Byte Value (Dez)=  16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407       Byte Value (Hex)=  00       Byte Value (Dez)=  0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408       Byte Value (Hex)=  06       Byte Value (Dez)=  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409       Byte Value (Hex)=  12       Byte Value (Dez)=  18 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410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  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411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412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42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66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413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414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415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…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651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652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653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654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655       Byte Value (Hex)=  </a:t>
            </a:r>
            <a:r>
              <a:rPr lang="de-DE" sz="800" b="1" dirty="0" smtClean="0"/>
              <a:t>f7</a:t>
            </a:r>
            <a:r>
              <a:rPr lang="de-DE" sz="800" dirty="0" smtClean="0"/>
              <a:t>     Byte Value (Dez)=  247</a:t>
            </a:r>
          </a:p>
          <a:p>
            <a:endParaRPr lang="de-DE" sz="800" dirty="0"/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656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657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 smtClean="0"/>
              <a:t> </a:t>
            </a:r>
          </a:p>
        </p:txBody>
      </p:sp>
      <p:sp>
        <p:nvSpPr>
          <p:cNvPr id="59" name="Textfeld 58"/>
          <p:cNvSpPr txBox="1"/>
          <p:nvPr/>
        </p:nvSpPr>
        <p:spPr>
          <a:xfrm>
            <a:off x="372337" y="224498"/>
            <a:ext cx="721282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smtClean="0"/>
              <a:t>JP-8000 </a:t>
            </a:r>
            <a:r>
              <a:rPr lang="de-DE" dirty="0"/>
              <a:t>– .MID Performancebank – „Patch </a:t>
            </a:r>
            <a:r>
              <a:rPr lang="de-DE" dirty="0" err="1"/>
              <a:t>Upper</a:t>
            </a:r>
            <a:r>
              <a:rPr lang="de-DE" dirty="0" smtClean="0"/>
              <a:t>“, </a:t>
            </a:r>
            <a:r>
              <a:rPr lang="de-DE" dirty="0"/>
              <a:t>„Patch </a:t>
            </a:r>
            <a:r>
              <a:rPr lang="de-DE" dirty="0" err="1" smtClean="0"/>
              <a:t>Lower</a:t>
            </a:r>
            <a:r>
              <a:rPr lang="de-DE" dirty="0" smtClean="0"/>
              <a:t>“ </a:t>
            </a:r>
            <a:endParaRPr lang="de-DE" dirty="0"/>
          </a:p>
        </p:txBody>
      </p:sp>
      <p:sp>
        <p:nvSpPr>
          <p:cNvPr id="69" name="Geschweifte Klammer rechts 68"/>
          <p:cNvSpPr/>
          <p:nvPr/>
        </p:nvSpPr>
        <p:spPr>
          <a:xfrm>
            <a:off x="3845287" y="526660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Textfeld 69"/>
          <p:cNvSpPr txBox="1"/>
          <p:nvPr/>
        </p:nvSpPr>
        <p:spPr>
          <a:xfrm>
            <a:off x="3906772" y="526660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3906772" y="82860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83" name="Geschweifte Klammer rechts 82"/>
          <p:cNvSpPr/>
          <p:nvPr/>
        </p:nvSpPr>
        <p:spPr>
          <a:xfrm>
            <a:off x="3849610" y="892922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Geschweifte Klammer rechts 84"/>
          <p:cNvSpPr/>
          <p:nvPr/>
        </p:nvSpPr>
        <p:spPr>
          <a:xfrm>
            <a:off x="3849610" y="1023410"/>
            <a:ext cx="57162" cy="1933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/>
          <p:cNvSpPr txBox="1"/>
          <p:nvPr/>
        </p:nvSpPr>
        <p:spPr>
          <a:xfrm>
            <a:off x="3927382" y="1974570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Upper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40h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Geschweifte Klammer rechts 87"/>
          <p:cNvSpPr/>
          <p:nvPr/>
        </p:nvSpPr>
        <p:spPr>
          <a:xfrm>
            <a:off x="3849608" y="1851191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Geschweifte Klammer rechts 88"/>
          <p:cNvSpPr/>
          <p:nvPr/>
        </p:nvSpPr>
        <p:spPr>
          <a:xfrm>
            <a:off x="3849608" y="2340289"/>
            <a:ext cx="48895" cy="579383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/>
          <p:cNvSpPr txBox="1"/>
          <p:nvPr/>
        </p:nvSpPr>
        <p:spPr>
          <a:xfrm>
            <a:off x="3906772" y="2525577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</a:t>
            </a:r>
            <a:r>
              <a:rPr lang="de-DE" sz="800" dirty="0" err="1" smtClean="0">
                <a:solidFill>
                  <a:srgbClr val="0070C0"/>
                </a:solidFill>
              </a:rPr>
              <a:t>Upper</a:t>
            </a:r>
            <a:r>
              <a:rPr lang="de-DE" sz="800" dirty="0" smtClean="0">
                <a:solidFill>
                  <a:srgbClr val="0070C0"/>
                </a:solidFill>
              </a:rPr>
              <a:t>     (239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91" name="Geschweifte Klammer rechts 90"/>
          <p:cNvSpPr/>
          <p:nvPr/>
        </p:nvSpPr>
        <p:spPr>
          <a:xfrm>
            <a:off x="3849607" y="3196817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Textfeld 91"/>
          <p:cNvSpPr txBox="1"/>
          <p:nvPr/>
        </p:nvSpPr>
        <p:spPr>
          <a:xfrm>
            <a:off x="3890986" y="313370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93" name="Geschweifte Klammer rechts 92"/>
          <p:cNvSpPr/>
          <p:nvPr/>
        </p:nvSpPr>
        <p:spPr>
          <a:xfrm>
            <a:off x="3851194" y="3076515"/>
            <a:ext cx="45719" cy="11121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Textfeld 93"/>
          <p:cNvSpPr txBox="1"/>
          <p:nvPr/>
        </p:nvSpPr>
        <p:spPr>
          <a:xfrm>
            <a:off x="3874053" y="300261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96" name="Geschweifte Klammer rechts 95"/>
          <p:cNvSpPr/>
          <p:nvPr/>
        </p:nvSpPr>
        <p:spPr>
          <a:xfrm>
            <a:off x="3845287" y="3466696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feld 96"/>
          <p:cNvSpPr txBox="1"/>
          <p:nvPr/>
        </p:nvSpPr>
        <p:spPr>
          <a:xfrm>
            <a:off x="3906772" y="346669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Textfeld 97"/>
          <p:cNvSpPr txBox="1"/>
          <p:nvPr/>
        </p:nvSpPr>
        <p:spPr>
          <a:xfrm>
            <a:off x="3902447" y="375387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99" name="Geschweifte Klammer rechts 98"/>
          <p:cNvSpPr/>
          <p:nvPr/>
        </p:nvSpPr>
        <p:spPr>
          <a:xfrm>
            <a:off x="3845285" y="381819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Geschweifte Klammer rechts 100"/>
          <p:cNvSpPr/>
          <p:nvPr/>
        </p:nvSpPr>
        <p:spPr>
          <a:xfrm>
            <a:off x="3845285" y="3948681"/>
            <a:ext cx="57162" cy="1933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Textfeld 102"/>
          <p:cNvSpPr txBox="1"/>
          <p:nvPr/>
        </p:nvSpPr>
        <p:spPr>
          <a:xfrm>
            <a:off x="3923057" y="4899841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42h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" name="Geschweifte Klammer rechts 103"/>
          <p:cNvSpPr/>
          <p:nvPr/>
        </p:nvSpPr>
        <p:spPr>
          <a:xfrm>
            <a:off x="3845283" y="4776462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Geschweifte Klammer rechts 104"/>
          <p:cNvSpPr/>
          <p:nvPr/>
        </p:nvSpPr>
        <p:spPr>
          <a:xfrm>
            <a:off x="3845283" y="5265560"/>
            <a:ext cx="48895" cy="579383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Textfeld 105"/>
          <p:cNvSpPr txBox="1"/>
          <p:nvPr/>
        </p:nvSpPr>
        <p:spPr>
          <a:xfrm>
            <a:off x="3902447" y="5450848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</a:t>
            </a:r>
            <a:r>
              <a:rPr lang="de-DE" sz="800" dirty="0" err="1" smtClean="0">
                <a:solidFill>
                  <a:srgbClr val="0070C0"/>
                </a:solidFill>
              </a:rPr>
              <a:t>Lower</a:t>
            </a:r>
            <a:r>
              <a:rPr lang="de-DE" sz="800" dirty="0" smtClean="0">
                <a:solidFill>
                  <a:srgbClr val="0070C0"/>
                </a:solidFill>
              </a:rPr>
              <a:t>     (239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107" name="Geschweifte Klammer rechts 106"/>
          <p:cNvSpPr/>
          <p:nvPr/>
        </p:nvSpPr>
        <p:spPr>
          <a:xfrm>
            <a:off x="3845282" y="612208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Textfeld 107"/>
          <p:cNvSpPr txBox="1"/>
          <p:nvPr/>
        </p:nvSpPr>
        <p:spPr>
          <a:xfrm>
            <a:off x="3886661" y="6058972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109" name="Textfeld 108"/>
          <p:cNvSpPr txBox="1"/>
          <p:nvPr/>
        </p:nvSpPr>
        <p:spPr>
          <a:xfrm>
            <a:off x="3869728" y="594651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110" name="Geschweifte Klammer rechts 109"/>
          <p:cNvSpPr/>
          <p:nvPr/>
        </p:nvSpPr>
        <p:spPr>
          <a:xfrm>
            <a:off x="3848458" y="6008304"/>
            <a:ext cx="45719" cy="7932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Geschweifte Klammer rechts 53"/>
          <p:cNvSpPr/>
          <p:nvPr/>
        </p:nvSpPr>
        <p:spPr>
          <a:xfrm>
            <a:off x="3853552" y="5873120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3877999" y="5823820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Not </a:t>
            </a:r>
            <a:r>
              <a:rPr lang="de-DE" sz="800" dirty="0" err="1" smtClean="0"/>
              <a:t>used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56" name="Geschweifte Klammer rechts 55"/>
          <p:cNvSpPr/>
          <p:nvPr/>
        </p:nvSpPr>
        <p:spPr>
          <a:xfrm>
            <a:off x="3857877" y="295860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Textfeld 56"/>
          <p:cNvSpPr txBox="1"/>
          <p:nvPr/>
        </p:nvSpPr>
        <p:spPr>
          <a:xfrm>
            <a:off x="3882324" y="290930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Not </a:t>
            </a:r>
            <a:r>
              <a:rPr lang="de-DE" sz="800" dirty="0" err="1" smtClean="0"/>
              <a:t>used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58" name="Geschweifte Klammer rechts 57"/>
          <p:cNvSpPr/>
          <p:nvPr/>
        </p:nvSpPr>
        <p:spPr>
          <a:xfrm>
            <a:off x="3845287" y="6355292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3906772" y="6355292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Geschweifte Klammer rechts 60"/>
          <p:cNvSpPr/>
          <p:nvPr/>
        </p:nvSpPr>
        <p:spPr>
          <a:xfrm>
            <a:off x="3848458" y="1256802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Textfeld 61"/>
          <p:cNvSpPr txBox="1"/>
          <p:nvPr/>
        </p:nvSpPr>
        <p:spPr>
          <a:xfrm>
            <a:off x="3894177" y="1433822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63" name="Geschweifte Klammer rechts 62"/>
          <p:cNvSpPr/>
          <p:nvPr/>
        </p:nvSpPr>
        <p:spPr>
          <a:xfrm>
            <a:off x="3845282" y="4178296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/>
          <p:cNvSpPr txBox="1"/>
          <p:nvPr/>
        </p:nvSpPr>
        <p:spPr>
          <a:xfrm>
            <a:off x="3891001" y="4355316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3900718" y="101326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(2 Bytes)</a:t>
            </a:r>
            <a:endParaRPr lang="de-DE" sz="800" dirty="0"/>
          </a:p>
        </p:txBody>
      </p:sp>
      <p:sp>
        <p:nvSpPr>
          <p:cNvPr id="66" name="Textfeld 65"/>
          <p:cNvSpPr txBox="1"/>
          <p:nvPr/>
        </p:nvSpPr>
        <p:spPr>
          <a:xfrm>
            <a:off x="3894177" y="392125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(2 Bytes)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179747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4560073" y="2825943"/>
            <a:ext cx="3144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smtClean="0"/>
              <a:t>JP-8000 .SYX</a:t>
            </a:r>
            <a:r>
              <a:rPr lang="de-DE" sz="4000" dirty="0"/>
              <a:t/>
            </a:r>
            <a:br>
              <a:rPr lang="de-DE" sz="4000" dirty="0"/>
            </a:br>
            <a:r>
              <a:rPr lang="de-DE" sz="3200" dirty="0" smtClean="0"/>
              <a:t>Performancebank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974521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1" y="581465"/>
            <a:ext cx="3447773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7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8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9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47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       Byte Value (Hex)=  </a:t>
            </a:r>
            <a:r>
              <a:rPr lang="de-DE" sz="800" b="1" dirty="0"/>
              <a:t>f7</a:t>
            </a:r>
            <a:r>
              <a:rPr lang="de-DE" sz="800" dirty="0"/>
              <a:t>       Byte Value (Dez)=  247</a:t>
            </a:r>
            <a:endParaRPr lang="de-DE" sz="800" dirty="0" smtClean="0"/>
          </a:p>
        </p:txBody>
      </p:sp>
      <p:sp>
        <p:nvSpPr>
          <p:cNvPr id="8" name="Geschweifte Klammer rechts 7"/>
          <p:cNvSpPr/>
          <p:nvPr/>
        </p:nvSpPr>
        <p:spPr>
          <a:xfrm>
            <a:off x="3828252" y="1369906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58"/>
          <p:cNvSpPr txBox="1"/>
          <p:nvPr/>
        </p:nvSpPr>
        <p:spPr>
          <a:xfrm>
            <a:off x="372336" y="224498"/>
            <a:ext cx="7095264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smtClean="0"/>
              <a:t>JP-8000 </a:t>
            </a:r>
            <a:r>
              <a:rPr lang="de-DE" dirty="0"/>
              <a:t>– </a:t>
            </a:r>
            <a:r>
              <a:rPr lang="de-DE" dirty="0" smtClean="0"/>
              <a:t>.SYX </a:t>
            </a:r>
            <a:r>
              <a:rPr lang="de-DE" dirty="0"/>
              <a:t>Performancebank </a:t>
            </a:r>
            <a:r>
              <a:rPr lang="de-DE" dirty="0" smtClean="0"/>
              <a:t>– “Performance Common“</a:t>
            </a:r>
            <a:endParaRPr lang="de-DE" dirty="0"/>
          </a:p>
        </p:txBody>
      </p:sp>
      <p:sp>
        <p:nvSpPr>
          <p:cNvPr id="61" name="Textfeld 60"/>
          <p:cNvSpPr txBox="1"/>
          <p:nvPr/>
        </p:nvSpPr>
        <p:spPr>
          <a:xfrm>
            <a:off x="3901966" y="58146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</a:t>
            </a:r>
            <a:r>
              <a:rPr lang="de-DE" sz="800" dirty="0" smtClean="0"/>
              <a:t> 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2" name="Geschweifte Klammer rechts 61"/>
          <p:cNvSpPr/>
          <p:nvPr/>
        </p:nvSpPr>
        <p:spPr>
          <a:xfrm>
            <a:off x="3828252" y="65129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/>
          <p:cNvSpPr txBox="1"/>
          <p:nvPr/>
        </p:nvSpPr>
        <p:spPr>
          <a:xfrm>
            <a:off x="3850318" y="1476599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Performance Common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</a:t>
            </a:r>
            <a:r>
              <a:rPr lang="de-DE" sz="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Geschweifte Klammer rechts 66"/>
          <p:cNvSpPr/>
          <p:nvPr/>
        </p:nvSpPr>
        <p:spPr>
          <a:xfrm>
            <a:off x="3833339" y="1842215"/>
            <a:ext cx="47308" cy="4371482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/>
          <p:cNvSpPr txBox="1"/>
          <p:nvPr/>
        </p:nvSpPr>
        <p:spPr>
          <a:xfrm>
            <a:off x="3850318" y="3890822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Performance Common (36 Bytes)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3901966" y="626838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70" name="Geschweifte Klammer rechts 69"/>
          <p:cNvSpPr/>
          <p:nvPr/>
        </p:nvSpPr>
        <p:spPr>
          <a:xfrm>
            <a:off x="3826663" y="633609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3898790" y="616066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32" name="Geschweifte Klammer rechts 31"/>
          <p:cNvSpPr/>
          <p:nvPr/>
        </p:nvSpPr>
        <p:spPr>
          <a:xfrm>
            <a:off x="3826663" y="622310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Geschweifte Klammer rechts 32"/>
          <p:cNvSpPr/>
          <p:nvPr/>
        </p:nvSpPr>
        <p:spPr>
          <a:xfrm>
            <a:off x="3826663" y="779408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3880647" y="956802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8612776" y="637493"/>
            <a:ext cx="3008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- </a:t>
            </a:r>
            <a:r>
              <a:rPr lang="de-DE" sz="1200" dirty="0" err="1" smtClean="0"/>
              <a:t>start</a:t>
            </a:r>
            <a:r>
              <a:rPr lang="de-DE" sz="1200" dirty="0" smtClean="0"/>
              <a:t> at f0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c</a:t>
            </a:r>
            <a:r>
              <a:rPr lang="de-DE" sz="1200" dirty="0" err="1" smtClean="0"/>
              <a:t>ontinue</a:t>
            </a:r>
            <a:r>
              <a:rPr lang="de-DE" sz="1200" dirty="0" smtClean="0"/>
              <a:t> </a:t>
            </a:r>
            <a:r>
              <a:rPr lang="de-DE" sz="1200" dirty="0" err="1" smtClean="0"/>
              <a:t>until</a:t>
            </a:r>
            <a:r>
              <a:rPr lang="de-DE" sz="1200" dirty="0" smtClean="0"/>
              <a:t> </a:t>
            </a:r>
            <a:r>
              <a:rPr lang="de-DE" sz="1200" dirty="0" err="1" smtClean="0"/>
              <a:t>sequence</a:t>
            </a:r>
            <a:r>
              <a:rPr lang="de-DE" sz="1200" dirty="0" smtClean="0"/>
              <a:t> „41 10 00 06 12“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i</a:t>
            </a:r>
            <a:r>
              <a:rPr lang="de-DE" sz="1200" dirty="0" err="1" smtClean="0"/>
              <a:t>gnore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next</a:t>
            </a:r>
            <a:r>
              <a:rPr lang="de-DE" sz="1200" dirty="0" smtClean="0"/>
              <a:t> 4 Bytes</a:t>
            </a:r>
            <a:br>
              <a:rPr lang="de-DE" sz="1200" dirty="0" smtClean="0"/>
            </a:br>
            <a:r>
              <a:rPr lang="de-DE" sz="1200" dirty="0" smtClean="0"/>
              <a:t>- parse „Performance Common“ (36 Bytes)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c</a:t>
            </a:r>
            <a:r>
              <a:rPr lang="de-DE" sz="1200" dirty="0" err="1" smtClean="0"/>
              <a:t>ontinue</a:t>
            </a:r>
            <a:r>
              <a:rPr lang="de-DE" sz="1200" dirty="0" smtClean="0"/>
              <a:t> </a:t>
            </a:r>
            <a:r>
              <a:rPr lang="de-DE" sz="1200" dirty="0" err="1" smtClean="0"/>
              <a:t>until</a:t>
            </a:r>
            <a:r>
              <a:rPr lang="de-DE" sz="1200" dirty="0" smtClean="0"/>
              <a:t> f7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 smtClean="0"/>
              <a:t>reset</a:t>
            </a:r>
            <a:r>
              <a:rPr lang="de-DE" sz="1200" dirty="0" smtClean="0"/>
              <a:t> all internal variables</a:t>
            </a:r>
          </a:p>
        </p:txBody>
      </p:sp>
    </p:spTree>
    <p:extLst>
      <p:ext uri="{BB962C8B-B14F-4D97-AF65-F5344CB8AC3E}">
        <p14:creationId xmlns:p14="http://schemas.microsoft.com/office/powerpoint/2010/main" val="3056428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1" y="581465"/>
            <a:ext cx="3403927" cy="48936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49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50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51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52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53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54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55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56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57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16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58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59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66       Byte Value (Hex)=  55       Byte Value (Dez)=  85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67       Byte Value (Hex)=  </a:t>
            </a:r>
            <a:r>
              <a:rPr lang="de-DE" sz="800" b="1" dirty="0"/>
              <a:t>f7</a:t>
            </a:r>
            <a:r>
              <a:rPr lang="de-DE" sz="800" dirty="0"/>
              <a:t>       Byte Value (Dez)=  247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68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69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70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71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72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73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74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75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76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11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17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77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85       Byte Value (Hex)=  50       Byte Value (Dez)=  80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86       Byte Value (Hex)=  </a:t>
            </a:r>
            <a:r>
              <a:rPr lang="de-DE" sz="800" b="1" dirty="0"/>
              <a:t>f7</a:t>
            </a:r>
            <a:r>
              <a:rPr lang="de-DE" sz="800" dirty="0"/>
              <a:t>       Byte Value (Dez)=  247</a:t>
            </a:r>
            <a:endParaRPr lang="de-DE" sz="800" dirty="0" smtClean="0"/>
          </a:p>
        </p:txBody>
      </p:sp>
      <p:sp>
        <p:nvSpPr>
          <p:cNvPr id="8" name="Geschweifte Klammer rechts 7"/>
          <p:cNvSpPr/>
          <p:nvPr/>
        </p:nvSpPr>
        <p:spPr>
          <a:xfrm>
            <a:off x="3915752" y="1391135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58"/>
          <p:cNvSpPr txBox="1"/>
          <p:nvPr/>
        </p:nvSpPr>
        <p:spPr>
          <a:xfrm>
            <a:off x="372336" y="224498"/>
            <a:ext cx="735040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smtClean="0"/>
              <a:t>JP-8000 </a:t>
            </a:r>
            <a:r>
              <a:rPr lang="de-DE" dirty="0"/>
              <a:t>– . SYX Performancebank – „Part </a:t>
            </a:r>
            <a:r>
              <a:rPr lang="de-DE" dirty="0" err="1"/>
              <a:t>Upper</a:t>
            </a:r>
            <a:r>
              <a:rPr lang="de-DE" dirty="0"/>
              <a:t>“ , „Part </a:t>
            </a:r>
            <a:r>
              <a:rPr lang="de-DE" dirty="0" err="1"/>
              <a:t>Lower</a:t>
            </a:r>
            <a:r>
              <a:rPr lang="de-DE" dirty="0"/>
              <a:t>“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3973137" y="58801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2" name="Geschweifte Klammer rechts 61"/>
          <p:cNvSpPr/>
          <p:nvPr/>
        </p:nvSpPr>
        <p:spPr>
          <a:xfrm>
            <a:off x="3915975" y="65233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/>
          <p:cNvSpPr txBox="1"/>
          <p:nvPr/>
        </p:nvSpPr>
        <p:spPr>
          <a:xfrm>
            <a:off x="3959205" y="1487478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Upper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10h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Geschweifte Klammer rechts 27"/>
          <p:cNvSpPr/>
          <p:nvPr/>
        </p:nvSpPr>
        <p:spPr>
          <a:xfrm>
            <a:off x="3919690" y="1851076"/>
            <a:ext cx="53218" cy="862411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Geschweifte Klammer rechts 36"/>
          <p:cNvSpPr/>
          <p:nvPr/>
        </p:nvSpPr>
        <p:spPr>
          <a:xfrm>
            <a:off x="3919391" y="2841645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3956187" y="278561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43" name="Textfeld 42"/>
          <p:cNvSpPr txBox="1"/>
          <p:nvPr/>
        </p:nvSpPr>
        <p:spPr>
          <a:xfrm>
            <a:off x="3973137" y="303024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44" name="Geschweifte Klammer rechts 43"/>
          <p:cNvSpPr/>
          <p:nvPr/>
        </p:nvSpPr>
        <p:spPr>
          <a:xfrm>
            <a:off x="3927858" y="310183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>
            <a:off x="3981279" y="3882817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11h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Geschweifte Klammer rechts 48"/>
          <p:cNvSpPr/>
          <p:nvPr/>
        </p:nvSpPr>
        <p:spPr>
          <a:xfrm>
            <a:off x="3929037" y="3828832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Geschweifte Klammer rechts 57"/>
          <p:cNvSpPr/>
          <p:nvPr/>
        </p:nvSpPr>
        <p:spPr>
          <a:xfrm>
            <a:off x="3930341" y="4287127"/>
            <a:ext cx="61491" cy="876837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Geschweifte Klammer rechts 78"/>
          <p:cNvSpPr/>
          <p:nvPr/>
        </p:nvSpPr>
        <p:spPr>
          <a:xfrm>
            <a:off x="3927166" y="5302896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feld 79"/>
          <p:cNvSpPr txBox="1"/>
          <p:nvPr/>
        </p:nvSpPr>
        <p:spPr>
          <a:xfrm>
            <a:off x="3991734" y="5250562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99" name="Textfeld 98"/>
          <p:cNvSpPr txBox="1"/>
          <p:nvPr/>
        </p:nvSpPr>
        <p:spPr>
          <a:xfrm>
            <a:off x="3953178" y="2657620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100" name="Geschweifte Klammer rechts 99"/>
          <p:cNvSpPr/>
          <p:nvPr/>
        </p:nvSpPr>
        <p:spPr>
          <a:xfrm>
            <a:off x="3921196" y="2727712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Textfeld 100"/>
          <p:cNvSpPr txBox="1"/>
          <p:nvPr/>
        </p:nvSpPr>
        <p:spPr>
          <a:xfrm>
            <a:off x="3993323" y="511813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102" name="Geschweifte Klammer rechts 101"/>
          <p:cNvSpPr/>
          <p:nvPr/>
        </p:nvSpPr>
        <p:spPr>
          <a:xfrm>
            <a:off x="3921196" y="5180577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Textfeld 102"/>
          <p:cNvSpPr txBox="1"/>
          <p:nvPr/>
        </p:nvSpPr>
        <p:spPr>
          <a:xfrm>
            <a:off x="3966780" y="2172526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Part </a:t>
            </a:r>
            <a:r>
              <a:rPr lang="de-DE" sz="800" dirty="0" err="1" smtClean="0">
                <a:solidFill>
                  <a:srgbClr val="0070C0"/>
                </a:solidFill>
              </a:rPr>
              <a:t>Upper</a:t>
            </a:r>
            <a:r>
              <a:rPr lang="de-DE" sz="800" dirty="0" smtClean="0">
                <a:solidFill>
                  <a:srgbClr val="0070C0"/>
                </a:solidFill>
              </a:rPr>
              <a:t> (</a:t>
            </a:r>
            <a:r>
              <a:rPr lang="de-DE" sz="800" dirty="0">
                <a:solidFill>
                  <a:srgbClr val="0070C0"/>
                </a:solidFill>
              </a:rPr>
              <a:t>7</a:t>
            </a:r>
            <a:r>
              <a:rPr lang="de-DE" sz="800" dirty="0" smtClean="0">
                <a:solidFill>
                  <a:srgbClr val="0070C0"/>
                </a:solidFill>
              </a:rPr>
              <a:t> Bytes)</a:t>
            </a:r>
          </a:p>
        </p:txBody>
      </p:sp>
      <p:sp>
        <p:nvSpPr>
          <p:cNvPr id="104" name="Textfeld 103"/>
          <p:cNvSpPr txBox="1"/>
          <p:nvPr/>
        </p:nvSpPr>
        <p:spPr>
          <a:xfrm>
            <a:off x="3981279" y="461782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Part </a:t>
            </a:r>
            <a:r>
              <a:rPr lang="de-DE" sz="800" dirty="0" err="1" smtClean="0">
                <a:solidFill>
                  <a:srgbClr val="0070C0"/>
                </a:solidFill>
              </a:rPr>
              <a:t>Lower</a:t>
            </a:r>
            <a:r>
              <a:rPr lang="de-DE" sz="800" dirty="0" smtClean="0">
                <a:solidFill>
                  <a:srgbClr val="0070C0"/>
                </a:solidFill>
              </a:rPr>
              <a:t> (</a:t>
            </a:r>
            <a:r>
              <a:rPr lang="de-DE" sz="800" dirty="0">
                <a:solidFill>
                  <a:srgbClr val="0070C0"/>
                </a:solidFill>
              </a:rPr>
              <a:t>7</a:t>
            </a:r>
            <a:r>
              <a:rPr lang="de-DE" sz="800" dirty="0" smtClean="0">
                <a:solidFill>
                  <a:srgbClr val="0070C0"/>
                </a:solidFill>
              </a:rPr>
              <a:t> Bytes)</a:t>
            </a:r>
          </a:p>
        </p:txBody>
      </p:sp>
      <p:sp>
        <p:nvSpPr>
          <p:cNvPr id="52" name="Geschweifte Klammer rechts 51"/>
          <p:cNvSpPr/>
          <p:nvPr/>
        </p:nvSpPr>
        <p:spPr>
          <a:xfrm>
            <a:off x="3919690" y="796330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/>
          <p:cNvSpPr txBox="1"/>
          <p:nvPr/>
        </p:nvSpPr>
        <p:spPr>
          <a:xfrm>
            <a:off x="3961087" y="972126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54" name="Geschweifte Klammer rechts 53"/>
          <p:cNvSpPr/>
          <p:nvPr/>
        </p:nvSpPr>
        <p:spPr>
          <a:xfrm>
            <a:off x="3926186" y="3233049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3959205" y="3393453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8612774" y="650747"/>
            <a:ext cx="3008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- </a:t>
            </a:r>
            <a:r>
              <a:rPr lang="de-DE" sz="1200" dirty="0" err="1" smtClean="0"/>
              <a:t>start</a:t>
            </a:r>
            <a:r>
              <a:rPr lang="de-DE" sz="1200" dirty="0" smtClean="0"/>
              <a:t> at f0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c</a:t>
            </a:r>
            <a:r>
              <a:rPr lang="de-DE" sz="1200" dirty="0" err="1" smtClean="0"/>
              <a:t>ontinue</a:t>
            </a:r>
            <a:r>
              <a:rPr lang="de-DE" sz="1200" dirty="0" smtClean="0"/>
              <a:t> </a:t>
            </a:r>
            <a:r>
              <a:rPr lang="de-DE" sz="1200" dirty="0" err="1" smtClean="0"/>
              <a:t>until</a:t>
            </a:r>
            <a:r>
              <a:rPr lang="de-DE" sz="1200" dirty="0" smtClean="0"/>
              <a:t> </a:t>
            </a:r>
            <a:r>
              <a:rPr lang="de-DE" sz="1200" dirty="0" err="1" smtClean="0"/>
              <a:t>sequence</a:t>
            </a:r>
            <a:r>
              <a:rPr lang="de-DE" sz="1200" dirty="0" smtClean="0"/>
              <a:t> „41 10 00 06 12“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i</a:t>
            </a:r>
            <a:r>
              <a:rPr lang="de-DE" sz="1200" dirty="0" err="1" smtClean="0"/>
              <a:t>gnore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next</a:t>
            </a:r>
            <a:r>
              <a:rPr lang="de-DE" sz="1200" dirty="0" smtClean="0"/>
              <a:t> 4 Bytes</a:t>
            </a:r>
            <a:br>
              <a:rPr lang="de-DE" sz="1200" dirty="0" smtClean="0"/>
            </a:br>
            <a:r>
              <a:rPr lang="de-DE" sz="1200" dirty="0" smtClean="0"/>
              <a:t>- parse „Part </a:t>
            </a:r>
            <a:r>
              <a:rPr lang="de-DE" sz="1200" dirty="0" err="1" smtClean="0"/>
              <a:t>Upper</a:t>
            </a:r>
            <a:r>
              <a:rPr lang="de-DE" sz="1200" dirty="0" smtClean="0"/>
              <a:t>“ (7 Bytes)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c</a:t>
            </a:r>
            <a:r>
              <a:rPr lang="de-DE" sz="1200" dirty="0" err="1" smtClean="0"/>
              <a:t>ontinue</a:t>
            </a:r>
            <a:r>
              <a:rPr lang="de-DE" sz="1200" dirty="0" smtClean="0"/>
              <a:t> </a:t>
            </a:r>
            <a:r>
              <a:rPr lang="de-DE" sz="1200" dirty="0" err="1" smtClean="0"/>
              <a:t>until</a:t>
            </a:r>
            <a:r>
              <a:rPr lang="de-DE" sz="1200" dirty="0" smtClean="0"/>
              <a:t> f7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 smtClean="0"/>
              <a:t>reset</a:t>
            </a:r>
            <a:r>
              <a:rPr lang="de-DE" sz="1200" dirty="0" smtClean="0"/>
              <a:t> all internal variables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8612773" y="3101834"/>
            <a:ext cx="3008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- </a:t>
            </a:r>
            <a:r>
              <a:rPr lang="de-DE" sz="1200" dirty="0" err="1" smtClean="0"/>
              <a:t>start</a:t>
            </a:r>
            <a:r>
              <a:rPr lang="de-DE" sz="1200" dirty="0" smtClean="0"/>
              <a:t> at f0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c</a:t>
            </a:r>
            <a:r>
              <a:rPr lang="de-DE" sz="1200" dirty="0" err="1" smtClean="0"/>
              <a:t>ontinue</a:t>
            </a:r>
            <a:r>
              <a:rPr lang="de-DE" sz="1200" dirty="0" smtClean="0"/>
              <a:t> </a:t>
            </a:r>
            <a:r>
              <a:rPr lang="de-DE" sz="1200" dirty="0" err="1" smtClean="0"/>
              <a:t>until</a:t>
            </a:r>
            <a:r>
              <a:rPr lang="de-DE" sz="1200" dirty="0" smtClean="0"/>
              <a:t> </a:t>
            </a:r>
            <a:r>
              <a:rPr lang="de-DE" sz="1200" dirty="0" err="1" smtClean="0"/>
              <a:t>sequence</a:t>
            </a:r>
            <a:r>
              <a:rPr lang="de-DE" sz="1200" dirty="0" smtClean="0"/>
              <a:t> „41 10 00 06 12“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i</a:t>
            </a:r>
            <a:r>
              <a:rPr lang="de-DE" sz="1200" dirty="0" err="1" smtClean="0"/>
              <a:t>gnore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next</a:t>
            </a:r>
            <a:r>
              <a:rPr lang="de-DE" sz="1200" dirty="0" smtClean="0"/>
              <a:t> 4 Bytes</a:t>
            </a:r>
            <a:br>
              <a:rPr lang="de-DE" sz="1200" dirty="0" smtClean="0"/>
            </a:br>
            <a:r>
              <a:rPr lang="de-DE" sz="1200" dirty="0" smtClean="0"/>
              <a:t>- parse „Part </a:t>
            </a:r>
            <a:r>
              <a:rPr lang="de-DE" sz="1200" dirty="0" err="1" smtClean="0"/>
              <a:t>Lower</a:t>
            </a:r>
            <a:r>
              <a:rPr lang="de-DE" sz="1200" dirty="0" smtClean="0"/>
              <a:t>“ (7 Bytes)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c</a:t>
            </a:r>
            <a:r>
              <a:rPr lang="de-DE" sz="1200" dirty="0" err="1" smtClean="0"/>
              <a:t>ontinue</a:t>
            </a:r>
            <a:r>
              <a:rPr lang="de-DE" sz="1200" dirty="0" smtClean="0"/>
              <a:t> </a:t>
            </a:r>
            <a:r>
              <a:rPr lang="de-DE" sz="1200" dirty="0" err="1" smtClean="0"/>
              <a:t>until</a:t>
            </a:r>
            <a:r>
              <a:rPr lang="de-DE" sz="1200" dirty="0" smtClean="0"/>
              <a:t> f7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 smtClean="0"/>
              <a:t>reset</a:t>
            </a:r>
            <a:r>
              <a:rPr lang="de-DE" sz="1200" dirty="0" smtClean="0"/>
              <a:t> all internal variables</a:t>
            </a:r>
          </a:p>
        </p:txBody>
      </p:sp>
    </p:spTree>
    <p:extLst>
      <p:ext uri="{BB962C8B-B14F-4D97-AF65-F5344CB8AC3E}">
        <p14:creationId xmlns:p14="http://schemas.microsoft.com/office/powerpoint/2010/main" val="508893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10770" y="455191"/>
            <a:ext cx="3516612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87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88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89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90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91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92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93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94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95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64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96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   Byte </a:t>
            </a:r>
            <a:r>
              <a:rPr lang="de-DE" sz="800" dirty="0">
                <a:solidFill>
                  <a:srgbClr val="0070C0"/>
                </a:solidFill>
              </a:rPr>
              <a:t>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   Byte </a:t>
            </a:r>
            <a:r>
              <a:rPr lang="de-DE" sz="800" dirty="0">
                <a:solidFill>
                  <a:srgbClr val="0070C0"/>
                </a:solidFill>
              </a:rPr>
              <a:t>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...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334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335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336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337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338       Byte Value (Hex)=  </a:t>
            </a:r>
            <a:r>
              <a:rPr lang="de-DE" sz="800" b="1" dirty="0"/>
              <a:t>f7</a:t>
            </a:r>
            <a:r>
              <a:rPr lang="de-DE" sz="800" dirty="0"/>
              <a:t>     </a:t>
            </a:r>
            <a:r>
              <a:rPr lang="de-DE" sz="800" dirty="0" smtClean="0"/>
              <a:t>Byte </a:t>
            </a:r>
            <a:r>
              <a:rPr lang="de-DE" sz="800" dirty="0"/>
              <a:t>Value (Dez)=  </a:t>
            </a:r>
            <a:r>
              <a:rPr lang="de-DE" sz="800" dirty="0" smtClean="0"/>
              <a:t>247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339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340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341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342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343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344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345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346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347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66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348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349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350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...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586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587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588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589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590       Byte Value (Hex)=  </a:t>
            </a:r>
            <a:r>
              <a:rPr lang="de-DE" sz="800" b="1" dirty="0"/>
              <a:t>f7</a:t>
            </a:r>
            <a:r>
              <a:rPr lang="de-DE" sz="800" dirty="0"/>
              <a:t>    </a:t>
            </a:r>
            <a:r>
              <a:rPr lang="de-DE" sz="800" dirty="0" smtClean="0"/>
              <a:t> </a:t>
            </a:r>
            <a:r>
              <a:rPr lang="de-DE" sz="800" dirty="0"/>
              <a:t>Byte Value (Dez)=  247 </a:t>
            </a:r>
            <a:endParaRPr lang="de-DE" sz="800" dirty="0" smtClean="0"/>
          </a:p>
        </p:txBody>
      </p:sp>
      <p:sp>
        <p:nvSpPr>
          <p:cNvPr id="59" name="Textfeld 58"/>
          <p:cNvSpPr txBox="1"/>
          <p:nvPr/>
        </p:nvSpPr>
        <p:spPr>
          <a:xfrm>
            <a:off x="372337" y="224498"/>
            <a:ext cx="721282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smtClean="0"/>
              <a:t>JP-8000 </a:t>
            </a:r>
            <a:r>
              <a:rPr lang="de-DE" dirty="0"/>
              <a:t>– . SYX Performancebank – „Patch </a:t>
            </a:r>
            <a:r>
              <a:rPr lang="de-DE" dirty="0" err="1"/>
              <a:t>Upper</a:t>
            </a:r>
            <a:r>
              <a:rPr lang="de-DE" dirty="0" smtClean="0"/>
              <a:t>“, </a:t>
            </a:r>
            <a:r>
              <a:rPr lang="de-DE" dirty="0"/>
              <a:t>„Patch </a:t>
            </a:r>
            <a:r>
              <a:rPr lang="de-DE" dirty="0" err="1" smtClean="0"/>
              <a:t>Lower</a:t>
            </a:r>
            <a:r>
              <a:rPr lang="de-DE" dirty="0" smtClean="0"/>
              <a:t>“ </a:t>
            </a:r>
            <a:endParaRPr lang="de-DE" dirty="0"/>
          </a:p>
        </p:txBody>
      </p:sp>
      <p:sp>
        <p:nvSpPr>
          <p:cNvPr id="71" name="Textfeld 70"/>
          <p:cNvSpPr txBox="1"/>
          <p:nvPr/>
        </p:nvSpPr>
        <p:spPr>
          <a:xfrm>
            <a:off x="3902444" y="46226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83" name="Geschweifte Klammer rechts 82"/>
          <p:cNvSpPr/>
          <p:nvPr/>
        </p:nvSpPr>
        <p:spPr>
          <a:xfrm>
            <a:off x="3845282" y="526577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/>
          <p:cNvSpPr txBox="1"/>
          <p:nvPr/>
        </p:nvSpPr>
        <p:spPr>
          <a:xfrm>
            <a:off x="3918387" y="1368005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Upper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40h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Geschweifte Klammer rechts 87"/>
          <p:cNvSpPr/>
          <p:nvPr/>
        </p:nvSpPr>
        <p:spPr>
          <a:xfrm>
            <a:off x="3840613" y="1244626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Geschweifte Klammer rechts 88"/>
          <p:cNvSpPr/>
          <p:nvPr/>
        </p:nvSpPr>
        <p:spPr>
          <a:xfrm>
            <a:off x="3837013" y="1730712"/>
            <a:ext cx="48895" cy="579383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/>
          <p:cNvSpPr txBox="1"/>
          <p:nvPr/>
        </p:nvSpPr>
        <p:spPr>
          <a:xfrm>
            <a:off x="3894177" y="1916000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</a:t>
            </a:r>
            <a:r>
              <a:rPr lang="de-DE" sz="800" dirty="0" err="1" smtClean="0">
                <a:solidFill>
                  <a:srgbClr val="0070C0"/>
                </a:solidFill>
              </a:rPr>
              <a:t>Upper</a:t>
            </a:r>
            <a:r>
              <a:rPr lang="de-DE" sz="800" dirty="0" smtClean="0">
                <a:solidFill>
                  <a:srgbClr val="0070C0"/>
                </a:solidFill>
              </a:rPr>
              <a:t>     (239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91" name="Geschweifte Klammer rechts 90"/>
          <p:cNvSpPr/>
          <p:nvPr/>
        </p:nvSpPr>
        <p:spPr>
          <a:xfrm>
            <a:off x="3836620" y="257076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Textfeld 91"/>
          <p:cNvSpPr txBox="1"/>
          <p:nvPr/>
        </p:nvSpPr>
        <p:spPr>
          <a:xfrm>
            <a:off x="3877999" y="250764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93" name="Geschweifte Klammer rechts 92"/>
          <p:cNvSpPr/>
          <p:nvPr/>
        </p:nvSpPr>
        <p:spPr>
          <a:xfrm>
            <a:off x="3838207" y="2450461"/>
            <a:ext cx="45719" cy="11121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Textfeld 93"/>
          <p:cNvSpPr txBox="1"/>
          <p:nvPr/>
        </p:nvSpPr>
        <p:spPr>
          <a:xfrm>
            <a:off x="3867605" y="2392559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98" name="Textfeld 97"/>
          <p:cNvSpPr txBox="1"/>
          <p:nvPr/>
        </p:nvSpPr>
        <p:spPr>
          <a:xfrm>
            <a:off x="3891001" y="2753389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99" name="Geschweifte Klammer rechts 98"/>
          <p:cNvSpPr/>
          <p:nvPr/>
        </p:nvSpPr>
        <p:spPr>
          <a:xfrm>
            <a:off x="3833839" y="2817705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Textfeld 102"/>
          <p:cNvSpPr txBox="1"/>
          <p:nvPr/>
        </p:nvSpPr>
        <p:spPr>
          <a:xfrm>
            <a:off x="3910054" y="366022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42h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" name="Geschweifte Klammer rechts 103"/>
          <p:cNvSpPr/>
          <p:nvPr/>
        </p:nvSpPr>
        <p:spPr>
          <a:xfrm>
            <a:off x="3832280" y="3536844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Textfeld 105"/>
          <p:cNvSpPr txBox="1"/>
          <p:nvPr/>
        </p:nvSpPr>
        <p:spPr>
          <a:xfrm>
            <a:off x="3906772" y="4201224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</a:t>
            </a:r>
            <a:r>
              <a:rPr lang="de-DE" sz="800" dirty="0" err="1" smtClean="0">
                <a:solidFill>
                  <a:srgbClr val="0070C0"/>
                </a:solidFill>
              </a:rPr>
              <a:t>Lower</a:t>
            </a:r>
            <a:r>
              <a:rPr lang="de-DE" sz="800" dirty="0" smtClean="0">
                <a:solidFill>
                  <a:srgbClr val="0070C0"/>
                </a:solidFill>
              </a:rPr>
              <a:t>     (239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107" name="Geschweifte Klammer rechts 106"/>
          <p:cNvSpPr/>
          <p:nvPr/>
        </p:nvSpPr>
        <p:spPr>
          <a:xfrm>
            <a:off x="3807896" y="489941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Textfeld 107"/>
          <p:cNvSpPr txBox="1"/>
          <p:nvPr/>
        </p:nvSpPr>
        <p:spPr>
          <a:xfrm>
            <a:off x="3849275" y="4836302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109" name="Textfeld 108"/>
          <p:cNvSpPr txBox="1"/>
          <p:nvPr/>
        </p:nvSpPr>
        <p:spPr>
          <a:xfrm>
            <a:off x="3832342" y="472384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110" name="Geschweifte Klammer rechts 109"/>
          <p:cNvSpPr/>
          <p:nvPr/>
        </p:nvSpPr>
        <p:spPr>
          <a:xfrm>
            <a:off x="3811072" y="4785634"/>
            <a:ext cx="45719" cy="7932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Geschweifte Klammer rechts 53"/>
          <p:cNvSpPr/>
          <p:nvPr/>
        </p:nvSpPr>
        <p:spPr>
          <a:xfrm>
            <a:off x="3816166" y="4650450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3840613" y="4601150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Not </a:t>
            </a:r>
            <a:r>
              <a:rPr lang="de-DE" sz="800" dirty="0" err="1" smtClean="0"/>
              <a:t>used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56" name="Geschweifte Klammer rechts 55"/>
          <p:cNvSpPr/>
          <p:nvPr/>
        </p:nvSpPr>
        <p:spPr>
          <a:xfrm>
            <a:off x="3844890" y="2332549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Textfeld 56"/>
          <p:cNvSpPr txBox="1"/>
          <p:nvPr/>
        </p:nvSpPr>
        <p:spPr>
          <a:xfrm>
            <a:off x="3869337" y="2283249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Not </a:t>
            </a:r>
            <a:r>
              <a:rPr lang="de-DE" sz="800" dirty="0" err="1" smtClean="0"/>
              <a:t>used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61" name="Geschweifte Klammer rechts 60"/>
          <p:cNvSpPr/>
          <p:nvPr/>
        </p:nvSpPr>
        <p:spPr>
          <a:xfrm>
            <a:off x="3840613" y="649484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Textfeld 61"/>
          <p:cNvSpPr txBox="1"/>
          <p:nvPr/>
        </p:nvSpPr>
        <p:spPr>
          <a:xfrm>
            <a:off x="3886332" y="826504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63" name="Geschweifte Klammer rechts 62"/>
          <p:cNvSpPr/>
          <p:nvPr/>
        </p:nvSpPr>
        <p:spPr>
          <a:xfrm>
            <a:off x="3832280" y="2960666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/>
          <p:cNvSpPr txBox="1"/>
          <p:nvPr/>
        </p:nvSpPr>
        <p:spPr>
          <a:xfrm>
            <a:off x="3877999" y="3137686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42" name="Geschweifte Klammer rechts 41"/>
          <p:cNvSpPr/>
          <p:nvPr/>
        </p:nvSpPr>
        <p:spPr>
          <a:xfrm>
            <a:off x="3832280" y="4029797"/>
            <a:ext cx="48895" cy="579383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8612774" y="526577"/>
            <a:ext cx="3008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- </a:t>
            </a:r>
            <a:r>
              <a:rPr lang="de-DE" sz="1200" dirty="0" err="1" smtClean="0"/>
              <a:t>start</a:t>
            </a:r>
            <a:r>
              <a:rPr lang="de-DE" sz="1200" dirty="0" smtClean="0"/>
              <a:t> at f0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c</a:t>
            </a:r>
            <a:r>
              <a:rPr lang="de-DE" sz="1200" dirty="0" err="1" smtClean="0"/>
              <a:t>ontinue</a:t>
            </a:r>
            <a:r>
              <a:rPr lang="de-DE" sz="1200" dirty="0" smtClean="0"/>
              <a:t> </a:t>
            </a:r>
            <a:r>
              <a:rPr lang="de-DE" sz="1200" dirty="0" err="1" smtClean="0"/>
              <a:t>until</a:t>
            </a:r>
            <a:r>
              <a:rPr lang="de-DE" sz="1200" dirty="0" smtClean="0"/>
              <a:t> </a:t>
            </a:r>
            <a:r>
              <a:rPr lang="de-DE" sz="1200" dirty="0" err="1" smtClean="0"/>
              <a:t>sequence</a:t>
            </a:r>
            <a:r>
              <a:rPr lang="de-DE" sz="1200" dirty="0" smtClean="0"/>
              <a:t> „41 10 00 06 12“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i</a:t>
            </a:r>
            <a:r>
              <a:rPr lang="de-DE" sz="1200" dirty="0" err="1" smtClean="0"/>
              <a:t>gnore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next</a:t>
            </a:r>
            <a:r>
              <a:rPr lang="de-DE" sz="1200" dirty="0" smtClean="0"/>
              <a:t> 4 Bytes</a:t>
            </a:r>
            <a:br>
              <a:rPr lang="de-DE" sz="1200" dirty="0" smtClean="0"/>
            </a:br>
            <a:r>
              <a:rPr lang="de-DE" sz="1200" dirty="0" smtClean="0"/>
              <a:t>- parse „Patch </a:t>
            </a:r>
            <a:r>
              <a:rPr lang="de-DE" sz="1200" dirty="0" err="1" smtClean="0"/>
              <a:t>Upper</a:t>
            </a:r>
            <a:r>
              <a:rPr lang="de-DE" sz="1200" dirty="0" smtClean="0"/>
              <a:t>“ (239 Bytes)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c</a:t>
            </a:r>
            <a:r>
              <a:rPr lang="de-DE" sz="1200" dirty="0" err="1" smtClean="0"/>
              <a:t>ontinue</a:t>
            </a:r>
            <a:r>
              <a:rPr lang="de-DE" sz="1200" dirty="0" smtClean="0"/>
              <a:t> </a:t>
            </a:r>
            <a:r>
              <a:rPr lang="de-DE" sz="1200" dirty="0" err="1" smtClean="0"/>
              <a:t>until</a:t>
            </a:r>
            <a:r>
              <a:rPr lang="de-DE" sz="1200" dirty="0" smtClean="0"/>
              <a:t> f7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 smtClean="0"/>
              <a:t>reset</a:t>
            </a:r>
            <a:r>
              <a:rPr lang="de-DE" sz="1200" dirty="0" smtClean="0"/>
              <a:t> all internal variables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8660672" y="2817705"/>
            <a:ext cx="3008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- </a:t>
            </a:r>
            <a:r>
              <a:rPr lang="de-DE" sz="1200" dirty="0" err="1" smtClean="0"/>
              <a:t>start</a:t>
            </a:r>
            <a:r>
              <a:rPr lang="de-DE" sz="1200" dirty="0" smtClean="0"/>
              <a:t> at f0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c</a:t>
            </a:r>
            <a:r>
              <a:rPr lang="de-DE" sz="1200" dirty="0" err="1" smtClean="0"/>
              <a:t>ontinue</a:t>
            </a:r>
            <a:r>
              <a:rPr lang="de-DE" sz="1200" dirty="0" smtClean="0"/>
              <a:t> </a:t>
            </a:r>
            <a:r>
              <a:rPr lang="de-DE" sz="1200" dirty="0" err="1" smtClean="0"/>
              <a:t>until</a:t>
            </a:r>
            <a:r>
              <a:rPr lang="de-DE" sz="1200" dirty="0" smtClean="0"/>
              <a:t> </a:t>
            </a:r>
            <a:r>
              <a:rPr lang="de-DE" sz="1200" dirty="0" err="1" smtClean="0"/>
              <a:t>sequence</a:t>
            </a:r>
            <a:r>
              <a:rPr lang="de-DE" sz="1200" dirty="0" smtClean="0"/>
              <a:t> „41 10 00 06 12“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i</a:t>
            </a:r>
            <a:r>
              <a:rPr lang="de-DE" sz="1200" dirty="0" err="1" smtClean="0"/>
              <a:t>gnore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next</a:t>
            </a:r>
            <a:r>
              <a:rPr lang="de-DE" sz="1200" dirty="0" smtClean="0"/>
              <a:t> 4 Bytes</a:t>
            </a:r>
            <a:br>
              <a:rPr lang="de-DE" sz="1200" dirty="0" smtClean="0"/>
            </a:br>
            <a:r>
              <a:rPr lang="de-DE" sz="1200" dirty="0" smtClean="0"/>
              <a:t>- parse „Patch </a:t>
            </a:r>
            <a:r>
              <a:rPr lang="de-DE" sz="1200" dirty="0" err="1" smtClean="0"/>
              <a:t>Lower</a:t>
            </a:r>
            <a:r>
              <a:rPr lang="de-DE" sz="1200" dirty="0" smtClean="0"/>
              <a:t>“ (</a:t>
            </a:r>
            <a:r>
              <a:rPr lang="de-DE" sz="1200" dirty="0"/>
              <a:t>239</a:t>
            </a:r>
            <a:r>
              <a:rPr lang="de-DE" sz="1200" dirty="0" smtClean="0"/>
              <a:t> Bytes)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/>
              <a:t>c</a:t>
            </a:r>
            <a:r>
              <a:rPr lang="de-DE" sz="1200" dirty="0" err="1" smtClean="0"/>
              <a:t>ontinue</a:t>
            </a:r>
            <a:r>
              <a:rPr lang="de-DE" sz="1200" dirty="0" smtClean="0"/>
              <a:t> </a:t>
            </a:r>
            <a:r>
              <a:rPr lang="de-DE" sz="1200" dirty="0" err="1" smtClean="0"/>
              <a:t>until</a:t>
            </a:r>
            <a:r>
              <a:rPr lang="de-DE" sz="1200" dirty="0" smtClean="0"/>
              <a:t> f7</a:t>
            </a:r>
            <a:br>
              <a:rPr lang="de-DE" sz="1200" dirty="0" smtClean="0"/>
            </a:br>
            <a:r>
              <a:rPr lang="de-DE" sz="1200" dirty="0" smtClean="0"/>
              <a:t>- </a:t>
            </a:r>
            <a:r>
              <a:rPr lang="de-DE" sz="1200" dirty="0" err="1" smtClean="0"/>
              <a:t>reset</a:t>
            </a:r>
            <a:r>
              <a:rPr lang="de-DE" sz="1200" dirty="0" smtClean="0"/>
              <a:t> all internal variables</a:t>
            </a:r>
          </a:p>
        </p:txBody>
      </p:sp>
    </p:spTree>
    <p:extLst>
      <p:ext uri="{BB962C8B-B14F-4D97-AF65-F5344CB8AC3E}">
        <p14:creationId xmlns:p14="http://schemas.microsoft.com/office/powerpoint/2010/main" val="163420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JP-8080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 err="1" smtClean="0">
                <a:solidFill>
                  <a:schemeClr val="bg1"/>
                </a:solidFill>
              </a:rPr>
              <a:t>Patchbank</a:t>
            </a:r>
            <a:r>
              <a:rPr lang="de-DE" sz="3200" dirty="0" smtClean="0">
                <a:solidFill>
                  <a:schemeClr val="bg1"/>
                </a:solidFill>
              </a:rPr>
              <a:t> A + B</a:t>
            </a:r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226169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764522"/>
              </p:ext>
            </p:extLst>
          </p:nvPr>
        </p:nvGraphicFramePr>
        <p:xfrm>
          <a:off x="3075374" y="864987"/>
          <a:ext cx="5651500" cy="944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75453773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4043102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19755944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45091016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46119017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233537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02 00 00 00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User </a:t>
                      </a:r>
                      <a:r>
                        <a:rPr lang="de-DE" sz="1100" u="none" strike="noStrike" dirty="0" smtClean="0">
                          <a:effectLst/>
                        </a:rPr>
                        <a:t>Patch A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A11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239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09018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00 00 02 00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A12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239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28440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00 00 04 00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A13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239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9151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0478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7E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A88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239 Bytes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805884"/>
                  </a:ext>
                </a:extLst>
              </a:tr>
            </a:tbl>
          </a:graphicData>
        </a:graphic>
      </p:graphicFrame>
      <p:sp>
        <p:nvSpPr>
          <p:cNvPr id="58" name="Textfeld 57"/>
          <p:cNvSpPr txBox="1"/>
          <p:nvPr/>
        </p:nvSpPr>
        <p:spPr>
          <a:xfrm>
            <a:off x="372337" y="224498"/>
            <a:ext cx="565150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smtClean="0"/>
              <a:t>JP-8000 </a:t>
            </a:r>
            <a:r>
              <a:rPr lang="de-DE" dirty="0" err="1" smtClean="0"/>
              <a:t>Patchbank</a:t>
            </a:r>
            <a:r>
              <a:rPr lang="de-DE" dirty="0" smtClean="0"/>
              <a:t> A </a:t>
            </a:r>
            <a:r>
              <a:rPr lang="de-DE" dirty="0"/>
              <a:t>– </a:t>
            </a:r>
            <a:r>
              <a:rPr lang="de-DE" dirty="0" err="1"/>
              <a:t>Address</a:t>
            </a:r>
            <a:r>
              <a:rPr lang="de-DE" dirty="0"/>
              <a:t> Mapping</a:t>
            </a:r>
          </a:p>
        </p:txBody>
      </p:sp>
      <p:cxnSp>
        <p:nvCxnSpPr>
          <p:cNvPr id="6" name="Gerader Verbinder 5"/>
          <p:cNvCxnSpPr/>
          <p:nvPr/>
        </p:nvCxnSpPr>
        <p:spPr>
          <a:xfrm flipV="1">
            <a:off x="5239272" y="951557"/>
            <a:ext cx="661852" cy="435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/>
          <p:cNvCxnSpPr/>
          <p:nvPr/>
        </p:nvCxnSpPr>
        <p:spPr>
          <a:xfrm>
            <a:off x="5239272" y="991100"/>
            <a:ext cx="681645" cy="75175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72337" y="3357605"/>
            <a:ext cx="565150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smtClean="0"/>
              <a:t>JP-8000 </a:t>
            </a:r>
            <a:r>
              <a:rPr lang="de-DE" dirty="0" err="1" smtClean="0"/>
              <a:t>Patchbank</a:t>
            </a:r>
            <a:r>
              <a:rPr lang="de-DE" dirty="0" smtClean="0"/>
              <a:t> B </a:t>
            </a:r>
            <a:r>
              <a:rPr lang="de-DE" dirty="0"/>
              <a:t>– </a:t>
            </a:r>
            <a:r>
              <a:rPr lang="de-DE" dirty="0" err="1"/>
              <a:t>Address</a:t>
            </a:r>
            <a:r>
              <a:rPr lang="de-DE" dirty="0"/>
              <a:t> Mapping</a:t>
            </a:r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119954"/>
              </p:ext>
            </p:extLst>
          </p:nvPr>
        </p:nvGraphicFramePr>
        <p:xfrm>
          <a:off x="3075374" y="4051962"/>
          <a:ext cx="5651500" cy="944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75453773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4043102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19755944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45091016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46119017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233537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02 00 00 00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User </a:t>
                      </a:r>
                      <a:r>
                        <a:rPr lang="de-DE" sz="1100" u="none" strike="noStrike" dirty="0" smtClean="0">
                          <a:effectLst/>
                        </a:rPr>
                        <a:t>Patch B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00 </a:t>
                      </a:r>
                      <a:r>
                        <a:rPr lang="de-DE" sz="1100" u="none" strike="noStrike" dirty="0" smtClean="0">
                          <a:effectLst/>
                        </a:rPr>
                        <a:t>01 </a:t>
                      </a:r>
                      <a:r>
                        <a:rPr lang="de-DE" sz="1100" u="none" strike="noStrike" dirty="0">
                          <a:effectLst/>
                        </a:rPr>
                        <a:t>00 00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Patch </a:t>
                      </a:r>
                      <a:r>
                        <a:rPr lang="de-DE" sz="1100" u="none" strike="noStrike" dirty="0" smtClean="0">
                          <a:effectLst/>
                        </a:rPr>
                        <a:t>B11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239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09018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00 </a:t>
                      </a:r>
                      <a:r>
                        <a:rPr lang="de-DE" sz="1100" u="none" strike="noStrike" dirty="0" smtClean="0">
                          <a:effectLst/>
                        </a:rPr>
                        <a:t>01 </a:t>
                      </a:r>
                      <a:r>
                        <a:rPr lang="de-DE" sz="1100" u="none" strike="noStrike" dirty="0">
                          <a:effectLst/>
                        </a:rPr>
                        <a:t>02 00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Patch </a:t>
                      </a:r>
                      <a:r>
                        <a:rPr lang="de-DE" sz="1100" u="none" strike="noStrike" dirty="0" smtClean="0">
                          <a:effectLst/>
                        </a:rPr>
                        <a:t>B12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239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28440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00 </a:t>
                      </a:r>
                      <a:r>
                        <a:rPr lang="de-DE" sz="1100" u="none" strike="noStrike" dirty="0" smtClean="0">
                          <a:effectLst/>
                        </a:rPr>
                        <a:t>01 </a:t>
                      </a:r>
                      <a:r>
                        <a:rPr lang="de-DE" sz="1100" u="none" strike="noStrike" dirty="0">
                          <a:effectLst/>
                        </a:rPr>
                        <a:t>04 00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Patch </a:t>
                      </a:r>
                      <a:r>
                        <a:rPr lang="de-DE" sz="1100" u="none" strike="noStrike" dirty="0" smtClean="0">
                          <a:effectLst/>
                        </a:rPr>
                        <a:t>B13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239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9151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0478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00 </a:t>
                      </a:r>
                      <a:r>
                        <a:rPr lang="de-DE" sz="1100" u="none" strike="noStrike" dirty="0" smtClean="0">
                          <a:effectLst/>
                        </a:rPr>
                        <a:t>01 </a:t>
                      </a:r>
                      <a:r>
                        <a:rPr lang="de-DE" sz="1100" u="none" strike="noStrike" dirty="0">
                          <a:effectLst/>
                        </a:rPr>
                        <a:t>7E 00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Patch </a:t>
                      </a:r>
                      <a:r>
                        <a:rPr lang="de-DE" sz="1100" u="none" strike="noStrike" dirty="0" smtClean="0">
                          <a:effectLst/>
                        </a:rPr>
                        <a:t>B88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239 Bytes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805884"/>
                  </a:ext>
                </a:extLst>
              </a:tr>
            </a:tbl>
          </a:graphicData>
        </a:graphic>
      </p:graphicFrame>
      <p:cxnSp>
        <p:nvCxnSpPr>
          <p:cNvPr id="12" name="Gerader Verbinder 11"/>
          <p:cNvCxnSpPr/>
          <p:nvPr/>
        </p:nvCxnSpPr>
        <p:spPr>
          <a:xfrm flipV="1">
            <a:off x="5239272" y="4138532"/>
            <a:ext cx="661852" cy="435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5239272" y="4178075"/>
            <a:ext cx="681645" cy="75175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3004455" y="1824563"/>
            <a:ext cx="78377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Since</a:t>
            </a:r>
            <a:r>
              <a:rPr lang="de-DE" sz="1000" dirty="0" smtClean="0"/>
              <a:t> </a:t>
            </a:r>
            <a:r>
              <a:rPr lang="de-DE" sz="1000" dirty="0" err="1" smtClean="0"/>
              <a:t>some</a:t>
            </a:r>
            <a:r>
              <a:rPr lang="de-DE" sz="1000" dirty="0" smtClean="0"/>
              <a:t> </a:t>
            </a:r>
            <a:r>
              <a:rPr lang="de-DE" sz="1000" dirty="0" err="1" smtClean="0"/>
              <a:t>Soundbanks</a:t>
            </a:r>
            <a:r>
              <a:rPr lang="de-DE" sz="1000" dirty="0" smtClean="0"/>
              <a:t> </a:t>
            </a:r>
            <a:r>
              <a:rPr lang="de-DE" sz="1000" dirty="0" err="1" smtClean="0"/>
              <a:t>are</a:t>
            </a:r>
            <a:r>
              <a:rPr lang="de-DE" sz="1000" dirty="0" smtClean="0"/>
              <a:t> </a:t>
            </a:r>
            <a:r>
              <a:rPr lang="de-DE" sz="1000" dirty="0" err="1" smtClean="0"/>
              <a:t>using</a:t>
            </a:r>
            <a:r>
              <a:rPr lang="de-DE" sz="1000" dirty="0" smtClean="0"/>
              <a:t> </a:t>
            </a:r>
            <a:r>
              <a:rPr lang="de-DE" sz="1000" dirty="0" err="1" smtClean="0"/>
              <a:t>wrong</a:t>
            </a:r>
            <a:r>
              <a:rPr lang="de-DE" sz="1000" dirty="0" smtClean="0"/>
              <a:t> </a:t>
            </a:r>
            <a:r>
              <a:rPr lang="de-DE" sz="1000" dirty="0" err="1" smtClean="0"/>
              <a:t>offset</a:t>
            </a:r>
            <a:r>
              <a:rPr lang="de-DE" sz="1000" dirty="0" smtClean="0"/>
              <a:t> </a:t>
            </a:r>
            <a:r>
              <a:rPr lang="de-DE" sz="1000" dirty="0" err="1" smtClean="0"/>
              <a:t>addresses</a:t>
            </a:r>
            <a:r>
              <a:rPr lang="de-DE" sz="1000" dirty="0" smtClean="0"/>
              <a:t>, </a:t>
            </a:r>
            <a:r>
              <a:rPr lang="de-DE" sz="1000" dirty="0" err="1" smtClean="0"/>
              <a:t>identify</a:t>
            </a:r>
            <a:r>
              <a:rPr lang="de-DE" sz="1000" dirty="0" smtClean="0"/>
              <a:t> </a:t>
            </a:r>
            <a:r>
              <a:rPr lang="de-DE" sz="1000" dirty="0" err="1" smtClean="0"/>
              <a:t>this</a:t>
            </a:r>
            <a:r>
              <a:rPr lang="de-DE" sz="1000" dirty="0" smtClean="0"/>
              <a:t> </a:t>
            </a:r>
            <a:r>
              <a:rPr lang="de-DE" sz="1000" dirty="0" err="1" smtClean="0"/>
              <a:t>bank</a:t>
            </a:r>
            <a:r>
              <a:rPr lang="de-DE" sz="1000" dirty="0" smtClean="0"/>
              <a:t> </a:t>
            </a:r>
            <a:r>
              <a:rPr lang="de-DE" sz="1000" dirty="0" err="1" smtClean="0"/>
              <a:t>first</a:t>
            </a:r>
            <a:r>
              <a:rPr lang="de-DE" sz="1000" dirty="0" smtClean="0"/>
              <a:t> </a:t>
            </a:r>
            <a:r>
              <a:rPr lang="de-DE" sz="1000" dirty="0" err="1" smtClean="0"/>
              <a:t>by</a:t>
            </a:r>
            <a:r>
              <a:rPr lang="de-DE" sz="1000" dirty="0" smtClean="0"/>
              <a:t> </a:t>
            </a:r>
            <a:r>
              <a:rPr lang="de-DE" sz="1000" dirty="0" err="1"/>
              <a:t>finding</a:t>
            </a:r>
            <a:r>
              <a:rPr lang="de-DE" sz="1000" dirty="0"/>
              <a:t> </a:t>
            </a:r>
            <a:r>
              <a:rPr lang="de-DE" sz="1000" dirty="0" err="1" smtClean="0"/>
              <a:t>the</a:t>
            </a:r>
            <a:r>
              <a:rPr lang="de-DE" sz="1000" dirty="0" smtClean="0"/>
              <a:t> </a:t>
            </a:r>
            <a:r>
              <a:rPr lang="de-DE" sz="1000" dirty="0" err="1" smtClean="0"/>
              <a:t>following</a:t>
            </a:r>
            <a:r>
              <a:rPr lang="de-DE" sz="1000" dirty="0"/>
              <a:t> </a:t>
            </a:r>
            <a:r>
              <a:rPr lang="de-DE" sz="1000" dirty="0" smtClean="0"/>
              <a:t>Bytes </a:t>
            </a:r>
            <a:r>
              <a:rPr lang="de-DE" sz="1000" dirty="0"/>
              <a:t>in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given</a:t>
            </a:r>
            <a:r>
              <a:rPr lang="de-DE" sz="1000" dirty="0"/>
              <a:t> </a:t>
            </a:r>
            <a:r>
              <a:rPr lang="de-DE" sz="1000" dirty="0" err="1"/>
              <a:t>order</a:t>
            </a:r>
            <a:r>
              <a:rPr lang="de-DE" sz="1000" dirty="0"/>
              <a:t>:</a:t>
            </a:r>
            <a:br>
              <a:rPr lang="de-DE" sz="1000" dirty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   (1) "</a:t>
            </a:r>
            <a:r>
              <a:rPr lang="de-DE" sz="1000" dirty="0"/>
              <a:t>41 10 00 06 12 </a:t>
            </a:r>
            <a:r>
              <a:rPr lang="de-DE" sz="1000" b="1" dirty="0"/>
              <a:t>02 00 00 00</a:t>
            </a:r>
            <a:r>
              <a:rPr lang="de-DE" sz="1000" dirty="0"/>
              <a:t>"</a:t>
            </a:r>
          </a:p>
          <a:p>
            <a:r>
              <a:rPr lang="de-DE" sz="1000" dirty="0" smtClean="0"/>
              <a:t>   (2) "</a:t>
            </a:r>
            <a:r>
              <a:rPr lang="de-DE" sz="1000" dirty="0"/>
              <a:t>41 10 00 06 12 </a:t>
            </a:r>
            <a:r>
              <a:rPr lang="de-DE" sz="1000" b="1" dirty="0"/>
              <a:t>02 00 </a:t>
            </a:r>
            <a:r>
              <a:rPr lang="de-DE" sz="1000" b="1" dirty="0" smtClean="0"/>
              <a:t>02</a:t>
            </a:r>
            <a:r>
              <a:rPr lang="de-DE" sz="1000" dirty="0" smtClean="0"/>
              <a:t>"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err="1" smtClean="0"/>
              <a:t>Once</a:t>
            </a:r>
            <a:r>
              <a:rPr lang="de-DE" sz="1000" dirty="0" smtClean="0"/>
              <a:t> </a:t>
            </a:r>
            <a:r>
              <a:rPr lang="de-DE" sz="1000" dirty="0" err="1" smtClean="0"/>
              <a:t>identified</a:t>
            </a:r>
            <a:r>
              <a:rPr lang="de-DE" sz="1000" dirty="0" smtClean="0"/>
              <a:t> </a:t>
            </a:r>
            <a:r>
              <a:rPr lang="de-DE" sz="1000" dirty="0" err="1" smtClean="0"/>
              <a:t>the</a:t>
            </a:r>
            <a:r>
              <a:rPr lang="de-DE" sz="1000" dirty="0" smtClean="0"/>
              <a:t> </a:t>
            </a:r>
            <a:r>
              <a:rPr lang="de-DE" sz="1000" dirty="0" err="1" smtClean="0"/>
              <a:t>bank</a:t>
            </a:r>
            <a:r>
              <a:rPr lang="de-DE" sz="1000" dirty="0" smtClean="0"/>
              <a:t> </a:t>
            </a:r>
            <a:r>
              <a:rPr lang="de-DE" sz="1000" dirty="0" err="1" smtClean="0"/>
              <a:t>can</a:t>
            </a:r>
            <a:r>
              <a:rPr lang="de-DE" sz="1000" dirty="0" smtClean="0"/>
              <a:t> </a:t>
            </a:r>
            <a:r>
              <a:rPr lang="de-DE" sz="1000" dirty="0" err="1" smtClean="0"/>
              <a:t>simply</a:t>
            </a:r>
            <a:r>
              <a:rPr lang="de-DE" sz="1000" dirty="0" smtClean="0"/>
              <a:t> </a:t>
            </a:r>
            <a:r>
              <a:rPr lang="de-DE" sz="1000" dirty="0" err="1" smtClean="0"/>
              <a:t>be</a:t>
            </a:r>
            <a:r>
              <a:rPr lang="de-DE" sz="1000" dirty="0" smtClean="0"/>
              <a:t> </a:t>
            </a:r>
            <a:r>
              <a:rPr lang="de-DE" sz="1000" dirty="0" err="1" smtClean="0"/>
              <a:t>parsed</a:t>
            </a:r>
            <a:r>
              <a:rPr lang="de-DE" sz="1000" dirty="0" smtClean="0"/>
              <a:t> </a:t>
            </a:r>
            <a:r>
              <a:rPr lang="de-DE" sz="1000" dirty="0" err="1" smtClean="0"/>
              <a:t>by</a:t>
            </a:r>
            <a:r>
              <a:rPr lang="de-DE" sz="1000" dirty="0" smtClean="0"/>
              <a:t> </a:t>
            </a:r>
            <a:r>
              <a:rPr lang="de-DE" sz="1000" dirty="0" err="1" smtClean="0"/>
              <a:t>going</a:t>
            </a:r>
            <a:r>
              <a:rPr lang="de-DE" sz="1000" dirty="0" smtClean="0"/>
              <a:t> </a:t>
            </a:r>
            <a:r>
              <a:rPr lang="de-DE" sz="1000" dirty="0" err="1" smtClean="0"/>
              <a:t>through</a:t>
            </a:r>
            <a:r>
              <a:rPr lang="de-DE" sz="1000" dirty="0" smtClean="0"/>
              <a:t> all </a:t>
            </a:r>
            <a:r>
              <a:rPr lang="de-DE" sz="1000" dirty="0" err="1" smtClean="0"/>
              <a:t>SysEx</a:t>
            </a:r>
            <a:r>
              <a:rPr lang="de-DE" sz="1000" dirty="0" smtClean="0"/>
              <a:t> </a:t>
            </a:r>
            <a:r>
              <a:rPr lang="de-DE" sz="1000" dirty="0" err="1" smtClean="0"/>
              <a:t>frames</a:t>
            </a:r>
            <a:r>
              <a:rPr lang="de-DE" sz="1000" dirty="0" smtClean="0"/>
              <a:t>. </a:t>
            </a:r>
            <a:r>
              <a:rPr lang="de-DE" sz="1000" b="1" dirty="0" smtClean="0"/>
              <a:t/>
            </a:r>
            <a:br>
              <a:rPr lang="de-DE" sz="1000" b="1" dirty="0" smtClean="0"/>
            </a:br>
            <a:r>
              <a:rPr lang="de-DE" sz="1000" dirty="0" smtClean="0"/>
              <a:t>Inside a </a:t>
            </a:r>
            <a:r>
              <a:rPr lang="de-DE" sz="1000" dirty="0" err="1" smtClean="0"/>
              <a:t>SysEx</a:t>
            </a:r>
            <a:r>
              <a:rPr lang="de-DE" sz="1000" dirty="0" smtClean="0"/>
              <a:t> </a:t>
            </a:r>
            <a:r>
              <a:rPr lang="de-DE" sz="1000" dirty="0" err="1" smtClean="0"/>
              <a:t>frame</a:t>
            </a:r>
            <a:r>
              <a:rPr lang="de-DE" sz="1000" dirty="0" smtClean="0"/>
              <a:t> (f0 … f7) </a:t>
            </a:r>
            <a:r>
              <a:rPr lang="de-DE" sz="1000" dirty="0" err="1" smtClean="0"/>
              <a:t>the</a:t>
            </a:r>
            <a:r>
              <a:rPr lang="de-DE" sz="1000" dirty="0" smtClean="0"/>
              <a:t> </a:t>
            </a:r>
            <a:r>
              <a:rPr lang="de-DE" sz="1000" dirty="0" err="1" smtClean="0"/>
              <a:t>data</a:t>
            </a:r>
            <a:r>
              <a:rPr lang="de-DE" sz="1000" dirty="0" smtClean="0"/>
              <a:t> </a:t>
            </a:r>
            <a:r>
              <a:rPr lang="de-DE" sz="1000" dirty="0" err="1" smtClean="0"/>
              <a:t>always</a:t>
            </a:r>
            <a:r>
              <a:rPr lang="de-DE" sz="1000" dirty="0" smtClean="0"/>
              <a:t> </a:t>
            </a:r>
            <a:r>
              <a:rPr lang="de-DE" sz="1000" dirty="0" err="1" smtClean="0"/>
              <a:t>starts</a:t>
            </a:r>
            <a:r>
              <a:rPr lang="de-DE" sz="1000" dirty="0" smtClean="0"/>
              <a:t> after </a:t>
            </a:r>
            <a:r>
              <a:rPr lang="de-DE" sz="1000" dirty="0" err="1" smtClean="0"/>
              <a:t>Manufacturer</a:t>
            </a:r>
            <a:r>
              <a:rPr lang="de-DE" sz="1000" dirty="0" smtClean="0"/>
              <a:t> </a:t>
            </a:r>
            <a:r>
              <a:rPr lang="de-DE" sz="1000" dirty="0" err="1" smtClean="0"/>
              <a:t>Id</a:t>
            </a:r>
            <a:r>
              <a:rPr lang="de-DE" sz="1000" dirty="0" smtClean="0"/>
              <a:t> „41 </a:t>
            </a:r>
            <a:r>
              <a:rPr lang="de-DE" sz="1000" dirty="0"/>
              <a:t>10 00 06 </a:t>
            </a:r>
            <a:r>
              <a:rPr lang="de-DE" sz="1000" dirty="0" smtClean="0"/>
              <a:t>12“ + 4 Bytes Offset </a:t>
            </a:r>
            <a:r>
              <a:rPr lang="de-DE" sz="1000" dirty="0" err="1" smtClean="0"/>
              <a:t>Address</a:t>
            </a:r>
            <a:r>
              <a:rPr lang="de-DE" sz="1000" dirty="0" smtClean="0"/>
              <a:t>.</a:t>
            </a:r>
            <a:endParaRPr lang="de-DE" sz="1000" dirty="0"/>
          </a:p>
        </p:txBody>
      </p:sp>
      <p:sp>
        <p:nvSpPr>
          <p:cNvPr id="14" name="Textfeld 13"/>
          <p:cNvSpPr txBox="1"/>
          <p:nvPr/>
        </p:nvSpPr>
        <p:spPr>
          <a:xfrm>
            <a:off x="3004456" y="5122955"/>
            <a:ext cx="75764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Since</a:t>
            </a:r>
            <a:r>
              <a:rPr lang="de-DE" sz="1000" dirty="0" smtClean="0"/>
              <a:t> </a:t>
            </a:r>
            <a:r>
              <a:rPr lang="de-DE" sz="1000" dirty="0" err="1" smtClean="0"/>
              <a:t>some</a:t>
            </a:r>
            <a:r>
              <a:rPr lang="de-DE" sz="1000" dirty="0" smtClean="0"/>
              <a:t> </a:t>
            </a:r>
            <a:r>
              <a:rPr lang="de-DE" sz="1000" dirty="0" err="1" smtClean="0"/>
              <a:t>Soundbanks</a:t>
            </a:r>
            <a:r>
              <a:rPr lang="de-DE" sz="1000" dirty="0" smtClean="0"/>
              <a:t> </a:t>
            </a:r>
            <a:r>
              <a:rPr lang="de-DE" sz="1000" dirty="0" err="1" smtClean="0"/>
              <a:t>are</a:t>
            </a:r>
            <a:r>
              <a:rPr lang="de-DE" sz="1000" dirty="0" smtClean="0"/>
              <a:t> </a:t>
            </a:r>
            <a:r>
              <a:rPr lang="de-DE" sz="1000" dirty="0" err="1" smtClean="0"/>
              <a:t>using</a:t>
            </a:r>
            <a:r>
              <a:rPr lang="de-DE" sz="1000" dirty="0" smtClean="0"/>
              <a:t> </a:t>
            </a:r>
            <a:r>
              <a:rPr lang="de-DE" sz="1000" dirty="0" err="1" smtClean="0"/>
              <a:t>wrong</a:t>
            </a:r>
            <a:r>
              <a:rPr lang="de-DE" sz="1000" dirty="0" smtClean="0"/>
              <a:t> </a:t>
            </a:r>
            <a:r>
              <a:rPr lang="de-DE" sz="1000" dirty="0" err="1" smtClean="0"/>
              <a:t>offset</a:t>
            </a:r>
            <a:r>
              <a:rPr lang="de-DE" sz="1000" dirty="0" smtClean="0"/>
              <a:t> </a:t>
            </a:r>
            <a:r>
              <a:rPr lang="de-DE" sz="1000" dirty="0" err="1" smtClean="0"/>
              <a:t>addresses</a:t>
            </a:r>
            <a:r>
              <a:rPr lang="de-DE" sz="1000" dirty="0" smtClean="0"/>
              <a:t>, </a:t>
            </a:r>
            <a:r>
              <a:rPr lang="de-DE" sz="1000" dirty="0" err="1" smtClean="0"/>
              <a:t>identify</a:t>
            </a:r>
            <a:r>
              <a:rPr lang="de-DE" sz="1000" dirty="0" smtClean="0"/>
              <a:t> </a:t>
            </a:r>
            <a:r>
              <a:rPr lang="de-DE" sz="1000" dirty="0" err="1" smtClean="0"/>
              <a:t>this</a:t>
            </a:r>
            <a:r>
              <a:rPr lang="de-DE" sz="1000" dirty="0" smtClean="0"/>
              <a:t> </a:t>
            </a:r>
            <a:r>
              <a:rPr lang="de-DE" sz="1000" dirty="0" err="1" smtClean="0"/>
              <a:t>bank</a:t>
            </a:r>
            <a:r>
              <a:rPr lang="de-DE" sz="1000" dirty="0" smtClean="0"/>
              <a:t> </a:t>
            </a:r>
            <a:r>
              <a:rPr lang="de-DE" sz="1000" dirty="0" err="1"/>
              <a:t>first</a:t>
            </a:r>
            <a:r>
              <a:rPr lang="de-DE" sz="1000" dirty="0"/>
              <a:t> </a:t>
            </a:r>
            <a:r>
              <a:rPr lang="de-DE" sz="1000" dirty="0" err="1" smtClean="0"/>
              <a:t>by</a:t>
            </a:r>
            <a:r>
              <a:rPr lang="de-DE" sz="1000" dirty="0" smtClean="0"/>
              <a:t> </a:t>
            </a:r>
            <a:r>
              <a:rPr lang="de-DE" sz="1000" dirty="0" err="1"/>
              <a:t>finding</a:t>
            </a:r>
            <a:r>
              <a:rPr lang="de-DE" sz="1000" dirty="0"/>
              <a:t> </a:t>
            </a:r>
            <a:r>
              <a:rPr lang="de-DE" sz="1000" dirty="0" err="1" smtClean="0"/>
              <a:t>the</a:t>
            </a:r>
            <a:r>
              <a:rPr lang="de-DE" sz="1000" dirty="0" smtClean="0"/>
              <a:t> </a:t>
            </a:r>
            <a:r>
              <a:rPr lang="de-DE" sz="1000" dirty="0" err="1" smtClean="0"/>
              <a:t>following</a:t>
            </a:r>
            <a:r>
              <a:rPr lang="de-DE" sz="1000" dirty="0"/>
              <a:t> </a:t>
            </a:r>
            <a:r>
              <a:rPr lang="de-DE" sz="1000" dirty="0" smtClean="0"/>
              <a:t>Bytes </a:t>
            </a:r>
            <a:r>
              <a:rPr lang="de-DE" sz="1000" dirty="0"/>
              <a:t>in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given</a:t>
            </a:r>
            <a:r>
              <a:rPr lang="de-DE" sz="1000" dirty="0"/>
              <a:t> </a:t>
            </a:r>
            <a:r>
              <a:rPr lang="de-DE" sz="1000" dirty="0" err="1"/>
              <a:t>order</a:t>
            </a:r>
            <a:r>
              <a:rPr lang="de-DE" sz="1000" dirty="0"/>
              <a:t>:</a:t>
            </a:r>
            <a:br>
              <a:rPr lang="de-DE" sz="1000" dirty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   (1) "</a:t>
            </a:r>
            <a:r>
              <a:rPr lang="de-DE" sz="1000" dirty="0"/>
              <a:t>41 10 00 06 12 </a:t>
            </a:r>
            <a:r>
              <a:rPr lang="de-DE" sz="1000" b="1" dirty="0"/>
              <a:t>02 01 00 00</a:t>
            </a:r>
            <a:r>
              <a:rPr lang="de-DE" sz="1000" dirty="0"/>
              <a:t>"</a:t>
            </a:r>
          </a:p>
          <a:p>
            <a:r>
              <a:rPr lang="de-DE" sz="1000" dirty="0" smtClean="0"/>
              <a:t>   (2) "</a:t>
            </a:r>
            <a:r>
              <a:rPr lang="de-DE" sz="1000" dirty="0"/>
              <a:t>41 10 00 06 12 </a:t>
            </a:r>
            <a:r>
              <a:rPr lang="de-DE" sz="1000" b="1" dirty="0"/>
              <a:t>02 01 </a:t>
            </a:r>
            <a:r>
              <a:rPr lang="de-DE" sz="1000" b="1" dirty="0" smtClean="0"/>
              <a:t>02</a:t>
            </a:r>
            <a:r>
              <a:rPr lang="de-DE" sz="1000" dirty="0" smtClean="0"/>
              <a:t>"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err="1"/>
              <a:t>Once</a:t>
            </a:r>
            <a:r>
              <a:rPr lang="de-DE" sz="1000" dirty="0"/>
              <a:t> </a:t>
            </a:r>
            <a:r>
              <a:rPr lang="de-DE" sz="1000" dirty="0" err="1"/>
              <a:t>identified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bank</a:t>
            </a:r>
            <a:r>
              <a:rPr lang="de-DE" sz="1000" dirty="0"/>
              <a:t> </a:t>
            </a:r>
            <a:r>
              <a:rPr lang="de-DE" sz="1000" dirty="0" err="1"/>
              <a:t>can</a:t>
            </a:r>
            <a:r>
              <a:rPr lang="de-DE" sz="1000" dirty="0"/>
              <a:t> </a:t>
            </a:r>
            <a:r>
              <a:rPr lang="de-DE" sz="1000" dirty="0" err="1"/>
              <a:t>simply</a:t>
            </a:r>
            <a:r>
              <a:rPr lang="de-DE" sz="1000" dirty="0"/>
              <a:t> </a:t>
            </a:r>
            <a:r>
              <a:rPr lang="de-DE" sz="1000" dirty="0" err="1"/>
              <a:t>be</a:t>
            </a:r>
            <a:r>
              <a:rPr lang="de-DE" sz="1000" dirty="0"/>
              <a:t> </a:t>
            </a:r>
            <a:r>
              <a:rPr lang="de-DE" sz="1000" dirty="0" err="1"/>
              <a:t>parsed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going</a:t>
            </a:r>
            <a:r>
              <a:rPr lang="de-DE" sz="1000" dirty="0"/>
              <a:t> </a:t>
            </a:r>
            <a:r>
              <a:rPr lang="de-DE" sz="1000" dirty="0" err="1"/>
              <a:t>through</a:t>
            </a:r>
            <a:r>
              <a:rPr lang="de-DE" sz="1000" dirty="0"/>
              <a:t> all </a:t>
            </a:r>
            <a:r>
              <a:rPr lang="de-DE" sz="1000" dirty="0" err="1"/>
              <a:t>SysEx</a:t>
            </a:r>
            <a:r>
              <a:rPr lang="de-DE" sz="1000" dirty="0"/>
              <a:t> </a:t>
            </a:r>
            <a:r>
              <a:rPr lang="de-DE" sz="1000" dirty="0" err="1"/>
              <a:t>frames</a:t>
            </a:r>
            <a:r>
              <a:rPr lang="de-DE" sz="1000" dirty="0"/>
              <a:t>. </a:t>
            </a:r>
            <a:r>
              <a:rPr lang="de-DE" sz="1000" b="1" dirty="0"/>
              <a:t/>
            </a:r>
            <a:br>
              <a:rPr lang="de-DE" sz="1000" b="1" dirty="0"/>
            </a:br>
            <a:r>
              <a:rPr lang="de-DE" sz="1000" dirty="0"/>
              <a:t>Inside a </a:t>
            </a:r>
            <a:r>
              <a:rPr lang="de-DE" sz="1000" dirty="0" err="1"/>
              <a:t>SysEx</a:t>
            </a:r>
            <a:r>
              <a:rPr lang="de-DE" sz="1000" dirty="0"/>
              <a:t> </a:t>
            </a:r>
            <a:r>
              <a:rPr lang="de-DE" sz="1000" dirty="0" err="1"/>
              <a:t>frame</a:t>
            </a:r>
            <a:r>
              <a:rPr lang="de-DE" sz="1000" dirty="0"/>
              <a:t> (f0 … f7)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data</a:t>
            </a:r>
            <a:r>
              <a:rPr lang="de-DE" sz="1000" dirty="0"/>
              <a:t> </a:t>
            </a:r>
            <a:r>
              <a:rPr lang="de-DE" sz="1000" dirty="0" err="1"/>
              <a:t>always</a:t>
            </a:r>
            <a:r>
              <a:rPr lang="de-DE" sz="1000" dirty="0"/>
              <a:t> </a:t>
            </a:r>
            <a:r>
              <a:rPr lang="de-DE" sz="1000" dirty="0" err="1"/>
              <a:t>starts</a:t>
            </a:r>
            <a:r>
              <a:rPr lang="de-DE" sz="1000" dirty="0"/>
              <a:t> after </a:t>
            </a:r>
            <a:r>
              <a:rPr lang="de-DE" sz="1000" dirty="0" err="1"/>
              <a:t>Manufacturer</a:t>
            </a:r>
            <a:r>
              <a:rPr lang="de-DE" sz="1000" dirty="0"/>
              <a:t> </a:t>
            </a:r>
            <a:r>
              <a:rPr lang="de-DE" sz="1000" dirty="0" smtClean="0"/>
              <a:t> </a:t>
            </a:r>
            <a:r>
              <a:rPr lang="de-DE" sz="1000" dirty="0" err="1" smtClean="0"/>
              <a:t>Id</a:t>
            </a:r>
            <a:r>
              <a:rPr lang="de-DE" sz="1000" dirty="0" smtClean="0"/>
              <a:t> </a:t>
            </a:r>
            <a:r>
              <a:rPr lang="de-DE" sz="1000" dirty="0"/>
              <a:t>„41 10 00 06 12“ + 4 Bytes Offset </a:t>
            </a:r>
            <a:r>
              <a:rPr lang="de-DE" sz="1000" dirty="0" err="1"/>
              <a:t>Address</a:t>
            </a:r>
            <a:r>
              <a:rPr lang="de-DE" sz="1000" dirty="0"/>
              <a:t>.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372337" y="3953412"/>
            <a:ext cx="1990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u="sng" dirty="0" smtClean="0"/>
              <a:t>Note</a:t>
            </a:r>
            <a:r>
              <a:rPr lang="de-DE" sz="1000" dirty="0" smtClean="0"/>
              <a:t>: Aura Editor </a:t>
            </a:r>
            <a:r>
              <a:rPr lang="de-DE" sz="1000" dirty="0" err="1" smtClean="0"/>
              <a:t>always</a:t>
            </a:r>
            <a:r>
              <a:rPr lang="de-DE" sz="1000" dirty="0" smtClean="0"/>
              <a:t> </a:t>
            </a:r>
            <a:r>
              <a:rPr lang="de-DE" sz="1000" dirty="0" err="1" smtClean="0"/>
              <a:t>saves</a:t>
            </a:r>
            <a:r>
              <a:rPr lang="de-DE" sz="1000" dirty="0" smtClean="0"/>
              <a:t> .</a:t>
            </a:r>
            <a:r>
              <a:rPr lang="de-DE" sz="1000" dirty="0" err="1" smtClean="0"/>
              <a:t>mid</a:t>
            </a:r>
            <a:r>
              <a:rPr lang="de-DE" sz="1000" dirty="0" smtClean="0"/>
              <a:t> </a:t>
            </a:r>
            <a:r>
              <a:rPr lang="de-DE" sz="1000" dirty="0" err="1" smtClean="0"/>
              <a:t>file</a:t>
            </a:r>
            <a:r>
              <a:rPr lang="de-DE" sz="1000" dirty="0" smtClean="0"/>
              <a:t> in </a:t>
            </a:r>
            <a:r>
              <a:rPr lang="de-DE" sz="1000" dirty="0" err="1" smtClean="0"/>
              <a:t>Patchbank</a:t>
            </a:r>
            <a:r>
              <a:rPr lang="de-DE" sz="1000" dirty="0" smtClean="0"/>
              <a:t> A </a:t>
            </a:r>
            <a:r>
              <a:rPr lang="de-DE" sz="1000" dirty="0" err="1" smtClean="0"/>
              <a:t>format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736392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526694"/>
              </p:ext>
            </p:extLst>
          </p:nvPr>
        </p:nvGraphicFramePr>
        <p:xfrm>
          <a:off x="2871160" y="709024"/>
          <a:ext cx="5651500" cy="1310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30207868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5754624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811280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67390146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44883900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10543368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02 00 00 00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User </a:t>
                      </a:r>
                      <a:r>
                        <a:rPr lang="de-DE" sz="1100" u="none" strike="noStrike" dirty="0" smtClean="0">
                          <a:effectLst/>
                        </a:rPr>
                        <a:t>Patch A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A11 (1/2)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242 Bytes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71102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00 00 01 72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A11 (2/2)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38622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00 00 02 00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A12 (1/2)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242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36297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00 00 03 72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A12 (2/2)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225736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95346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7E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A88 (1/2)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242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9613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7F 72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A88 (2/2)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6 Bytes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5441547"/>
                  </a:ext>
                </a:extLst>
              </a:tr>
            </a:tbl>
          </a:graphicData>
        </a:graphic>
      </p:graphicFrame>
      <p:sp>
        <p:nvSpPr>
          <p:cNvPr id="58" name="Textfeld 57"/>
          <p:cNvSpPr txBox="1"/>
          <p:nvPr/>
        </p:nvSpPr>
        <p:spPr>
          <a:xfrm>
            <a:off x="372337" y="224498"/>
            <a:ext cx="5651500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JP-8080 </a:t>
            </a:r>
            <a:r>
              <a:rPr lang="de-DE" dirty="0" err="1" smtClean="0"/>
              <a:t>Patchbank</a:t>
            </a:r>
            <a:r>
              <a:rPr lang="de-DE" dirty="0" smtClean="0"/>
              <a:t> A – </a:t>
            </a:r>
            <a:r>
              <a:rPr lang="de-DE" dirty="0" err="1" smtClean="0"/>
              <a:t>Address</a:t>
            </a:r>
            <a:r>
              <a:rPr lang="de-DE" dirty="0" smtClean="0"/>
              <a:t> Mapping</a:t>
            </a:r>
            <a:endParaRPr lang="de-DE" dirty="0"/>
          </a:p>
        </p:txBody>
      </p:sp>
      <p:cxnSp>
        <p:nvCxnSpPr>
          <p:cNvPr id="65" name="Gerader Verbinder 64"/>
          <p:cNvCxnSpPr/>
          <p:nvPr/>
        </p:nvCxnSpPr>
        <p:spPr>
          <a:xfrm flipV="1">
            <a:off x="5053880" y="817342"/>
            <a:ext cx="661852" cy="435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5035058" y="817342"/>
            <a:ext cx="661852" cy="109400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372337" y="3468116"/>
            <a:ext cx="5651500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JP-8080 </a:t>
            </a:r>
            <a:r>
              <a:rPr lang="de-DE" dirty="0" err="1" smtClean="0"/>
              <a:t>Patchbank</a:t>
            </a:r>
            <a:r>
              <a:rPr lang="de-DE" dirty="0" smtClean="0"/>
              <a:t> B – </a:t>
            </a:r>
            <a:r>
              <a:rPr lang="de-DE" dirty="0" err="1" smtClean="0"/>
              <a:t>Address</a:t>
            </a:r>
            <a:r>
              <a:rPr lang="de-DE" dirty="0" smtClean="0"/>
              <a:t> Mapping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92378"/>
              </p:ext>
            </p:extLst>
          </p:nvPr>
        </p:nvGraphicFramePr>
        <p:xfrm>
          <a:off x="2889982" y="3953412"/>
          <a:ext cx="5651500" cy="1310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56547496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421818312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13345305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27507891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5333903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2895008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02 00 00 00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User </a:t>
                      </a:r>
                      <a:r>
                        <a:rPr lang="de-DE" sz="1100" u="none" strike="noStrike" dirty="0" smtClean="0">
                          <a:effectLst/>
                        </a:rPr>
                        <a:t>Patch B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00 01 00 00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B11 (1/2)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242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337757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00 01 01 72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B11 (2/2)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596020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00 01 02 00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B12 (1/2)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242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86313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00 01 03 72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B12 (2/2)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68071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544591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01 7E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B88 (1/2)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242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88823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01 7F 72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B88 (2/2)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6 Bytes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49871054"/>
                  </a:ext>
                </a:extLst>
              </a:tr>
            </a:tbl>
          </a:graphicData>
        </a:graphic>
      </p:graphicFrame>
      <p:cxnSp>
        <p:nvCxnSpPr>
          <p:cNvPr id="11" name="Gerader Verbinder 10"/>
          <p:cNvCxnSpPr/>
          <p:nvPr/>
        </p:nvCxnSpPr>
        <p:spPr>
          <a:xfrm flipV="1">
            <a:off x="5091524" y="4072904"/>
            <a:ext cx="661852" cy="435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5072702" y="4072904"/>
            <a:ext cx="661852" cy="109400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2786740" y="2149849"/>
            <a:ext cx="79525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Since</a:t>
            </a:r>
            <a:r>
              <a:rPr lang="de-DE" sz="1000" dirty="0"/>
              <a:t> </a:t>
            </a:r>
            <a:r>
              <a:rPr lang="de-DE" sz="1000" dirty="0" err="1"/>
              <a:t>some</a:t>
            </a:r>
            <a:r>
              <a:rPr lang="de-DE" sz="1000" dirty="0"/>
              <a:t> </a:t>
            </a:r>
            <a:r>
              <a:rPr lang="de-DE" sz="1000" dirty="0" err="1"/>
              <a:t>Soundbanks</a:t>
            </a:r>
            <a:r>
              <a:rPr lang="de-DE" sz="1000" dirty="0"/>
              <a:t> </a:t>
            </a:r>
            <a:r>
              <a:rPr lang="de-DE" sz="1000" dirty="0" err="1"/>
              <a:t>are</a:t>
            </a:r>
            <a:r>
              <a:rPr lang="de-DE" sz="1000" dirty="0"/>
              <a:t> </a:t>
            </a:r>
            <a:r>
              <a:rPr lang="de-DE" sz="1000" dirty="0" err="1"/>
              <a:t>using</a:t>
            </a:r>
            <a:r>
              <a:rPr lang="de-DE" sz="1000" dirty="0"/>
              <a:t> </a:t>
            </a:r>
            <a:r>
              <a:rPr lang="de-DE" sz="1000" dirty="0" err="1"/>
              <a:t>wrong</a:t>
            </a:r>
            <a:r>
              <a:rPr lang="de-DE" sz="1000" dirty="0"/>
              <a:t> </a:t>
            </a:r>
            <a:r>
              <a:rPr lang="de-DE" sz="1000" dirty="0" err="1"/>
              <a:t>offset</a:t>
            </a:r>
            <a:r>
              <a:rPr lang="de-DE" sz="1000" dirty="0"/>
              <a:t> </a:t>
            </a:r>
            <a:r>
              <a:rPr lang="de-DE" sz="1000" dirty="0" err="1"/>
              <a:t>addresses</a:t>
            </a:r>
            <a:r>
              <a:rPr lang="de-DE" sz="1000" dirty="0"/>
              <a:t>, </a:t>
            </a:r>
            <a:r>
              <a:rPr lang="de-DE" sz="1000" dirty="0" err="1"/>
              <a:t>first</a:t>
            </a:r>
            <a:r>
              <a:rPr lang="de-DE" sz="1000" dirty="0"/>
              <a:t> </a:t>
            </a:r>
            <a:r>
              <a:rPr lang="de-DE" sz="1000" dirty="0" err="1"/>
              <a:t>identify</a:t>
            </a:r>
            <a:r>
              <a:rPr lang="de-DE" sz="1000" dirty="0"/>
              <a:t> </a:t>
            </a:r>
            <a:r>
              <a:rPr lang="de-DE" sz="1000" dirty="0" err="1"/>
              <a:t>this</a:t>
            </a:r>
            <a:r>
              <a:rPr lang="de-DE" sz="1000" dirty="0"/>
              <a:t> </a:t>
            </a:r>
            <a:r>
              <a:rPr lang="de-DE" sz="1000" dirty="0" err="1"/>
              <a:t>bank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finding</a:t>
            </a:r>
            <a:r>
              <a:rPr lang="de-DE" sz="1000" dirty="0"/>
              <a:t> </a:t>
            </a:r>
            <a:r>
              <a:rPr lang="de-DE" sz="1000" dirty="0" err="1" smtClean="0"/>
              <a:t>the</a:t>
            </a:r>
            <a:r>
              <a:rPr lang="de-DE" sz="1000" dirty="0" smtClean="0"/>
              <a:t> </a:t>
            </a:r>
            <a:r>
              <a:rPr lang="de-DE" sz="1000" dirty="0" err="1"/>
              <a:t>following</a:t>
            </a:r>
            <a:r>
              <a:rPr lang="de-DE" sz="1000" dirty="0"/>
              <a:t> Bytes in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given</a:t>
            </a:r>
            <a:r>
              <a:rPr lang="de-DE" sz="1000" dirty="0"/>
              <a:t> </a:t>
            </a:r>
            <a:r>
              <a:rPr lang="de-DE" sz="1000" dirty="0" err="1"/>
              <a:t>order</a:t>
            </a:r>
            <a:r>
              <a:rPr lang="de-DE" sz="1000" dirty="0" smtClean="0"/>
              <a:t>:</a:t>
            </a:r>
            <a:br>
              <a:rPr lang="de-DE" sz="1000" dirty="0" smtClean="0"/>
            </a:b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/>
              <a:t> </a:t>
            </a:r>
            <a:r>
              <a:rPr lang="de-DE" sz="1000" dirty="0" smtClean="0"/>
              <a:t>  (1) "</a:t>
            </a:r>
            <a:r>
              <a:rPr lang="de-DE" sz="1000" dirty="0"/>
              <a:t>41 10 00 06 12 </a:t>
            </a:r>
            <a:r>
              <a:rPr lang="de-DE" sz="1000" b="1" dirty="0"/>
              <a:t>02 00 00 00</a:t>
            </a:r>
            <a:r>
              <a:rPr lang="de-DE" sz="1000" dirty="0"/>
              <a:t>"</a:t>
            </a:r>
          </a:p>
          <a:p>
            <a:r>
              <a:rPr lang="de-DE" sz="1000" dirty="0" smtClean="0"/>
              <a:t>   (2) "41 </a:t>
            </a:r>
            <a:r>
              <a:rPr lang="de-DE" sz="1000" dirty="0"/>
              <a:t>10 00 06 12 </a:t>
            </a:r>
            <a:r>
              <a:rPr lang="de-DE" sz="1000" b="1" dirty="0"/>
              <a:t>02 00 </a:t>
            </a:r>
            <a:r>
              <a:rPr lang="de-DE" sz="1000" b="1" dirty="0" smtClean="0"/>
              <a:t>01</a:t>
            </a:r>
            <a:r>
              <a:rPr lang="de-DE" sz="1000" dirty="0" smtClean="0"/>
              <a:t>"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err="1"/>
              <a:t>Once</a:t>
            </a:r>
            <a:r>
              <a:rPr lang="de-DE" sz="1000" dirty="0"/>
              <a:t> </a:t>
            </a:r>
            <a:r>
              <a:rPr lang="de-DE" sz="1000" dirty="0" err="1"/>
              <a:t>identified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bank</a:t>
            </a:r>
            <a:r>
              <a:rPr lang="de-DE" sz="1000" dirty="0"/>
              <a:t> </a:t>
            </a:r>
            <a:r>
              <a:rPr lang="de-DE" sz="1000" dirty="0" err="1"/>
              <a:t>can</a:t>
            </a:r>
            <a:r>
              <a:rPr lang="de-DE" sz="1000" dirty="0"/>
              <a:t> </a:t>
            </a:r>
            <a:r>
              <a:rPr lang="de-DE" sz="1000" dirty="0" err="1"/>
              <a:t>simply</a:t>
            </a:r>
            <a:r>
              <a:rPr lang="de-DE" sz="1000" dirty="0"/>
              <a:t> </a:t>
            </a:r>
            <a:r>
              <a:rPr lang="de-DE" sz="1000" dirty="0" err="1"/>
              <a:t>be</a:t>
            </a:r>
            <a:r>
              <a:rPr lang="de-DE" sz="1000" dirty="0"/>
              <a:t> </a:t>
            </a:r>
            <a:r>
              <a:rPr lang="de-DE" sz="1000" dirty="0" err="1"/>
              <a:t>parsed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going</a:t>
            </a:r>
            <a:r>
              <a:rPr lang="de-DE" sz="1000" dirty="0"/>
              <a:t> </a:t>
            </a:r>
            <a:r>
              <a:rPr lang="de-DE" sz="1000" dirty="0" err="1"/>
              <a:t>through</a:t>
            </a:r>
            <a:r>
              <a:rPr lang="de-DE" sz="1000" dirty="0"/>
              <a:t> all </a:t>
            </a:r>
            <a:r>
              <a:rPr lang="de-DE" sz="1000" dirty="0" err="1"/>
              <a:t>SysEx</a:t>
            </a:r>
            <a:r>
              <a:rPr lang="de-DE" sz="1000" dirty="0"/>
              <a:t> </a:t>
            </a:r>
            <a:r>
              <a:rPr lang="de-DE" sz="1000" dirty="0" err="1"/>
              <a:t>frames</a:t>
            </a:r>
            <a:r>
              <a:rPr lang="de-DE" sz="1000" dirty="0"/>
              <a:t>. </a:t>
            </a:r>
            <a:r>
              <a:rPr lang="de-DE" sz="1000" b="1" dirty="0"/>
              <a:t/>
            </a:r>
            <a:br>
              <a:rPr lang="de-DE" sz="1000" b="1" dirty="0"/>
            </a:br>
            <a:r>
              <a:rPr lang="de-DE" sz="1000" dirty="0"/>
              <a:t>Inside a </a:t>
            </a:r>
            <a:r>
              <a:rPr lang="de-DE" sz="1000" dirty="0" err="1"/>
              <a:t>SysEx</a:t>
            </a:r>
            <a:r>
              <a:rPr lang="de-DE" sz="1000" dirty="0"/>
              <a:t> </a:t>
            </a:r>
            <a:r>
              <a:rPr lang="de-DE" sz="1000" dirty="0" err="1"/>
              <a:t>frame</a:t>
            </a:r>
            <a:r>
              <a:rPr lang="de-DE" sz="1000" dirty="0"/>
              <a:t> (f0 … f7)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data</a:t>
            </a:r>
            <a:r>
              <a:rPr lang="de-DE" sz="1000" dirty="0"/>
              <a:t> </a:t>
            </a:r>
            <a:r>
              <a:rPr lang="de-DE" sz="1000" dirty="0" err="1"/>
              <a:t>always</a:t>
            </a:r>
            <a:r>
              <a:rPr lang="de-DE" sz="1000" dirty="0"/>
              <a:t> </a:t>
            </a:r>
            <a:r>
              <a:rPr lang="de-DE" sz="1000" dirty="0" err="1"/>
              <a:t>starts</a:t>
            </a:r>
            <a:r>
              <a:rPr lang="de-DE" sz="1000" dirty="0"/>
              <a:t> after </a:t>
            </a:r>
            <a:r>
              <a:rPr lang="de-DE" sz="1000" dirty="0" err="1"/>
              <a:t>Manufacturer</a:t>
            </a:r>
            <a:r>
              <a:rPr lang="de-DE" sz="1000" dirty="0"/>
              <a:t>  </a:t>
            </a:r>
            <a:r>
              <a:rPr lang="de-DE" sz="1000" dirty="0" err="1"/>
              <a:t>Id</a:t>
            </a:r>
            <a:r>
              <a:rPr lang="de-DE" sz="1000" dirty="0"/>
              <a:t> „41 10 00 06 12“ + 4 Bytes Offset </a:t>
            </a:r>
            <a:r>
              <a:rPr lang="de-DE" sz="1000" dirty="0" err="1"/>
              <a:t>Address</a:t>
            </a:r>
            <a:r>
              <a:rPr lang="de-DE" sz="1000" dirty="0"/>
              <a:t>.</a:t>
            </a:r>
          </a:p>
          <a:p>
            <a:endParaRPr lang="de-DE" sz="1000" dirty="0"/>
          </a:p>
        </p:txBody>
      </p:sp>
      <p:sp>
        <p:nvSpPr>
          <p:cNvPr id="13" name="Textfeld 12"/>
          <p:cNvSpPr txBox="1"/>
          <p:nvPr/>
        </p:nvSpPr>
        <p:spPr>
          <a:xfrm>
            <a:off x="2797646" y="5295456"/>
            <a:ext cx="75764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Since</a:t>
            </a:r>
            <a:r>
              <a:rPr lang="de-DE" sz="1000" dirty="0"/>
              <a:t> </a:t>
            </a:r>
            <a:r>
              <a:rPr lang="de-DE" sz="1000" dirty="0" err="1"/>
              <a:t>some</a:t>
            </a:r>
            <a:r>
              <a:rPr lang="de-DE" sz="1000" dirty="0"/>
              <a:t> </a:t>
            </a:r>
            <a:r>
              <a:rPr lang="de-DE" sz="1000" dirty="0" err="1"/>
              <a:t>Soundbanks</a:t>
            </a:r>
            <a:r>
              <a:rPr lang="de-DE" sz="1000" dirty="0"/>
              <a:t> </a:t>
            </a:r>
            <a:r>
              <a:rPr lang="de-DE" sz="1000" dirty="0" err="1"/>
              <a:t>are</a:t>
            </a:r>
            <a:r>
              <a:rPr lang="de-DE" sz="1000" dirty="0"/>
              <a:t> </a:t>
            </a:r>
            <a:r>
              <a:rPr lang="de-DE" sz="1000" dirty="0" err="1"/>
              <a:t>using</a:t>
            </a:r>
            <a:r>
              <a:rPr lang="de-DE" sz="1000" dirty="0"/>
              <a:t> </a:t>
            </a:r>
            <a:r>
              <a:rPr lang="de-DE" sz="1000" dirty="0" err="1"/>
              <a:t>wrong</a:t>
            </a:r>
            <a:r>
              <a:rPr lang="de-DE" sz="1000" dirty="0"/>
              <a:t> </a:t>
            </a:r>
            <a:r>
              <a:rPr lang="de-DE" sz="1000" dirty="0" err="1"/>
              <a:t>offset</a:t>
            </a:r>
            <a:r>
              <a:rPr lang="de-DE" sz="1000" dirty="0"/>
              <a:t> </a:t>
            </a:r>
            <a:r>
              <a:rPr lang="de-DE" sz="1000" dirty="0" err="1"/>
              <a:t>addresses</a:t>
            </a:r>
            <a:r>
              <a:rPr lang="de-DE" sz="1000" dirty="0"/>
              <a:t>, </a:t>
            </a:r>
            <a:r>
              <a:rPr lang="de-DE" sz="1000" dirty="0" err="1"/>
              <a:t>first</a:t>
            </a:r>
            <a:r>
              <a:rPr lang="de-DE" sz="1000" dirty="0"/>
              <a:t> </a:t>
            </a:r>
            <a:r>
              <a:rPr lang="de-DE" sz="1000" dirty="0" err="1"/>
              <a:t>identify</a:t>
            </a:r>
            <a:r>
              <a:rPr lang="de-DE" sz="1000" dirty="0"/>
              <a:t> </a:t>
            </a:r>
            <a:r>
              <a:rPr lang="de-DE" sz="1000" dirty="0" err="1"/>
              <a:t>this</a:t>
            </a:r>
            <a:r>
              <a:rPr lang="de-DE" sz="1000" dirty="0"/>
              <a:t> </a:t>
            </a:r>
            <a:r>
              <a:rPr lang="de-DE" sz="1000" dirty="0" err="1"/>
              <a:t>bank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finding</a:t>
            </a:r>
            <a:r>
              <a:rPr lang="de-DE" sz="1000" dirty="0"/>
              <a:t> </a:t>
            </a:r>
            <a:r>
              <a:rPr lang="de-DE" sz="1000" dirty="0" err="1" smtClean="0"/>
              <a:t>the</a:t>
            </a:r>
            <a:r>
              <a:rPr lang="de-DE" sz="1000" dirty="0" smtClean="0"/>
              <a:t> </a:t>
            </a:r>
            <a:r>
              <a:rPr lang="de-DE" sz="1000" dirty="0" err="1"/>
              <a:t>following</a:t>
            </a:r>
            <a:r>
              <a:rPr lang="de-DE" sz="1000" dirty="0"/>
              <a:t> Bytes in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given</a:t>
            </a:r>
            <a:r>
              <a:rPr lang="de-DE" sz="1000" dirty="0"/>
              <a:t> </a:t>
            </a:r>
            <a:r>
              <a:rPr lang="de-DE" sz="1000" dirty="0" err="1"/>
              <a:t>order</a:t>
            </a:r>
            <a:r>
              <a:rPr lang="de-DE" sz="1000" dirty="0" smtClean="0"/>
              <a:t>:</a:t>
            </a:r>
            <a:br>
              <a:rPr lang="de-DE" sz="1000" dirty="0" smtClean="0"/>
            </a:b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/>
              <a:t> </a:t>
            </a:r>
            <a:r>
              <a:rPr lang="de-DE" sz="1000" dirty="0" smtClean="0"/>
              <a:t>  (1) "41 </a:t>
            </a:r>
            <a:r>
              <a:rPr lang="de-DE" sz="1000" dirty="0"/>
              <a:t>10 00 06 12 </a:t>
            </a:r>
            <a:r>
              <a:rPr lang="de-DE" sz="1000" b="1" dirty="0"/>
              <a:t>02 01 00 00</a:t>
            </a:r>
            <a:r>
              <a:rPr lang="de-DE" sz="1000" dirty="0"/>
              <a:t>"</a:t>
            </a:r>
          </a:p>
          <a:p>
            <a:r>
              <a:rPr lang="de-DE" sz="1000" dirty="0" smtClean="0"/>
              <a:t>   (2) "</a:t>
            </a:r>
            <a:r>
              <a:rPr lang="de-DE" sz="1000" dirty="0"/>
              <a:t>41 10 00 06 12 </a:t>
            </a:r>
            <a:r>
              <a:rPr lang="de-DE" sz="1000" b="1" dirty="0"/>
              <a:t>02 01 </a:t>
            </a:r>
            <a:r>
              <a:rPr lang="de-DE" sz="1000" b="1" dirty="0" smtClean="0"/>
              <a:t>01</a:t>
            </a:r>
            <a:r>
              <a:rPr lang="de-DE" sz="1000" dirty="0" smtClean="0"/>
              <a:t>"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err="1"/>
              <a:t>Once</a:t>
            </a:r>
            <a:r>
              <a:rPr lang="de-DE" sz="1000" dirty="0"/>
              <a:t> </a:t>
            </a:r>
            <a:r>
              <a:rPr lang="de-DE" sz="1000" dirty="0" err="1"/>
              <a:t>identified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bank</a:t>
            </a:r>
            <a:r>
              <a:rPr lang="de-DE" sz="1000" dirty="0"/>
              <a:t> </a:t>
            </a:r>
            <a:r>
              <a:rPr lang="de-DE" sz="1000" dirty="0" err="1"/>
              <a:t>can</a:t>
            </a:r>
            <a:r>
              <a:rPr lang="de-DE" sz="1000" dirty="0"/>
              <a:t> </a:t>
            </a:r>
            <a:r>
              <a:rPr lang="de-DE" sz="1000" dirty="0" err="1"/>
              <a:t>simply</a:t>
            </a:r>
            <a:r>
              <a:rPr lang="de-DE" sz="1000" dirty="0"/>
              <a:t> </a:t>
            </a:r>
            <a:r>
              <a:rPr lang="de-DE" sz="1000" dirty="0" err="1"/>
              <a:t>be</a:t>
            </a:r>
            <a:r>
              <a:rPr lang="de-DE" sz="1000" dirty="0"/>
              <a:t> </a:t>
            </a:r>
            <a:r>
              <a:rPr lang="de-DE" sz="1000" dirty="0" err="1"/>
              <a:t>parsed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going</a:t>
            </a:r>
            <a:r>
              <a:rPr lang="de-DE" sz="1000" dirty="0"/>
              <a:t> </a:t>
            </a:r>
            <a:r>
              <a:rPr lang="de-DE" sz="1000" dirty="0" err="1"/>
              <a:t>through</a:t>
            </a:r>
            <a:r>
              <a:rPr lang="de-DE" sz="1000" dirty="0"/>
              <a:t> all </a:t>
            </a:r>
            <a:r>
              <a:rPr lang="de-DE" sz="1000" dirty="0" err="1"/>
              <a:t>SysEx</a:t>
            </a:r>
            <a:r>
              <a:rPr lang="de-DE" sz="1000" dirty="0"/>
              <a:t> </a:t>
            </a:r>
            <a:r>
              <a:rPr lang="de-DE" sz="1000" dirty="0" err="1"/>
              <a:t>frames</a:t>
            </a:r>
            <a:r>
              <a:rPr lang="de-DE" sz="1000" dirty="0"/>
              <a:t>. </a:t>
            </a:r>
            <a:r>
              <a:rPr lang="de-DE" sz="1000" b="1" dirty="0"/>
              <a:t/>
            </a:r>
            <a:br>
              <a:rPr lang="de-DE" sz="1000" b="1" dirty="0"/>
            </a:br>
            <a:r>
              <a:rPr lang="de-DE" sz="1000" dirty="0"/>
              <a:t>Inside a </a:t>
            </a:r>
            <a:r>
              <a:rPr lang="de-DE" sz="1000" dirty="0" err="1"/>
              <a:t>SysEx</a:t>
            </a:r>
            <a:r>
              <a:rPr lang="de-DE" sz="1000" dirty="0"/>
              <a:t> </a:t>
            </a:r>
            <a:r>
              <a:rPr lang="de-DE" sz="1000" dirty="0" err="1"/>
              <a:t>frame</a:t>
            </a:r>
            <a:r>
              <a:rPr lang="de-DE" sz="1000" dirty="0"/>
              <a:t> (f0 … f7)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data</a:t>
            </a:r>
            <a:r>
              <a:rPr lang="de-DE" sz="1000" dirty="0"/>
              <a:t> </a:t>
            </a:r>
            <a:r>
              <a:rPr lang="de-DE" sz="1000" dirty="0" err="1"/>
              <a:t>always</a:t>
            </a:r>
            <a:r>
              <a:rPr lang="de-DE" sz="1000" dirty="0"/>
              <a:t> </a:t>
            </a:r>
            <a:r>
              <a:rPr lang="de-DE" sz="1000" dirty="0" err="1"/>
              <a:t>starts</a:t>
            </a:r>
            <a:r>
              <a:rPr lang="de-DE" sz="1000" dirty="0"/>
              <a:t> after </a:t>
            </a:r>
            <a:r>
              <a:rPr lang="de-DE" sz="1000" dirty="0" err="1"/>
              <a:t>Manufacturer</a:t>
            </a:r>
            <a:r>
              <a:rPr lang="de-DE" sz="1000" dirty="0"/>
              <a:t>  </a:t>
            </a:r>
            <a:r>
              <a:rPr lang="de-DE" sz="1000" dirty="0" err="1"/>
              <a:t>Id</a:t>
            </a:r>
            <a:r>
              <a:rPr lang="de-DE" sz="1000" dirty="0"/>
              <a:t> „41 10 00 06 12“ + 4 Bytes Offset </a:t>
            </a:r>
            <a:r>
              <a:rPr lang="de-DE" sz="1000" dirty="0" err="1"/>
              <a:t>Address</a:t>
            </a:r>
            <a:r>
              <a:rPr lang="de-DE" sz="1000" dirty="0"/>
              <a:t>.</a:t>
            </a:r>
          </a:p>
          <a:p>
            <a:endParaRPr lang="de-DE" sz="1000" dirty="0"/>
          </a:p>
        </p:txBody>
      </p:sp>
      <p:sp>
        <p:nvSpPr>
          <p:cNvPr id="14" name="Textfeld 13"/>
          <p:cNvSpPr txBox="1"/>
          <p:nvPr/>
        </p:nvSpPr>
        <p:spPr>
          <a:xfrm>
            <a:off x="372337" y="3953412"/>
            <a:ext cx="1990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u="sng" dirty="0" smtClean="0"/>
              <a:t>Note</a:t>
            </a:r>
            <a:r>
              <a:rPr lang="de-DE" sz="1000" dirty="0" smtClean="0"/>
              <a:t>: Aura Editor </a:t>
            </a:r>
            <a:r>
              <a:rPr lang="de-DE" sz="1000" dirty="0" err="1" smtClean="0"/>
              <a:t>always</a:t>
            </a:r>
            <a:r>
              <a:rPr lang="de-DE" sz="1000" dirty="0" smtClean="0"/>
              <a:t> </a:t>
            </a:r>
            <a:r>
              <a:rPr lang="de-DE" sz="1000" dirty="0" err="1" smtClean="0"/>
              <a:t>saves</a:t>
            </a: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.</a:t>
            </a:r>
            <a:r>
              <a:rPr lang="de-DE" sz="1000" dirty="0" err="1" smtClean="0"/>
              <a:t>mid</a:t>
            </a:r>
            <a:r>
              <a:rPr lang="de-DE" sz="1000" dirty="0" smtClean="0"/>
              <a:t> </a:t>
            </a:r>
            <a:r>
              <a:rPr lang="de-DE" sz="1000" dirty="0" err="1" smtClean="0"/>
              <a:t>file</a:t>
            </a:r>
            <a:r>
              <a:rPr lang="de-DE" sz="1000" dirty="0" smtClean="0"/>
              <a:t> in </a:t>
            </a:r>
            <a:r>
              <a:rPr lang="de-DE" sz="1000" dirty="0" err="1" smtClean="0"/>
              <a:t>Patchbank</a:t>
            </a:r>
            <a:r>
              <a:rPr lang="de-DE" sz="1000" dirty="0" smtClean="0"/>
              <a:t> A </a:t>
            </a:r>
            <a:r>
              <a:rPr lang="de-DE" sz="1000" dirty="0" err="1" smtClean="0"/>
              <a:t>format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208807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4663080" y="2825943"/>
            <a:ext cx="2938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smtClean="0"/>
              <a:t>JP-8080 .MID</a:t>
            </a:r>
            <a:r>
              <a:rPr lang="de-DE" sz="4000" dirty="0"/>
              <a:t/>
            </a:r>
            <a:br>
              <a:rPr lang="de-DE" sz="4000" dirty="0"/>
            </a:br>
            <a:r>
              <a:rPr lang="de-DE" sz="3200" dirty="0" err="1" smtClean="0"/>
              <a:t>Patchbank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131587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feld 63"/>
          <p:cNvSpPr txBox="1"/>
          <p:nvPr/>
        </p:nvSpPr>
        <p:spPr>
          <a:xfrm>
            <a:off x="384213" y="224498"/>
            <a:ext cx="6748899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JP-8080 </a:t>
            </a:r>
            <a:r>
              <a:rPr lang="de-DE" sz="1200" dirty="0">
                <a:solidFill>
                  <a:schemeClr val="bg1"/>
                </a:solidFill>
              </a:rPr>
              <a:t>– .MID </a:t>
            </a:r>
            <a:r>
              <a:rPr lang="de-DE" sz="1200" dirty="0" err="1" smtClean="0">
                <a:solidFill>
                  <a:schemeClr val="bg1"/>
                </a:solidFill>
              </a:rPr>
              <a:t>Patchbank</a:t>
            </a:r>
            <a:r>
              <a:rPr lang="de-DE" sz="1200" dirty="0" smtClean="0">
                <a:solidFill>
                  <a:schemeClr val="bg1"/>
                </a:solidFill>
              </a:rPr>
              <a:t> – “MIDI File </a:t>
            </a:r>
            <a:r>
              <a:rPr lang="de-DE" sz="1200" dirty="0" err="1" smtClean="0">
                <a:solidFill>
                  <a:schemeClr val="bg1"/>
                </a:solidFill>
              </a:rPr>
              <a:t>Signature</a:t>
            </a:r>
            <a:r>
              <a:rPr lang="de-DE" sz="1200" dirty="0" smtClean="0">
                <a:solidFill>
                  <a:schemeClr val="bg1"/>
                </a:solidFill>
              </a:rPr>
              <a:t>“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91338" y="557891"/>
            <a:ext cx="342780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  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2  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         Byte Value (Hex)=  -       Byte Value (Dez)=  -</a:t>
            </a:r>
          </a:p>
          <a:p>
            <a:r>
              <a:rPr lang="de-DE" sz="800" dirty="0" smtClean="0"/>
              <a:t>…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49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50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     </a:t>
            </a:r>
            <a:endParaRPr lang="de-DE" sz="800" dirty="0"/>
          </a:p>
          <a:p>
            <a:r>
              <a:rPr lang="de-DE" sz="800" dirty="0" smtClean="0"/>
              <a:t>           </a:t>
            </a:r>
          </a:p>
        </p:txBody>
      </p:sp>
      <p:sp>
        <p:nvSpPr>
          <p:cNvPr id="7" name="Geschweifte Klammer rechts 6"/>
          <p:cNvSpPr/>
          <p:nvPr/>
        </p:nvSpPr>
        <p:spPr>
          <a:xfrm>
            <a:off x="3790483" y="627540"/>
            <a:ext cx="128656" cy="690622"/>
          </a:xfrm>
          <a:prstGeom prst="rightBrace">
            <a:avLst>
              <a:gd name="adj1" fmla="val 8333"/>
              <a:gd name="adj2" fmla="val 4944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919139" y="865129"/>
            <a:ext cx="1687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MIDI Header (Bytes </a:t>
            </a:r>
            <a:r>
              <a:rPr lang="de-DE" sz="800" dirty="0" err="1" smtClean="0"/>
              <a:t>may</a:t>
            </a:r>
            <a:r>
              <a:rPr lang="de-DE" sz="800" dirty="0" smtClean="0"/>
              <a:t> </a:t>
            </a:r>
            <a:r>
              <a:rPr lang="de-DE" sz="800" dirty="0" err="1" smtClean="0"/>
              <a:t>vary</a:t>
            </a:r>
            <a:r>
              <a:rPr lang="de-DE" sz="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0442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2" y="581465"/>
            <a:ext cx="3505171" cy="57554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 smtClean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51       Byte Value (Hex)=  </a:t>
            </a:r>
            <a:r>
              <a:rPr lang="de-DE" sz="800" b="1" dirty="0"/>
              <a:t>f0</a:t>
            </a:r>
            <a:r>
              <a:rPr lang="de-DE" sz="800" dirty="0"/>
              <a:t>     </a:t>
            </a:r>
            <a:r>
              <a:rPr lang="de-DE" sz="800" dirty="0" smtClean="0"/>
              <a:t>  </a:t>
            </a:r>
            <a:r>
              <a:rPr lang="de-DE" sz="800" dirty="0"/>
              <a:t>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52       Byte Value (Hex)=  </a:t>
            </a:r>
            <a:r>
              <a:rPr lang="de-DE" sz="800" dirty="0" smtClean="0"/>
              <a:t>-   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53       Byte Value (Hex)=  </a:t>
            </a:r>
            <a:r>
              <a:rPr lang="de-DE" sz="800" dirty="0" smtClean="0"/>
              <a:t>-   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54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55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56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57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58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59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Value (Dez)=  2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…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303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304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305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306       Byte Value (Hex)=  </a:t>
            </a:r>
            <a:r>
              <a:rPr lang="de-DE" sz="800" b="1" dirty="0"/>
              <a:t>f7</a:t>
            </a:r>
            <a:r>
              <a:rPr lang="de-DE" sz="800" dirty="0"/>
              <a:t>     </a:t>
            </a:r>
            <a:r>
              <a:rPr lang="de-DE" sz="800" dirty="0" smtClean="0"/>
              <a:t>Byte </a:t>
            </a:r>
            <a:r>
              <a:rPr lang="de-DE" sz="800" dirty="0"/>
              <a:t>Value (Dez)=  </a:t>
            </a:r>
            <a:r>
              <a:rPr lang="de-DE" sz="800" dirty="0" smtClean="0"/>
              <a:t>247</a:t>
            </a:r>
          </a:p>
          <a:p>
            <a:endParaRPr lang="de-DE" sz="800" dirty="0"/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307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308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  <a:p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 smtClean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309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310       Byte Value (Hex)=  </a:t>
            </a:r>
            <a:r>
              <a:rPr lang="de-DE" sz="800" dirty="0" smtClean="0"/>
              <a:t>-          </a:t>
            </a:r>
            <a:r>
              <a:rPr lang="de-DE" sz="800" dirty="0"/>
              <a:t>Byte Value (Dez)=  </a:t>
            </a:r>
            <a:r>
              <a:rPr lang="de-DE" sz="800" b="1" dirty="0" smtClean="0"/>
              <a:t>-</a:t>
            </a:r>
            <a:endParaRPr lang="de-DE" sz="800" b="1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311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312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313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314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315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316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2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317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318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319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72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320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321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322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323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324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325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326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327       Byte Value (Hex)=  </a:t>
            </a:r>
            <a:r>
              <a:rPr lang="de-DE" sz="800" b="1" dirty="0"/>
              <a:t>f7  </a:t>
            </a:r>
            <a:r>
              <a:rPr lang="de-DE" sz="800" dirty="0"/>
              <a:t>   </a:t>
            </a:r>
            <a:r>
              <a:rPr lang="de-DE" sz="800" dirty="0" smtClean="0"/>
              <a:t>Byte </a:t>
            </a:r>
            <a:r>
              <a:rPr lang="de-DE" sz="800" dirty="0"/>
              <a:t>Value (Dez)=  </a:t>
            </a:r>
            <a:r>
              <a:rPr lang="de-DE" sz="800" dirty="0" smtClean="0"/>
              <a:t>247</a:t>
            </a:r>
          </a:p>
          <a:p>
            <a:endParaRPr lang="de-DE" sz="800" dirty="0" smtClean="0"/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328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329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  <a:p>
            <a:endParaRPr lang="de-DE" sz="800" dirty="0"/>
          </a:p>
        </p:txBody>
      </p:sp>
      <p:sp>
        <p:nvSpPr>
          <p:cNvPr id="71" name="Textfeld 70"/>
          <p:cNvSpPr txBox="1"/>
          <p:nvPr/>
        </p:nvSpPr>
        <p:spPr>
          <a:xfrm>
            <a:off x="3975279" y="58146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83" name="Geschweifte Klammer rechts 82"/>
          <p:cNvSpPr/>
          <p:nvPr/>
        </p:nvSpPr>
        <p:spPr>
          <a:xfrm>
            <a:off x="3915053" y="648952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Geschweifte Klammer rechts 84"/>
          <p:cNvSpPr/>
          <p:nvPr/>
        </p:nvSpPr>
        <p:spPr>
          <a:xfrm>
            <a:off x="3910730" y="796909"/>
            <a:ext cx="57162" cy="1933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/>
          <p:cNvSpPr txBox="1"/>
          <p:nvPr/>
        </p:nvSpPr>
        <p:spPr>
          <a:xfrm>
            <a:off x="3927475" y="1868188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(1/2)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02h 00h </a:t>
            </a:r>
            <a:r>
              <a:rPr lang="de-DE" sz="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Geschweifte Klammer rechts 87"/>
          <p:cNvSpPr/>
          <p:nvPr/>
        </p:nvSpPr>
        <p:spPr>
          <a:xfrm>
            <a:off x="3910730" y="1636749"/>
            <a:ext cx="53218" cy="451566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Geschweifte Klammer rechts 88"/>
          <p:cNvSpPr/>
          <p:nvPr/>
        </p:nvSpPr>
        <p:spPr>
          <a:xfrm>
            <a:off x="3916348" y="2104178"/>
            <a:ext cx="45719" cy="582829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/>
          <p:cNvSpPr txBox="1"/>
          <p:nvPr/>
        </p:nvSpPr>
        <p:spPr>
          <a:xfrm>
            <a:off x="3946530" y="2293558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(1/2)   (242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104" name="Geschweifte Klammer rechts 103"/>
          <p:cNvSpPr/>
          <p:nvPr/>
        </p:nvSpPr>
        <p:spPr>
          <a:xfrm>
            <a:off x="3919501" y="4326850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Geschweifte Klammer rechts 52"/>
          <p:cNvSpPr/>
          <p:nvPr/>
        </p:nvSpPr>
        <p:spPr>
          <a:xfrm>
            <a:off x="3912403" y="2861677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3958866" y="279904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55" name="Geschweifte Klammer rechts 54"/>
          <p:cNvSpPr/>
          <p:nvPr/>
        </p:nvSpPr>
        <p:spPr>
          <a:xfrm>
            <a:off x="3911187" y="274320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3950377" y="266851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57" name="Geschweifte Klammer rechts 56"/>
          <p:cNvSpPr/>
          <p:nvPr/>
        </p:nvSpPr>
        <p:spPr>
          <a:xfrm>
            <a:off x="3910109" y="564780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/>
          <p:cNvSpPr txBox="1"/>
          <p:nvPr/>
        </p:nvSpPr>
        <p:spPr>
          <a:xfrm>
            <a:off x="3956572" y="558516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0" name="Geschweifte Klammer rechts 59"/>
          <p:cNvSpPr/>
          <p:nvPr/>
        </p:nvSpPr>
        <p:spPr>
          <a:xfrm>
            <a:off x="3908893" y="5529325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/>
          <p:cNvSpPr txBox="1"/>
          <p:nvPr/>
        </p:nvSpPr>
        <p:spPr>
          <a:xfrm>
            <a:off x="3948083" y="545463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62" name="Geschweifte Klammer rechts 61"/>
          <p:cNvSpPr/>
          <p:nvPr/>
        </p:nvSpPr>
        <p:spPr>
          <a:xfrm>
            <a:off x="3913059" y="3105723"/>
            <a:ext cx="62220" cy="198807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/>
          <p:cNvSpPr txBox="1"/>
          <p:nvPr/>
        </p:nvSpPr>
        <p:spPr>
          <a:xfrm>
            <a:off x="3949920" y="308834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3975771" y="339767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5" name="Geschweifte Klammer rechts 64"/>
          <p:cNvSpPr/>
          <p:nvPr/>
        </p:nvSpPr>
        <p:spPr>
          <a:xfrm>
            <a:off x="3915545" y="3445795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Geschweifte Klammer rechts 65"/>
          <p:cNvSpPr/>
          <p:nvPr/>
        </p:nvSpPr>
        <p:spPr>
          <a:xfrm>
            <a:off x="3915545" y="3583634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Textfeld 71"/>
          <p:cNvSpPr txBox="1"/>
          <p:nvPr/>
        </p:nvSpPr>
        <p:spPr>
          <a:xfrm>
            <a:off x="3966374" y="4556326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(2/2)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02h 00h 01h 72h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Geschweifte Klammer rechts 72"/>
          <p:cNvSpPr/>
          <p:nvPr/>
        </p:nvSpPr>
        <p:spPr>
          <a:xfrm>
            <a:off x="3908893" y="4820682"/>
            <a:ext cx="58224" cy="688328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3955646" y="5055441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(2/2)   (6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52" name="Geschweifte Klammer rechts 51"/>
          <p:cNvSpPr/>
          <p:nvPr/>
        </p:nvSpPr>
        <p:spPr>
          <a:xfrm>
            <a:off x="3908893" y="5910831"/>
            <a:ext cx="57947" cy="166193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/>
          <p:cNvSpPr txBox="1"/>
          <p:nvPr/>
        </p:nvSpPr>
        <p:spPr>
          <a:xfrm>
            <a:off x="3970378" y="587730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372337" y="224498"/>
            <a:ext cx="6792442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JP-8080 </a:t>
            </a:r>
            <a:r>
              <a:rPr lang="de-DE" dirty="0"/>
              <a:t>– .MID </a:t>
            </a:r>
            <a:r>
              <a:rPr lang="de-DE" dirty="0" err="1"/>
              <a:t>Patchbank</a:t>
            </a:r>
            <a:r>
              <a:rPr lang="de-DE" dirty="0"/>
              <a:t> – </a:t>
            </a:r>
            <a:r>
              <a:rPr lang="de-DE" dirty="0" smtClean="0"/>
              <a:t>„Patch“ </a:t>
            </a:r>
            <a:endParaRPr lang="de-DE" dirty="0"/>
          </a:p>
        </p:txBody>
      </p:sp>
      <p:sp>
        <p:nvSpPr>
          <p:cNvPr id="70" name="Textfeld 69"/>
          <p:cNvSpPr txBox="1"/>
          <p:nvPr/>
        </p:nvSpPr>
        <p:spPr>
          <a:xfrm>
            <a:off x="3949343" y="77754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(2 Bytes)</a:t>
            </a:r>
            <a:endParaRPr lang="de-DE" sz="800" dirty="0"/>
          </a:p>
        </p:txBody>
      </p:sp>
      <p:sp>
        <p:nvSpPr>
          <p:cNvPr id="76" name="Textfeld 75"/>
          <p:cNvSpPr txBox="1"/>
          <p:nvPr/>
        </p:nvSpPr>
        <p:spPr>
          <a:xfrm>
            <a:off x="3970378" y="351891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(1 Byte)</a:t>
            </a:r>
            <a:endParaRPr lang="de-DE" sz="800" dirty="0"/>
          </a:p>
        </p:txBody>
      </p:sp>
      <p:sp>
        <p:nvSpPr>
          <p:cNvPr id="77" name="Geschweifte Klammer rechts 76"/>
          <p:cNvSpPr/>
          <p:nvPr/>
        </p:nvSpPr>
        <p:spPr>
          <a:xfrm>
            <a:off x="3915545" y="1018246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Textfeld 77"/>
          <p:cNvSpPr txBox="1"/>
          <p:nvPr/>
        </p:nvSpPr>
        <p:spPr>
          <a:xfrm>
            <a:off x="3961264" y="1195266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86" name="Geschweifte Klammer rechts 85"/>
          <p:cNvSpPr/>
          <p:nvPr/>
        </p:nvSpPr>
        <p:spPr>
          <a:xfrm>
            <a:off x="3911472" y="3703580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Textfeld 90"/>
          <p:cNvSpPr txBox="1"/>
          <p:nvPr/>
        </p:nvSpPr>
        <p:spPr>
          <a:xfrm>
            <a:off x="3957191" y="3880600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</p:spTree>
    <p:extLst>
      <p:ext uri="{BB962C8B-B14F-4D97-AF65-F5344CB8AC3E}">
        <p14:creationId xmlns:p14="http://schemas.microsoft.com/office/powerpoint/2010/main" val="452438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4690371" y="2782402"/>
            <a:ext cx="28005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smtClean="0"/>
              <a:t>JP-8080 .SYX</a:t>
            </a:r>
            <a:r>
              <a:rPr lang="de-DE" sz="4000" dirty="0"/>
              <a:t/>
            </a:r>
            <a:br>
              <a:rPr lang="de-DE" sz="4000" dirty="0"/>
            </a:br>
            <a:r>
              <a:rPr lang="de-DE" sz="3200" dirty="0" err="1" smtClean="0"/>
              <a:t>Patchbank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437162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feld 68"/>
          <p:cNvSpPr txBox="1"/>
          <p:nvPr/>
        </p:nvSpPr>
        <p:spPr>
          <a:xfrm>
            <a:off x="372337" y="224498"/>
            <a:ext cx="6792442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JP-8080 </a:t>
            </a:r>
            <a:r>
              <a:rPr lang="de-DE" dirty="0"/>
              <a:t>– </a:t>
            </a:r>
            <a:r>
              <a:rPr lang="de-DE" dirty="0" smtClean="0"/>
              <a:t>.SYX </a:t>
            </a:r>
            <a:r>
              <a:rPr lang="de-DE" dirty="0" err="1"/>
              <a:t>Patchbank</a:t>
            </a:r>
            <a:r>
              <a:rPr lang="de-DE" dirty="0"/>
              <a:t> – </a:t>
            </a:r>
            <a:r>
              <a:rPr lang="de-DE" dirty="0" smtClean="0"/>
              <a:t>„Patch“ 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484792" y="581465"/>
            <a:ext cx="3505171" cy="47705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       Byte Value (Hex)=  12       Byte Value (Dez)=  18</a:t>
            </a:r>
          </a:p>
          <a:p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in Bank =  7       Byte Value (Hex)=  </a:t>
            </a:r>
            <a:r>
              <a:rPr lang="de-DE" sz="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02</a:t>
            </a:r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Byte Value (Dez)=  2</a:t>
            </a:r>
          </a:p>
          <a:p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in Bank =  8       Byte Value (Hex)=  </a:t>
            </a:r>
            <a:r>
              <a:rPr lang="de-DE" sz="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in Bank =  9       Byte Value (Hex)=  </a:t>
            </a:r>
            <a:r>
              <a:rPr lang="de-DE" sz="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in Bank =  10    </a:t>
            </a:r>
            <a:r>
              <a:rPr lang="de-DE" sz="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Byte </a:t>
            </a:r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Value (Hex)=  </a:t>
            </a:r>
            <a:r>
              <a:rPr lang="de-DE" sz="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...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251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252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253       Byte Value (Hex)=  56       Byte Value (Dez)=  86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254       Byte Value (Hex)=  </a:t>
            </a:r>
            <a:r>
              <a:rPr lang="de-DE" sz="800" b="1" dirty="0"/>
              <a:t>f7</a:t>
            </a:r>
            <a:r>
              <a:rPr lang="de-DE" sz="800" dirty="0"/>
              <a:t>       Byte Value (Dez)=  </a:t>
            </a:r>
            <a:r>
              <a:rPr lang="de-DE" sz="800" dirty="0" smtClean="0"/>
              <a:t>247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255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256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257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258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259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260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261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2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262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263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264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114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265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266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267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268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269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270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271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272       Byte Value (Hex)=  </a:t>
            </a:r>
            <a:r>
              <a:rPr lang="de-DE" sz="800" b="1" dirty="0"/>
              <a:t>f7</a:t>
            </a:r>
            <a:r>
              <a:rPr lang="de-DE" sz="800" dirty="0"/>
              <a:t>       Byte Value (Dez)=  247</a:t>
            </a:r>
            <a:endParaRPr lang="de-DE" sz="800" dirty="0" smtClean="0"/>
          </a:p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  <a:p>
            <a:endParaRPr lang="de-DE" sz="800" dirty="0"/>
          </a:p>
        </p:txBody>
      </p:sp>
      <p:sp>
        <p:nvSpPr>
          <p:cNvPr id="32" name="Textfeld 31"/>
          <p:cNvSpPr txBox="1"/>
          <p:nvPr/>
        </p:nvSpPr>
        <p:spPr>
          <a:xfrm>
            <a:off x="3975279" y="58146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33" name="Geschweifte Klammer rechts 32"/>
          <p:cNvSpPr/>
          <p:nvPr/>
        </p:nvSpPr>
        <p:spPr>
          <a:xfrm>
            <a:off x="3921483" y="64831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3966374" y="1492324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(1/2)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02h 00h </a:t>
            </a:r>
            <a:r>
              <a:rPr lang="de-DE" sz="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Geschweifte Klammer rechts 35"/>
          <p:cNvSpPr/>
          <p:nvPr/>
        </p:nvSpPr>
        <p:spPr>
          <a:xfrm>
            <a:off x="3924758" y="1374723"/>
            <a:ext cx="53218" cy="451566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Geschweifte Klammer rechts 36"/>
          <p:cNvSpPr/>
          <p:nvPr/>
        </p:nvSpPr>
        <p:spPr>
          <a:xfrm>
            <a:off x="3925223" y="1851681"/>
            <a:ext cx="45719" cy="582829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3948083" y="2020890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(1/2)   (242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39" name="Geschweifte Klammer rechts 38"/>
          <p:cNvSpPr/>
          <p:nvPr/>
        </p:nvSpPr>
        <p:spPr>
          <a:xfrm>
            <a:off x="3924758" y="3562663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Geschweifte Klammer rechts 39"/>
          <p:cNvSpPr/>
          <p:nvPr/>
        </p:nvSpPr>
        <p:spPr>
          <a:xfrm>
            <a:off x="3925974" y="256786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3972437" y="250523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42" name="Geschweifte Klammer rechts 41"/>
          <p:cNvSpPr/>
          <p:nvPr/>
        </p:nvSpPr>
        <p:spPr>
          <a:xfrm>
            <a:off x="3924758" y="2449392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3963948" y="237470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44" name="Geschweifte Klammer rechts 43"/>
          <p:cNvSpPr/>
          <p:nvPr/>
        </p:nvSpPr>
        <p:spPr>
          <a:xfrm>
            <a:off x="3923284" y="488156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3972437" y="482812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46" name="Geschweifte Klammer rechts 45"/>
          <p:cNvSpPr/>
          <p:nvPr/>
        </p:nvSpPr>
        <p:spPr>
          <a:xfrm>
            <a:off x="3924758" y="4772282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/>
          <p:cNvSpPr txBox="1"/>
          <p:nvPr/>
        </p:nvSpPr>
        <p:spPr>
          <a:xfrm>
            <a:off x="3963948" y="469759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50" name="Textfeld 49"/>
          <p:cNvSpPr txBox="1"/>
          <p:nvPr/>
        </p:nvSpPr>
        <p:spPr>
          <a:xfrm>
            <a:off x="3977976" y="2797812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51" name="Geschweifte Klammer rechts 50"/>
          <p:cNvSpPr/>
          <p:nvPr/>
        </p:nvSpPr>
        <p:spPr>
          <a:xfrm>
            <a:off x="3917750" y="2845936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/>
          <p:cNvSpPr txBox="1"/>
          <p:nvPr/>
        </p:nvSpPr>
        <p:spPr>
          <a:xfrm>
            <a:off x="3971631" y="3689025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(2/2)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02h 00h 01h 72h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Geschweifte Klammer rechts 53"/>
          <p:cNvSpPr/>
          <p:nvPr/>
        </p:nvSpPr>
        <p:spPr>
          <a:xfrm>
            <a:off x="3916428" y="4058045"/>
            <a:ext cx="58224" cy="688328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3985750" y="429112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(2/2)   (6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60" name="Geschweifte Klammer rechts 59"/>
          <p:cNvSpPr/>
          <p:nvPr/>
        </p:nvSpPr>
        <p:spPr>
          <a:xfrm>
            <a:off x="3928654" y="778181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/>
          <p:cNvSpPr txBox="1"/>
          <p:nvPr/>
        </p:nvSpPr>
        <p:spPr>
          <a:xfrm>
            <a:off x="3955646" y="934325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62" name="Geschweifte Klammer rechts 61"/>
          <p:cNvSpPr/>
          <p:nvPr/>
        </p:nvSpPr>
        <p:spPr>
          <a:xfrm>
            <a:off x="3917750" y="2967993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/>
          <p:cNvSpPr txBox="1"/>
          <p:nvPr/>
        </p:nvSpPr>
        <p:spPr>
          <a:xfrm>
            <a:off x="3985750" y="3112095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</p:spTree>
    <p:extLst>
      <p:ext uri="{BB962C8B-B14F-4D97-AF65-F5344CB8AC3E}">
        <p14:creationId xmlns:p14="http://schemas.microsoft.com/office/powerpoint/2010/main" val="3469046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96291" y="1086737"/>
            <a:ext cx="9144000" cy="23876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JP-8080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96291" y="3574329"/>
            <a:ext cx="9144000" cy="1655762"/>
          </a:xfrm>
        </p:spPr>
        <p:txBody>
          <a:bodyPr>
            <a:normAutofit/>
          </a:bodyPr>
          <a:lstStyle/>
          <a:p>
            <a:r>
              <a:rPr lang="de-DE" sz="3500" dirty="0" smtClean="0">
                <a:solidFill>
                  <a:schemeClr val="bg1"/>
                </a:solidFill>
              </a:rPr>
              <a:t>Performancebank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endParaRPr lang="de-DE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387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837355"/>
            <a:ext cx="9144000" cy="23876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JP-8080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324947"/>
            <a:ext cx="9144000" cy="1655762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Performances Soundbank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sz="4000" dirty="0" smtClean="0">
                <a:solidFill>
                  <a:schemeClr val="bg1"/>
                </a:solidFill>
              </a:rPr>
              <a:t>.MID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72336" y="224498"/>
            <a:ext cx="8077200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JP-8080 </a:t>
            </a:r>
            <a:r>
              <a:rPr lang="de-DE" dirty="0" smtClean="0"/>
              <a:t>Performancebank – </a:t>
            </a:r>
            <a:r>
              <a:rPr lang="de-DE" dirty="0" err="1" smtClean="0"/>
              <a:t>Address</a:t>
            </a:r>
            <a:r>
              <a:rPr lang="de-DE" dirty="0" smtClean="0"/>
              <a:t> Mapping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759768"/>
              </p:ext>
            </p:extLst>
          </p:nvPr>
        </p:nvGraphicFramePr>
        <p:xfrm>
          <a:off x="1947795" y="1158174"/>
          <a:ext cx="8077200" cy="167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56287162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106140876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80826466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64615370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88392816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931984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71130963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10281617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990541246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03 00 00 00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User Performance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Perf U11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Perf Common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37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20559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00 01 00 00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Perf U12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00 00 08 00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Voice Modulator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41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6206124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00 02 00 00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Perf U13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00 00 10 00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Part </a:t>
                      </a:r>
                      <a:r>
                        <a:rPr lang="de-DE" sz="1100" u="none" strike="noStrike" dirty="0" err="1" smtClean="0">
                          <a:effectLst/>
                        </a:rPr>
                        <a:t>Upper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8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25759721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00 00 11 00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Part </a:t>
                      </a:r>
                      <a:r>
                        <a:rPr lang="de-DE" sz="1100" u="none" strike="noStrike" dirty="0" err="1" smtClean="0">
                          <a:effectLst/>
                        </a:rPr>
                        <a:t>Lower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8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811467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3F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Perf U88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00 00 40 00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Patch </a:t>
                      </a:r>
                      <a:r>
                        <a:rPr lang="de-DE" sz="1100" u="none" strike="noStrike" dirty="0" err="1" smtClean="0">
                          <a:effectLst/>
                        </a:rPr>
                        <a:t>Upper</a:t>
                      </a:r>
                      <a:r>
                        <a:rPr lang="de-DE" sz="1100" u="none" strike="noStrike" dirty="0" smtClean="0">
                          <a:effectLst/>
                        </a:rPr>
                        <a:t> (1/2</a:t>
                      </a:r>
                      <a:r>
                        <a:rPr lang="de-DE" sz="1100" u="none" strike="noStrike" dirty="0">
                          <a:effectLst/>
                        </a:rPr>
                        <a:t>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242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024956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00 00 41 72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Patch </a:t>
                      </a:r>
                      <a:r>
                        <a:rPr lang="de-DE" sz="1100" u="none" strike="noStrike" dirty="0" err="1" smtClean="0">
                          <a:effectLst/>
                        </a:rPr>
                        <a:t>Upper</a:t>
                      </a:r>
                      <a:r>
                        <a:rPr lang="de-DE" sz="1100" u="none" strike="noStrike" dirty="0" smtClean="0">
                          <a:effectLst/>
                        </a:rPr>
                        <a:t> (2/2</a:t>
                      </a:r>
                      <a:r>
                        <a:rPr lang="de-DE" sz="1100" u="none" strike="noStrike" dirty="0">
                          <a:effectLst/>
                        </a:rPr>
                        <a:t>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504769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00 00 42 00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Patch </a:t>
                      </a:r>
                      <a:r>
                        <a:rPr lang="de-DE" sz="1100" u="none" strike="noStrike" dirty="0" err="1" smtClean="0">
                          <a:effectLst/>
                        </a:rPr>
                        <a:t>Lower</a:t>
                      </a:r>
                      <a:r>
                        <a:rPr lang="de-DE" sz="1100" u="none" strike="noStrike" dirty="0" smtClean="0">
                          <a:effectLst/>
                        </a:rPr>
                        <a:t> (1/2</a:t>
                      </a:r>
                      <a:r>
                        <a:rPr lang="de-DE" sz="1100" u="none" strike="noStrike" dirty="0">
                          <a:effectLst/>
                        </a:rPr>
                        <a:t>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242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89772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00 00 43 72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Patch </a:t>
                      </a:r>
                      <a:r>
                        <a:rPr lang="de-DE" sz="1100" u="none" strike="noStrike" dirty="0" err="1" smtClean="0">
                          <a:effectLst/>
                        </a:rPr>
                        <a:t>Lower</a:t>
                      </a:r>
                      <a:r>
                        <a:rPr lang="de-DE" sz="1100" u="none" strike="noStrike" dirty="0" smtClean="0">
                          <a:effectLst/>
                        </a:rPr>
                        <a:t> (2/2</a:t>
                      </a:r>
                      <a:r>
                        <a:rPr lang="de-DE" sz="1100" u="none" strike="noStrike" dirty="0">
                          <a:effectLst/>
                        </a:rPr>
                        <a:t>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6 Bytes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5725918"/>
                  </a:ext>
                </a:extLst>
              </a:tr>
            </a:tbl>
          </a:graphicData>
        </a:graphic>
      </p:graphicFrame>
      <p:cxnSp>
        <p:nvCxnSpPr>
          <p:cNvPr id="6" name="Gerader Verbinder 5"/>
          <p:cNvCxnSpPr/>
          <p:nvPr/>
        </p:nvCxnSpPr>
        <p:spPr>
          <a:xfrm flipV="1">
            <a:off x="4076015" y="1293763"/>
            <a:ext cx="661852" cy="435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 flipV="1">
            <a:off x="6427328" y="1289408"/>
            <a:ext cx="661852" cy="435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>
            <a:off x="4076015" y="1341662"/>
            <a:ext cx="661852" cy="90133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6427328" y="1341661"/>
            <a:ext cx="723676" cy="1399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1873695" y="3081155"/>
            <a:ext cx="875076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Since</a:t>
            </a:r>
            <a:r>
              <a:rPr lang="de-DE" sz="1000" dirty="0" smtClean="0"/>
              <a:t> </a:t>
            </a:r>
            <a:r>
              <a:rPr lang="de-DE" sz="1000" dirty="0" err="1" smtClean="0"/>
              <a:t>some</a:t>
            </a:r>
            <a:r>
              <a:rPr lang="de-DE" sz="1000" dirty="0" smtClean="0"/>
              <a:t> </a:t>
            </a:r>
            <a:r>
              <a:rPr lang="de-DE" sz="1000" dirty="0" err="1" smtClean="0"/>
              <a:t>Soundbanks</a:t>
            </a:r>
            <a:r>
              <a:rPr lang="de-DE" sz="1000" dirty="0" smtClean="0"/>
              <a:t> </a:t>
            </a:r>
            <a:r>
              <a:rPr lang="de-DE" sz="1000" dirty="0" err="1" smtClean="0"/>
              <a:t>are</a:t>
            </a:r>
            <a:r>
              <a:rPr lang="de-DE" sz="1000" dirty="0" smtClean="0"/>
              <a:t> </a:t>
            </a:r>
            <a:r>
              <a:rPr lang="de-DE" sz="1000" dirty="0" err="1" smtClean="0"/>
              <a:t>using</a:t>
            </a:r>
            <a:r>
              <a:rPr lang="de-DE" sz="1000" dirty="0" smtClean="0"/>
              <a:t> </a:t>
            </a:r>
            <a:r>
              <a:rPr lang="de-DE" sz="1000" dirty="0" err="1" smtClean="0"/>
              <a:t>wrong</a:t>
            </a:r>
            <a:r>
              <a:rPr lang="de-DE" sz="1000" dirty="0" smtClean="0"/>
              <a:t> </a:t>
            </a:r>
            <a:r>
              <a:rPr lang="de-DE" sz="1000" dirty="0" err="1" smtClean="0"/>
              <a:t>offset</a:t>
            </a:r>
            <a:r>
              <a:rPr lang="de-DE" sz="1000" dirty="0" smtClean="0"/>
              <a:t> </a:t>
            </a:r>
            <a:r>
              <a:rPr lang="de-DE" sz="1000" dirty="0" err="1" smtClean="0"/>
              <a:t>addresses</a:t>
            </a:r>
            <a:r>
              <a:rPr lang="de-DE" sz="1000" dirty="0" smtClean="0"/>
              <a:t>, </a:t>
            </a:r>
            <a:r>
              <a:rPr lang="de-DE" sz="1000" dirty="0" err="1" smtClean="0"/>
              <a:t>first</a:t>
            </a:r>
            <a:r>
              <a:rPr lang="de-DE" sz="1000" dirty="0" smtClean="0"/>
              <a:t> </a:t>
            </a:r>
            <a:r>
              <a:rPr lang="de-DE" sz="1000" dirty="0" err="1" smtClean="0"/>
              <a:t>identify</a:t>
            </a:r>
            <a:r>
              <a:rPr lang="de-DE" sz="1000" dirty="0" smtClean="0"/>
              <a:t> </a:t>
            </a:r>
            <a:r>
              <a:rPr lang="de-DE" sz="1000" dirty="0" err="1" smtClean="0"/>
              <a:t>this</a:t>
            </a:r>
            <a:r>
              <a:rPr lang="de-DE" sz="1000" dirty="0" smtClean="0"/>
              <a:t> </a:t>
            </a:r>
            <a:r>
              <a:rPr lang="de-DE" sz="1000" dirty="0" err="1" smtClean="0"/>
              <a:t>bank</a:t>
            </a:r>
            <a:r>
              <a:rPr lang="de-DE" sz="1000" dirty="0" smtClean="0"/>
              <a:t> </a:t>
            </a:r>
            <a:r>
              <a:rPr lang="de-DE" sz="1000" dirty="0" err="1" smtClean="0"/>
              <a:t>by</a:t>
            </a:r>
            <a:r>
              <a:rPr lang="de-DE" sz="1000" dirty="0" smtClean="0"/>
              <a:t> </a:t>
            </a:r>
            <a:r>
              <a:rPr lang="de-DE" sz="1000" dirty="0" err="1" smtClean="0"/>
              <a:t>finding</a:t>
            </a:r>
            <a:r>
              <a:rPr lang="de-DE" sz="1000" dirty="0" smtClean="0"/>
              <a:t> </a:t>
            </a:r>
            <a:r>
              <a:rPr lang="de-DE" sz="1000" dirty="0" err="1" smtClean="0"/>
              <a:t>the</a:t>
            </a:r>
            <a:r>
              <a:rPr lang="de-DE" sz="1000" dirty="0" smtClean="0"/>
              <a:t> </a:t>
            </a:r>
            <a:r>
              <a:rPr lang="de-DE" sz="1000" dirty="0" err="1" smtClean="0"/>
              <a:t>following</a:t>
            </a:r>
            <a:r>
              <a:rPr lang="de-DE" sz="1000" dirty="0"/>
              <a:t> </a:t>
            </a:r>
            <a:r>
              <a:rPr lang="de-DE" sz="1000" dirty="0" smtClean="0"/>
              <a:t>Bytes in </a:t>
            </a:r>
            <a:r>
              <a:rPr lang="de-DE" sz="1000" dirty="0" err="1" smtClean="0"/>
              <a:t>the</a:t>
            </a:r>
            <a:r>
              <a:rPr lang="de-DE" sz="1000" dirty="0" smtClean="0"/>
              <a:t> </a:t>
            </a:r>
            <a:r>
              <a:rPr lang="de-DE" sz="1000" dirty="0" err="1" smtClean="0"/>
              <a:t>given</a:t>
            </a:r>
            <a:r>
              <a:rPr lang="de-DE" sz="1000" dirty="0" smtClean="0"/>
              <a:t> </a:t>
            </a:r>
            <a:r>
              <a:rPr lang="de-DE" sz="1000" dirty="0" err="1" smtClean="0"/>
              <a:t>order</a:t>
            </a:r>
            <a:r>
              <a:rPr lang="de-DE" sz="1000" dirty="0" smtClean="0"/>
              <a:t>:</a:t>
            </a:r>
            <a:br>
              <a:rPr lang="de-DE" sz="1000" dirty="0" smtClean="0"/>
            </a:b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 smtClean="0"/>
              <a:t>   (1) "41 </a:t>
            </a:r>
            <a:r>
              <a:rPr lang="de-DE" sz="1000" dirty="0"/>
              <a:t>10 00 06 12 </a:t>
            </a:r>
            <a:r>
              <a:rPr lang="de-DE" sz="1000" b="1" dirty="0"/>
              <a:t>03 00 00 00</a:t>
            </a:r>
            <a:r>
              <a:rPr lang="de-DE" sz="1000" dirty="0"/>
              <a:t>"</a:t>
            </a:r>
          </a:p>
          <a:p>
            <a:r>
              <a:rPr lang="de-DE" sz="1000" dirty="0" smtClean="0"/>
              <a:t>   (2) "41 </a:t>
            </a:r>
            <a:r>
              <a:rPr lang="de-DE" sz="1000" dirty="0"/>
              <a:t>10 00 06 12"</a:t>
            </a:r>
          </a:p>
          <a:p>
            <a:r>
              <a:rPr lang="de-DE" sz="1000" dirty="0" smtClean="0"/>
              <a:t>   (3) "41 </a:t>
            </a:r>
            <a:r>
              <a:rPr lang="de-DE" sz="1000" dirty="0"/>
              <a:t>10 00 06 12"</a:t>
            </a:r>
          </a:p>
          <a:p>
            <a:r>
              <a:rPr lang="de-DE" sz="1000" dirty="0" smtClean="0"/>
              <a:t>   (4) "41 </a:t>
            </a:r>
            <a:r>
              <a:rPr lang="de-DE" sz="1000" dirty="0"/>
              <a:t>10 00 06 12"</a:t>
            </a:r>
          </a:p>
          <a:p>
            <a:r>
              <a:rPr lang="de-DE" sz="1000" dirty="0" smtClean="0"/>
              <a:t>   (5) "41 </a:t>
            </a:r>
            <a:r>
              <a:rPr lang="de-DE" sz="1000" dirty="0"/>
              <a:t>10 00 06 12 </a:t>
            </a:r>
            <a:r>
              <a:rPr lang="de-DE" sz="1000" b="1" dirty="0"/>
              <a:t>03 00 40 </a:t>
            </a:r>
            <a:r>
              <a:rPr lang="de-DE" sz="1000" b="1" dirty="0" smtClean="0"/>
              <a:t>00</a:t>
            </a:r>
            <a:r>
              <a:rPr lang="de-DE" sz="1000" dirty="0" smtClean="0"/>
              <a:t>"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err="1"/>
              <a:t>Once</a:t>
            </a:r>
            <a:r>
              <a:rPr lang="de-DE" sz="1000" dirty="0"/>
              <a:t> </a:t>
            </a:r>
            <a:r>
              <a:rPr lang="de-DE" sz="1000" dirty="0" err="1"/>
              <a:t>identified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bank</a:t>
            </a:r>
            <a:r>
              <a:rPr lang="de-DE" sz="1000" dirty="0"/>
              <a:t> </a:t>
            </a:r>
            <a:r>
              <a:rPr lang="de-DE" sz="1000" dirty="0" err="1"/>
              <a:t>can</a:t>
            </a:r>
            <a:r>
              <a:rPr lang="de-DE" sz="1000" dirty="0"/>
              <a:t> </a:t>
            </a:r>
            <a:r>
              <a:rPr lang="de-DE" sz="1000" dirty="0" err="1"/>
              <a:t>simply</a:t>
            </a:r>
            <a:r>
              <a:rPr lang="de-DE" sz="1000" dirty="0"/>
              <a:t> </a:t>
            </a:r>
            <a:r>
              <a:rPr lang="de-DE" sz="1000" dirty="0" err="1"/>
              <a:t>be</a:t>
            </a:r>
            <a:r>
              <a:rPr lang="de-DE" sz="1000" dirty="0"/>
              <a:t> </a:t>
            </a:r>
            <a:r>
              <a:rPr lang="de-DE" sz="1000" dirty="0" err="1"/>
              <a:t>parsed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going</a:t>
            </a:r>
            <a:r>
              <a:rPr lang="de-DE" sz="1000" dirty="0"/>
              <a:t> </a:t>
            </a:r>
            <a:r>
              <a:rPr lang="de-DE" sz="1000" dirty="0" err="1"/>
              <a:t>through</a:t>
            </a:r>
            <a:r>
              <a:rPr lang="de-DE" sz="1000" dirty="0"/>
              <a:t> all </a:t>
            </a:r>
            <a:r>
              <a:rPr lang="de-DE" sz="1000" dirty="0" err="1"/>
              <a:t>SysEx</a:t>
            </a:r>
            <a:r>
              <a:rPr lang="de-DE" sz="1000" dirty="0"/>
              <a:t> </a:t>
            </a:r>
            <a:r>
              <a:rPr lang="de-DE" sz="1000" dirty="0" err="1"/>
              <a:t>frames</a:t>
            </a:r>
            <a:r>
              <a:rPr lang="de-DE" sz="1000" dirty="0"/>
              <a:t>. </a:t>
            </a:r>
            <a:r>
              <a:rPr lang="de-DE" sz="1000" b="1" dirty="0"/>
              <a:t/>
            </a:r>
            <a:br>
              <a:rPr lang="de-DE" sz="1000" b="1" dirty="0"/>
            </a:br>
            <a:r>
              <a:rPr lang="de-DE" sz="1000" dirty="0"/>
              <a:t>Inside a </a:t>
            </a:r>
            <a:r>
              <a:rPr lang="de-DE" sz="1000" dirty="0" err="1"/>
              <a:t>SysEx</a:t>
            </a:r>
            <a:r>
              <a:rPr lang="de-DE" sz="1000" dirty="0"/>
              <a:t> </a:t>
            </a:r>
            <a:r>
              <a:rPr lang="de-DE" sz="1000" dirty="0" err="1"/>
              <a:t>frame</a:t>
            </a:r>
            <a:r>
              <a:rPr lang="de-DE" sz="1000" dirty="0"/>
              <a:t> (f0 … f7)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data</a:t>
            </a:r>
            <a:r>
              <a:rPr lang="de-DE" sz="1000" dirty="0"/>
              <a:t> </a:t>
            </a:r>
            <a:r>
              <a:rPr lang="de-DE" sz="1000" dirty="0" err="1"/>
              <a:t>always</a:t>
            </a:r>
            <a:r>
              <a:rPr lang="de-DE" sz="1000" dirty="0"/>
              <a:t> </a:t>
            </a:r>
            <a:r>
              <a:rPr lang="de-DE" sz="1000" dirty="0" err="1"/>
              <a:t>starts</a:t>
            </a:r>
            <a:r>
              <a:rPr lang="de-DE" sz="1000" dirty="0"/>
              <a:t> after </a:t>
            </a:r>
            <a:r>
              <a:rPr lang="de-DE" sz="1000" dirty="0" err="1"/>
              <a:t>Manufacturer</a:t>
            </a:r>
            <a:r>
              <a:rPr lang="de-DE" sz="1000" dirty="0"/>
              <a:t>  </a:t>
            </a:r>
            <a:r>
              <a:rPr lang="de-DE" sz="1000" dirty="0" err="1"/>
              <a:t>Id</a:t>
            </a:r>
            <a:r>
              <a:rPr lang="de-DE" sz="1000" dirty="0"/>
              <a:t> „41 10 00 06 12“ + 4 Bytes Offset </a:t>
            </a:r>
            <a:r>
              <a:rPr lang="de-DE" sz="1000" dirty="0" err="1"/>
              <a:t>Address</a:t>
            </a:r>
            <a:r>
              <a:rPr lang="de-DE" sz="1000" dirty="0"/>
              <a:t>.</a:t>
            </a:r>
          </a:p>
          <a:p>
            <a:endParaRPr lang="de-DE" sz="1000" dirty="0" smtClean="0"/>
          </a:p>
        </p:txBody>
      </p:sp>
    </p:spTree>
    <p:extLst>
      <p:ext uri="{BB962C8B-B14F-4D97-AF65-F5344CB8AC3E}">
        <p14:creationId xmlns:p14="http://schemas.microsoft.com/office/powerpoint/2010/main" val="3354204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4600890" y="2743213"/>
            <a:ext cx="3144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smtClean="0"/>
              <a:t>JP-8080 .MID </a:t>
            </a:r>
          </a:p>
          <a:p>
            <a:pPr algn="ctr"/>
            <a:r>
              <a:rPr lang="de-DE" sz="3200" dirty="0"/>
              <a:t>Performancebank</a:t>
            </a:r>
          </a:p>
        </p:txBody>
      </p:sp>
    </p:spTree>
    <p:extLst>
      <p:ext uri="{BB962C8B-B14F-4D97-AF65-F5344CB8AC3E}">
        <p14:creationId xmlns:p14="http://schemas.microsoft.com/office/powerpoint/2010/main" val="226020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feld 57"/>
          <p:cNvSpPr txBox="1"/>
          <p:nvPr/>
        </p:nvSpPr>
        <p:spPr>
          <a:xfrm>
            <a:off x="384213" y="224498"/>
            <a:ext cx="6748899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JP-8080 </a:t>
            </a:r>
            <a:r>
              <a:rPr lang="de-DE" sz="1200" dirty="0">
                <a:solidFill>
                  <a:schemeClr val="bg1"/>
                </a:solidFill>
              </a:rPr>
              <a:t>– .MID </a:t>
            </a:r>
            <a:r>
              <a:rPr lang="de-DE" sz="1200" dirty="0" smtClean="0">
                <a:solidFill>
                  <a:schemeClr val="bg1"/>
                </a:solidFill>
              </a:rPr>
              <a:t>Performancebank – “MIDI File </a:t>
            </a:r>
            <a:r>
              <a:rPr lang="de-DE" sz="1200" dirty="0" err="1" smtClean="0">
                <a:solidFill>
                  <a:schemeClr val="bg1"/>
                </a:solidFill>
              </a:rPr>
              <a:t>Signature</a:t>
            </a:r>
            <a:r>
              <a:rPr lang="de-DE" sz="1200" dirty="0" smtClean="0">
                <a:solidFill>
                  <a:schemeClr val="bg1"/>
                </a:solidFill>
              </a:rPr>
              <a:t>“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91338" y="557891"/>
            <a:ext cx="342780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  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2  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         Byte Value (Hex)=  -       Byte Value (Dez)=  -</a:t>
            </a:r>
          </a:p>
          <a:p>
            <a:r>
              <a:rPr lang="de-DE" sz="800" dirty="0" smtClean="0"/>
              <a:t>…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49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50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     </a:t>
            </a:r>
            <a:endParaRPr lang="de-DE" sz="800" dirty="0"/>
          </a:p>
          <a:p>
            <a:r>
              <a:rPr lang="de-DE" sz="800" dirty="0" smtClean="0"/>
              <a:t>           </a:t>
            </a:r>
          </a:p>
        </p:txBody>
      </p:sp>
      <p:sp>
        <p:nvSpPr>
          <p:cNvPr id="7" name="Geschweifte Klammer rechts 6"/>
          <p:cNvSpPr/>
          <p:nvPr/>
        </p:nvSpPr>
        <p:spPr>
          <a:xfrm>
            <a:off x="3790483" y="627540"/>
            <a:ext cx="128656" cy="690622"/>
          </a:xfrm>
          <a:prstGeom prst="rightBrace">
            <a:avLst>
              <a:gd name="adj1" fmla="val 8333"/>
              <a:gd name="adj2" fmla="val 4944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919139" y="865129"/>
            <a:ext cx="1687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MIDI Header (Bytes </a:t>
            </a:r>
            <a:r>
              <a:rPr lang="de-DE" sz="800" dirty="0" err="1" smtClean="0"/>
              <a:t>may</a:t>
            </a:r>
            <a:r>
              <a:rPr lang="de-DE" sz="800" dirty="0" smtClean="0"/>
              <a:t> </a:t>
            </a:r>
            <a:r>
              <a:rPr lang="de-DE" sz="800" dirty="0" err="1" smtClean="0"/>
              <a:t>vary</a:t>
            </a:r>
            <a:r>
              <a:rPr lang="de-DE" sz="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370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4663080" y="2825943"/>
            <a:ext cx="2938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smtClean="0"/>
              <a:t>JP-8000 .MID</a:t>
            </a:r>
            <a:r>
              <a:rPr lang="de-DE" sz="4000" dirty="0"/>
              <a:t/>
            </a:r>
            <a:br>
              <a:rPr lang="de-DE" sz="4000" dirty="0"/>
            </a:br>
            <a:r>
              <a:rPr lang="de-DE" sz="3200" dirty="0" err="1" smtClean="0"/>
              <a:t>Patchbank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1845701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1" y="501497"/>
            <a:ext cx="4075334" cy="62478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51       Byte Value (Hex)=  </a:t>
            </a:r>
            <a:r>
              <a:rPr lang="de-DE" sz="800" b="1" dirty="0" smtClean="0"/>
              <a:t>f0</a:t>
            </a:r>
            <a:r>
              <a:rPr lang="de-DE" sz="800" dirty="0" smtClean="0"/>
              <a:t>       Byte Value (Dez)=  240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52       Byte Value (Hex)=  -         Byte Value (Dez)=  -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53       Byte Value (Hex)=  41       Byte Value (Dez)=  65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54       Byte Value (Hex)=  10       Byte Value (Dez)=  16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55       Byte Value (Hex)=  00       Byte Value (Dez)=  0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56       Byte Value (Hex)=  06       Byte Value (Dez)=  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57       Byte Value (Hex)=  12       Byte Value (Dez)=  18   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58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        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59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60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Byte Value (Dez)=  0          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61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        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     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</a:t>
            </a:r>
            <a:r>
              <a:rPr lang="de-DE" sz="800" dirty="0" smtClean="0"/>
              <a:t>99       </a:t>
            </a:r>
            <a:r>
              <a:rPr lang="de-DE" sz="800" dirty="0"/>
              <a:t>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100     Byte Value (Hex)=  </a:t>
            </a:r>
            <a:r>
              <a:rPr lang="de-DE" sz="800" b="1" dirty="0" smtClean="0"/>
              <a:t>f7</a:t>
            </a:r>
            <a:r>
              <a:rPr lang="de-DE" sz="800" dirty="0" smtClean="0"/>
              <a:t>     Byte Value (Dez)=  247  </a:t>
            </a:r>
          </a:p>
        </p:txBody>
      </p:sp>
      <p:sp>
        <p:nvSpPr>
          <p:cNvPr id="8" name="Geschweifte Klammer rechts 7"/>
          <p:cNvSpPr/>
          <p:nvPr/>
        </p:nvSpPr>
        <p:spPr>
          <a:xfrm>
            <a:off x="3858850" y="1449801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/>
          <p:cNvSpPr txBox="1"/>
          <p:nvPr/>
        </p:nvSpPr>
        <p:spPr>
          <a:xfrm>
            <a:off x="3932564" y="50149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</a:t>
            </a:r>
            <a:r>
              <a:rPr lang="de-DE" sz="800" dirty="0" smtClean="0"/>
              <a:t> 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2" name="Geschweifte Klammer rechts 61"/>
          <p:cNvSpPr/>
          <p:nvPr/>
        </p:nvSpPr>
        <p:spPr>
          <a:xfrm>
            <a:off x="3858850" y="571325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/>
          <p:cNvSpPr txBox="1"/>
          <p:nvPr/>
        </p:nvSpPr>
        <p:spPr>
          <a:xfrm>
            <a:off x="3932564" y="1554211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Performance Common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</a:t>
            </a:r>
            <a:r>
              <a:rPr lang="de-DE" sz="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Geschweifte Klammer rechts 66"/>
          <p:cNvSpPr/>
          <p:nvPr/>
        </p:nvSpPr>
        <p:spPr>
          <a:xfrm>
            <a:off x="3858850" y="1925512"/>
            <a:ext cx="45719" cy="4479799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/>
          <p:cNvSpPr txBox="1"/>
          <p:nvPr/>
        </p:nvSpPr>
        <p:spPr>
          <a:xfrm>
            <a:off x="3963162" y="4057689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Performance Common (37 Bytes)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3932564" y="650198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70" name="Geschweifte Klammer rechts 69"/>
          <p:cNvSpPr/>
          <p:nvPr/>
        </p:nvSpPr>
        <p:spPr>
          <a:xfrm>
            <a:off x="3863939" y="6557919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Geschweifte Klammer rechts 19"/>
          <p:cNvSpPr/>
          <p:nvPr/>
        </p:nvSpPr>
        <p:spPr>
          <a:xfrm>
            <a:off x="3863939" y="643200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3904569" y="637389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26" name="Textfeld 25"/>
          <p:cNvSpPr txBox="1"/>
          <p:nvPr/>
        </p:nvSpPr>
        <p:spPr>
          <a:xfrm>
            <a:off x="372336" y="224498"/>
            <a:ext cx="6824111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JP-8080 </a:t>
            </a:r>
            <a:r>
              <a:rPr lang="de-DE" dirty="0"/>
              <a:t>– .MID Performancebank –</a:t>
            </a:r>
            <a:r>
              <a:rPr lang="de-DE" dirty="0" smtClean="0"/>
              <a:t>“Performance Common“</a:t>
            </a:r>
            <a:endParaRPr lang="de-DE" dirty="0"/>
          </a:p>
        </p:txBody>
      </p:sp>
      <p:sp>
        <p:nvSpPr>
          <p:cNvPr id="27" name="Geschweifte Klammer rechts 26"/>
          <p:cNvSpPr/>
          <p:nvPr/>
        </p:nvSpPr>
        <p:spPr>
          <a:xfrm>
            <a:off x="3858850" y="817697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904569" y="994717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29" name="Geschweifte Klammer rechts 28"/>
          <p:cNvSpPr/>
          <p:nvPr/>
        </p:nvSpPr>
        <p:spPr>
          <a:xfrm>
            <a:off x="3858850" y="681224"/>
            <a:ext cx="53984" cy="12177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3924347" y="65117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(1 Byte)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735198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8733" y="565699"/>
            <a:ext cx="4198061" cy="62324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bg1">
                    <a:lumMod val="65000"/>
                  </a:schemeClr>
                </a:solidFill>
              </a:rPr>
              <a:t> in Bank =  101       Byte Value (Hex)=  </a:t>
            </a:r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de-DE" sz="7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7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bg1">
                    <a:lumMod val="65000"/>
                  </a:schemeClr>
                </a:solidFill>
              </a:rPr>
              <a:t> in Bank =  102       Byte Value (Hex)=  </a:t>
            </a:r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  <a:p>
            <a:endParaRPr lang="de-DE" sz="7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103       Byte Value (Hex)=  </a:t>
            </a:r>
            <a:r>
              <a:rPr lang="de-DE" sz="700" b="1" dirty="0"/>
              <a:t>f0 </a:t>
            </a:r>
            <a:r>
              <a:rPr lang="de-DE" sz="700" dirty="0"/>
              <a:t>      Byte Value (Dez)=  240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104       Byte Value (Hex)=  </a:t>
            </a:r>
            <a:r>
              <a:rPr lang="de-DE" sz="700" dirty="0" smtClean="0"/>
              <a:t>-         Byte </a:t>
            </a:r>
            <a:r>
              <a:rPr lang="de-DE" sz="700" dirty="0"/>
              <a:t>Value (Dez)=  </a:t>
            </a:r>
            <a:r>
              <a:rPr lang="de-DE" sz="700" b="1" dirty="0" smtClean="0"/>
              <a:t>-</a:t>
            </a:r>
            <a:endParaRPr lang="de-DE" sz="700" b="1" dirty="0"/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105       Byte Value (Hex)=  41       Byte Value (Dez)=  65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106       Byte Value (Hex)=  10       Byte Value (Dez)=  16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107       Byte Value (Hex)=  00       Byte Value (Dez)=  0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108       Byte Value (Hex)=  06       Byte Value (Dez)=  6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109       Byte Value (Hex)=  12       Byte Value (Dez)=  18</a:t>
            </a:r>
          </a:p>
          <a:p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110       Byte Value (Hex)=  </a:t>
            </a:r>
            <a:r>
              <a:rPr lang="de-DE" sz="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111       Byte Value (Hex)=  </a:t>
            </a:r>
            <a:r>
              <a:rPr lang="de-DE" sz="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112       Byte Value (Hex)=  </a:t>
            </a:r>
            <a:r>
              <a:rPr lang="de-DE" sz="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08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8</a:t>
            </a:r>
          </a:p>
          <a:p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113       Byte Value (Hex)=  </a:t>
            </a:r>
            <a:r>
              <a:rPr lang="de-DE" sz="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114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115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116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117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118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119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120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121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122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123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124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125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126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127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128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129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130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131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132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133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134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135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136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137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138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139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140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141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142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143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144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145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146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147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148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149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150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151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152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153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154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155       Byte Value (Hex)=  </a:t>
            </a:r>
            <a:r>
              <a:rPr lang="de-DE" sz="700" dirty="0" smtClean="0"/>
              <a:t>-       </a:t>
            </a:r>
            <a:r>
              <a:rPr lang="de-DE" sz="700" dirty="0"/>
              <a:t>Byte Value (Dez)=  </a:t>
            </a:r>
            <a:r>
              <a:rPr lang="de-DE" sz="700" dirty="0" smtClean="0"/>
              <a:t>-</a:t>
            </a:r>
            <a:endParaRPr lang="de-DE" sz="700" dirty="0"/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156       Byte Value (Hex)=  </a:t>
            </a:r>
            <a:r>
              <a:rPr lang="de-DE" sz="700" b="1" dirty="0"/>
              <a:t>f7</a:t>
            </a:r>
            <a:r>
              <a:rPr lang="de-DE" sz="700" dirty="0"/>
              <a:t>   </a:t>
            </a:r>
            <a:r>
              <a:rPr lang="de-DE" sz="700" dirty="0" smtClean="0"/>
              <a:t>  </a:t>
            </a:r>
            <a:r>
              <a:rPr lang="de-DE" sz="700" dirty="0"/>
              <a:t>Byte Value (Dez)=  247</a:t>
            </a:r>
            <a:endParaRPr lang="de-DE" sz="700" dirty="0" smtClean="0"/>
          </a:p>
        </p:txBody>
      </p:sp>
      <p:sp>
        <p:nvSpPr>
          <p:cNvPr id="70" name="Textfeld 69"/>
          <p:cNvSpPr txBox="1"/>
          <p:nvPr/>
        </p:nvSpPr>
        <p:spPr>
          <a:xfrm>
            <a:off x="3760480" y="88336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</a:t>
            </a:r>
            <a:r>
              <a:rPr lang="de-DE" sz="800" dirty="0" smtClean="0"/>
              <a:t> 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71" name="Geschweifte Klammer rechts 70"/>
          <p:cNvSpPr/>
          <p:nvPr/>
        </p:nvSpPr>
        <p:spPr>
          <a:xfrm>
            <a:off x="3694415" y="94596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Geschweifte Klammer rechts 82"/>
          <p:cNvSpPr/>
          <p:nvPr/>
        </p:nvSpPr>
        <p:spPr>
          <a:xfrm>
            <a:off x="3690304" y="638229"/>
            <a:ext cx="57947" cy="166193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Textfeld 83"/>
          <p:cNvSpPr txBox="1"/>
          <p:nvPr/>
        </p:nvSpPr>
        <p:spPr>
          <a:xfrm>
            <a:off x="3751789" y="60470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760480" y="6549582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13" name="Geschweifte Klammer rechts 12"/>
          <p:cNvSpPr/>
          <p:nvPr/>
        </p:nvSpPr>
        <p:spPr>
          <a:xfrm>
            <a:off x="3691855" y="660551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/>
          <p:cNvSpPr/>
          <p:nvPr/>
        </p:nvSpPr>
        <p:spPr>
          <a:xfrm>
            <a:off x="3690304" y="2119183"/>
            <a:ext cx="75637" cy="4352658"/>
          </a:xfrm>
          <a:prstGeom prst="rightBrace">
            <a:avLst>
              <a:gd name="adj1" fmla="val 16685"/>
              <a:gd name="adj2" fmla="val 50000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751789" y="4187790"/>
            <a:ext cx="16435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Voice Modulator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 (41 Byte)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Geschweifte Klammer rechts 28"/>
          <p:cNvSpPr/>
          <p:nvPr/>
        </p:nvSpPr>
        <p:spPr>
          <a:xfrm>
            <a:off x="3694704" y="6482907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735334" y="6424799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31" name="Geschweifte Klammer rechts 30"/>
          <p:cNvSpPr/>
          <p:nvPr/>
        </p:nvSpPr>
        <p:spPr>
          <a:xfrm>
            <a:off x="3696641" y="1708589"/>
            <a:ext cx="46670" cy="399528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3760480" y="1790484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Voice Modulator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00h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08h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00h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380253" y="213520"/>
            <a:ext cx="6764734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JP-8080 </a:t>
            </a:r>
            <a:r>
              <a:rPr lang="de-DE" dirty="0"/>
              <a:t>– .MID Performancebank </a:t>
            </a:r>
            <a:r>
              <a:rPr lang="de-DE" dirty="0" smtClean="0"/>
              <a:t>– “</a:t>
            </a:r>
            <a:r>
              <a:rPr lang="de-DE" dirty="0"/>
              <a:t>Voice Modulator“ </a:t>
            </a:r>
          </a:p>
        </p:txBody>
      </p:sp>
      <p:sp>
        <p:nvSpPr>
          <p:cNvPr id="34" name="Geschweifte Klammer rechts 33"/>
          <p:cNvSpPr/>
          <p:nvPr/>
        </p:nvSpPr>
        <p:spPr>
          <a:xfrm>
            <a:off x="3697591" y="1162805"/>
            <a:ext cx="45719" cy="53471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3743310" y="1314603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36" name="Geschweifte Klammer rechts 35"/>
          <p:cNvSpPr/>
          <p:nvPr/>
        </p:nvSpPr>
        <p:spPr>
          <a:xfrm>
            <a:off x="3697591" y="1060005"/>
            <a:ext cx="54198" cy="9173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/>
          <p:cNvSpPr txBox="1"/>
          <p:nvPr/>
        </p:nvSpPr>
        <p:spPr>
          <a:xfrm>
            <a:off x="3751789" y="98623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(1 Byte)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672976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4500" y="581464"/>
            <a:ext cx="7973407" cy="61247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157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158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159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160       Byte Value (Hex)=  </a:t>
            </a:r>
            <a:r>
              <a:rPr lang="de-DE" sz="800" dirty="0" smtClean="0"/>
              <a:t>-          Byte </a:t>
            </a:r>
            <a:r>
              <a:rPr lang="de-DE" sz="800" dirty="0"/>
              <a:t>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161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162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163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164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165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166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167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168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16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169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170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171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172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173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174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175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176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177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178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179       Byte Value (Hex)=  </a:t>
            </a:r>
            <a:r>
              <a:rPr lang="de-DE" sz="800" b="1" dirty="0"/>
              <a:t>f7</a:t>
            </a:r>
            <a:r>
              <a:rPr lang="de-DE" sz="800" dirty="0"/>
              <a:t>    </a:t>
            </a:r>
            <a:r>
              <a:rPr lang="de-DE" sz="800" dirty="0" smtClean="0"/>
              <a:t> Byte </a:t>
            </a:r>
            <a:r>
              <a:rPr lang="de-DE" sz="800" dirty="0"/>
              <a:t>Value (Dez)=  </a:t>
            </a:r>
            <a:r>
              <a:rPr lang="de-DE" sz="800" dirty="0" smtClean="0"/>
              <a:t>247</a:t>
            </a:r>
          </a:p>
          <a:p>
            <a:endParaRPr lang="de-DE" sz="800" dirty="0"/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180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181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182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183       Byte Value (Hex)=  </a:t>
            </a:r>
            <a:r>
              <a:rPr lang="de-DE" sz="800" dirty="0" smtClean="0"/>
              <a:t>-          Byte </a:t>
            </a:r>
            <a:r>
              <a:rPr lang="de-DE" sz="800" dirty="0"/>
              <a:t>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184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185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186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187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188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189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190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191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11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Byte Value (Dez)=  17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192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193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194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</a:t>
            </a:r>
          </a:p>
          <a:p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 in Bank =  195       Byte Value (Hex)=  -       Byte Value (Dez)=  -   </a:t>
            </a:r>
          </a:p>
          <a:p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196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197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198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199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200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201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202       Byte Value (Hex)=  </a:t>
            </a:r>
            <a:r>
              <a:rPr lang="de-DE" sz="800" b="1" dirty="0"/>
              <a:t>f7</a:t>
            </a:r>
            <a:r>
              <a:rPr lang="de-DE" sz="800" dirty="0"/>
              <a:t>    </a:t>
            </a:r>
            <a:r>
              <a:rPr lang="de-DE" sz="800" dirty="0" smtClean="0"/>
              <a:t> </a:t>
            </a:r>
            <a:r>
              <a:rPr lang="de-DE" sz="800" dirty="0"/>
              <a:t>Byte Value (Dez)=  247</a:t>
            </a:r>
            <a:endParaRPr lang="de-DE" sz="800" dirty="0" smtClean="0"/>
          </a:p>
        </p:txBody>
      </p:sp>
      <p:sp>
        <p:nvSpPr>
          <p:cNvPr id="32" name="Geschweifte Klammer rechts 31"/>
          <p:cNvSpPr/>
          <p:nvPr/>
        </p:nvSpPr>
        <p:spPr>
          <a:xfrm>
            <a:off x="3924573" y="1880972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Geschweifte Klammer rechts 32"/>
          <p:cNvSpPr/>
          <p:nvPr/>
        </p:nvSpPr>
        <p:spPr>
          <a:xfrm>
            <a:off x="3919309" y="652934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3980794" y="65293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980794" y="94834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36" name="Geschweifte Klammer rechts 35"/>
          <p:cNvSpPr/>
          <p:nvPr/>
        </p:nvSpPr>
        <p:spPr>
          <a:xfrm>
            <a:off x="3923632" y="101266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Geschweifte Klammer rechts 37"/>
          <p:cNvSpPr/>
          <p:nvPr/>
        </p:nvSpPr>
        <p:spPr>
          <a:xfrm>
            <a:off x="3923632" y="1143149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3968026" y="1977315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Upper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10h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Geschweifte Klammer rechts 49"/>
          <p:cNvSpPr/>
          <p:nvPr/>
        </p:nvSpPr>
        <p:spPr>
          <a:xfrm>
            <a:off x="3919309" y="2344196"/>
            <a:ext cx="50983" cy="975808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Geschweifte Klammer rechts 57"/>
          <p:cNvSpPr/>
          <p:nvPr/>
        </p:nvSpPr>
        <p:spPr>
          <a:xfrm>
            <a:off x="3919130" y="3454766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3955920" y="339477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3" name="Geschweifte Klammer rechts 62"/>
          <p:cNvSpPr/>
          <p:nvPr/>
        </p:nvSpPr>
        <p:spPr>
          <a:xfrm>
            <a:off x="3914314" y="3706320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/>
          <p:cNvSpPr txBox="1"/>
          <p:nvPr/>
        </p:nvSpPr>
        <p:spPr>
          <a:xfrm>
            <a:off x="3960643" y="369899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3968025" y="398954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6" name="Geschweifte Klammer rechts 65"/>
          <p:cNvSpPr/>
          <p:nvPr/>
        </p:nvSpPr>
        <p:spPr>
          <a:xfrm>
            <a:off x="3915636" y="4057546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Geschweifte Klammer rechts 71"/>
          <p:cNvSpPr/>
          <p:nvPr/>
        </p:nvSpPr>
        <p:spPr>
          <a:xfrm>
            <a:off x="3914314" y="418728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3960643" y="501977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11h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5" name="Geschweifte Klammer rechts 74"/>
          <p:cNvSpPr/>
          <p:nvPr/>
        </p:nvSpPr>
        <p:spPr>
          <a:xfrm>
            <a:off x="3914924" y="4905659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Geschweifte Klammer rechts 87"/>
          <p:cNvSpPr/>
          <p:nvPr/>
        </p:nvSpPr>
        <p:spPr>
          <a:xfrm>
            <a:off x="3913925" y="5365919"/>
            <a:ext cx="56367" cy="992175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Geschweifte Klammer rechts 95"/>
          <p:cNvSpPr/>
          <p:nvPr/>
        </p:nvSpPr>
        <p:spPr>
          <a:xfrm>
            <a:off x="3909457" y="647657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feld 96"/>
          <p:cNvSpPr txBox="1"/>
          <p:nvPr/>
        </p:nvSpPr>
        <p:spPr>
          <a:xfrm>
            <a:off x="3955920" y="641393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100" name="Geschweifte Klammer rechts 99"/>
          <p:cNvSpPr/>
          <p:nvPr/>
        </p:nvSpPr>
        <p:spPr>
          <a:xfrm>
            <a:off x="3908241" y="6358095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Geschweifte Klammer rechts 100"/>
          <p:cNvSpPr/>
          <p:nvPr/>
        </p:nvSpPr>
        <p:spPr>
          <a:xfrm>
            <a:off x="3922984" y="332569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Textfeld 107"/>
          <p:cNvSpPr txBox="1"/>
          <p:nvPr/>
        </p:nvSpPr>
        <p:spPr>
          <a:xfrm>
            <a:off x="3955920" y="326250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109" name="Textfeld 108"/>
          <p:cNvSpPr txBox="1"/>
          <p:nvPr/>
        </p:nvSpPr>
        <p:spPr>
          <a:xfrm>
            <a:off x="3947431" y="628340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85" name="Textfeld 84"/>
          <p:cNvSpPr txBox="1"/>
          <p:nvPr/>
        </p:nvSpPr>
        <p:spPr>
          <a:xfrm>
            <a:off x="3968026" y="2706084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Part </a:t>
            </a:r>
            <a:r>
              <a:rPr lang="de-DE" sz="800" dirty="0" err="1" smtClean="0">
                <a:solidFill>
                  <a:srgbClr val="0070C0"/>
                </a:solidFill>
              </a:rPr>
              <a:t>Upper</a:t>
            </a:r>
            <a:r>
              <a:rPr lang="de-DE" sz="800" dirty="0" smtClean="0">
                <a:solidFill>
                  <a:srgbClr val="0070C0"/>
                </a:solidFill>
              </a:rPr>
              <a:t> (8 Bytes)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3932688" y="5749707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Part </a:t>
            </a:r>
            <a:r>
              <a:rPr lang="de-DE" sz="800" dirty="0" err="1" smtClean="0">
                <a:solidFill>
                  <a:srgbClr val="0070C0"/>
                </a:solidFill>
              </a:rPr>
              <a:t>Lower</a:t>
            </a:r>
            <a:r>
              <a:rPr lang="de-DE" sz="800" dirty="0" smtClean="0">
                <a:solidFill>
                  <a:srgbClr val="0070C0"/>
                </a:solidFill>
              </a:rPr>
              <a:t> (8 Bytes)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372337" y="224498"/>
            <a:ext cx="7047366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JP-8080 </a:t>
            </a:r>
            <a:r>
              <a:rPr lang="de-DE" dirty="0"/>
              <a:t>– .MID Performancebank – </a:t>
            </a:r>
            <a:r>
              <a:rPr lang="de-DE" dirty="0" smtClean="0"/>
              <a:t>„Part </a:t>
            </a:r>
            <a:r>
              <a:rPr lang="de-DE" dirty="0" err="1" smtClean="0"/>
              <a:t>Upper</a:t>
            </a:r>
            <a:r>
              <a:rPr lang="de-DE" dirty="0" smtClean="0"/>
              <a:t>“ , „Part </a:t>
            </a:r>
            <a:r>
              <a:rPr lang="de-DE" dirty="0" err="1" smtClean="0"/>
              <a:t>Lower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53" name="Geschweifte Klammer rechts 52"/>
          <p:cNvSpPr/>
          <p:nvPr/>
        </p:nvSpPr>
        <p:spPr>
          <a:xfrm>
            <a:off x="3927532" y="1282999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3973251" y="1460019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55" name="Geschweifte Klammer rechts 54"/>
          <p:cNvSpPr/>
          <p:nvPr/>
        </p:nvSpPr>
        <p:spPr>
          <a:xfrm>
            <a:off x="3917490" y="4309631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3963209" y="4486651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3976852" y="107408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(1 Byte)</a:t>
            </a:r>
            <a:endParaRPr lang="de-DE" sz="800" dirty="0"/>
          </a:p>
        </p:txBody>
      </p:sp>
      <p:sp>
        <p:nvSpPr>
          <p:cNvPr id="62" name="Textfeld 61"/>
          <p:cNvSpPr txBox="1"/>
          <p:nvPr/>
        </p:nvSpPr>
        <p:spPr>
          <a:xfrm>
            <a:off x="3963209" y="412655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(1 Byte)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365898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2" y="581465"/>
            <a:ext cx="5222624" cy="5509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203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204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205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206       Byte Value (Hex)=  </a:t>
            </a:r>
            <a:r>
              <a:rPr lang="de-DE" sz="800" dirty="0" smtClean="0"/>
              <a:t>-          Byte </a:t>
            </a:r>
            <a:r>
              <a:rPr lang="de-DE" sz="800" dirty="0"/>
              <a:t>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207       Byte Value (Hex)=  </a:t>
            </a:r>
            <a:r>
              <a:rPr lang="de-DE" sz="800" dirty="0" smtClean="0"/>
              <a:t>-          Byte </a:t>
            </a:r>
            <a:r>
              <a:rPr lang="de-DE" sz="800" dirty="0"/>
              <a:t>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208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209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210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211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212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213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214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215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64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216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217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218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</a:p>
          <a:p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458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459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460       Byte Value (Hex)=  </a:t>
            </a:r>
            <a:r>
              <a:rPr lang="de-DE" sz="800" b="1" dirty="0"/>
              <a:t>f7</a:t>
            </a:r>
            <a:r>
              <a:rPr lang="de-DE" sz="800" dirty="0"/>
              <a:t>     </a:t>
            </a:r>
            <a:r>
              <a:rPr lang="de-DE" sz="800" dirty="0" smtClean="0"/>
              <a:t>Byte </a:t>
            </a:r>
            <a:r>
              <a:rPr lang="de-DE" sz="800" dirty="0"/>
              <a:t>Value (Dez)=  </a:t>
            </a:r>
            <a:r>
              <a:rPr lang="de-DE" sz="800" dirty="0" smtClean="0"/>
              <a:t>247</a:t>
            </a:r>
          </a:p>
          <a:p>
            <a:endParaRPr lang="de-DE" sz="800" dirty="0"/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461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462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463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464       Byte Value (Hex)=  </a:t>
            </a:r>
            <a:r>
              <a:rPr lang="de-DE" sz="800" dirty="0" smtClean="0"/>
              <a:t>-          Byte </a:t>
            </a:r>
            <a:r>
              <a:rPr lang="de-DE" sz="800" dirty="0"/>
              <a:t>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465       Byte Value (Hex)=  </a:t>
            </a:r>
            <a:r>
              <a:rPr lang="de-DE" sz="800" dirty="0" smtClean="0"/>
              <a:t>41       </a:t>
            </a:r>
            <a:r>
              <a:rPr lang="de-DE" sz="800" dirty="0"/>
              <a:t>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466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467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468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469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470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471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472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41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65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473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114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474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475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476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477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478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479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480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481       Byte Value (Hex)=  </a:t>
            </a:r>
            <a:r>
              <a:rPr lang="de-DE" sz="800" b="1" dirty="0"/>
              <a:t>f7 </a:t>
            </a:r>
            <a:r>
              <a:rPr lang="de-DE" sz="800" dirty="0"/>
              <a:t>   </a:t>
            </a:r>
            <a:r>
              <a:rPr lang="de-DE" sz="800" dirty="0" smtClean="0"/>
              <a:t> </a:t>
            </a:r>
            <a:r>
              <a:rPr lang="de-DE" sz="800" dirty="0"/>
              <a:t>Byte Value (Dez)=  247</a:t>
            </a:r>
            <a:endParaRPr lang="de-DE" sz="800" dirty="0" smtClean="0"/>
          </a:p>
        </p:txBody>
      </p:sp>
      <p:sp>
        <p:nvSpPr>
          <p:cNvPr id="69" name="Geschweifte Klammer rechts 68"/>
          <p:cNvSpPr/>
          <p:nvPr/>
        </p:nvSpPr>
        <p:spPr>
          <a:xfrm>
            <a:off x="3913959" y="650943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Textfeld 69"/>
          <p:cNvSpPr txBox="1"/>
          <p:nvPr/>
        </p:nvSpPr>
        <p:spPr>
          <a:xfrm>
            <a:off x="3978508" y="66156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3978508" y="93778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83" name="Geschweifte Klammer rechts 82"/>
          <p:cNvSpPr/>
          <p:nvPr/>
        </p:nvSpPr>
        <p:spPr>
          <a:xfrm>
            <a:off x="3918282" y="100527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Geschweifte Klammer rechts 84"/>
          <p:cNvSpPr/>
          <p:nvPr/>
        </p:nvSpPr>
        <p:spPr>
          <a:xfrm>
            <a:off x="3913959" y="1153231"/>
            <a:ext cx="57162" cy="1933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/>
          <p:cNvSpPr txBox="1"/>
          <p:nvPr/>
        </p:nvSpPr>
        <p:spPr>
          <a:xfrm>
            <a:off x="3927475" y="210956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Upper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(1/2)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40h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Geschweifte Klammer rechts 87"/>
          <p:cNvSpPr/>
          <p:nvPr/>
        </p:nvSpPr>
        <p:spPr>
          <a:xfrm>
            <a:off x="3913959" y="1993071"/>
            <a:ext cx="53218" cy="451566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Geschweifte Klammer rechts 88"/>
          <p:cNvSpPr/>
          <p:nvPr/>
        </p:nvSpPr>
        <p:spPr>
          <a:xfrm>
            <a:off x="3919577" y="2460500"/>
            <a:ext cx="45719" cy="465877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/>
          <p:cNvSpPr txBox="1"/>
          <p:nvPr/>
        </p:nvSpPr>
        <p:spPr>
          <a:xfrm>
            <a:off x="3927475" y="2580622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</a:t>
            </a:r>
            <a:r>
              <a:rPr lang="de-DE" sz="800" dirty="0" err="1" smtClean="0">
                <a:solidFill>
                  <a:srgbClr val="0070C0"/>
                </a:solidFill>
              </a:rPr>
              <a:t>Upper</a:t>
            </a:r>
            <a:r>
              <a:rPr lang="de-DE" sz="800" dirty="0" smtClean="0">
                <a:solidFill>
                  <a:srgbClr val="0070C0"/>
                </a:solidFill>
              </a:rPr>
              <a:t> (1/2)  (242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104" name="Geschweifte Klammer rechts 103"/>
          <p:cNvSpPr/>
          <p:nvPr/>
        </p:nvSpPr>
        <p:spPr>
          <a:xfrm>
            <a:off x="3922238" y="4561226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Geschweifte Klammer rechts 52"/>
          <p:cNvSpPr/>
          <p:nvPr/>
        </p:nvSpPr>
        <p:spPr>
          <a:xfrm>
            <a:off x="3914598" y="3079050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3961061" y="301641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55" name="Geschweifte Klammer rechts 54"/>
          <p:cNvSpPr/>
          <p:nvPr/>
        </p:nvSpPr>
        <p:spPr>
          <a:xfrm>
            <a:off x="3913382" y="296057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3952572" y="288588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57" name="Geschweifte Klammer rechts 56"/>
          <p:cNvSpPr/>
          <p:nvPr/>
        </p:nvSpPr>
        <p:spPr>
          <a:xfrm>
            <a:off x="3912846" y="5882177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/>
          <p:cNvSpPr txBox="1"/>
          <p:nvPr/>
        </p:nvSpPr>
        <p:spPr>
          <a:xfrm>
            <a:off x="3959309" y="581954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0" name="Geschweifte Klammer rechts 59"/>
          <p:cNvSpPr/>
          <p:nvPr/>
        </p:nvSpPr>
        <p:spPr>
          <a:xfrm>
            <a:off x="3911630" y="576370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/>
          <p:cNvSpPr txBox="1"/>
          <p:nvPr/>
        </p:nvSpPr>
        <p:spPr>
          <a:xfrm>
            <a:off x="3950820" y="568901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62" name="Geschweifte Klammer rechts 61"/>
          <p:cNvSpPr/>
          <p:nvPr/>
        </p:nvSpPr>
        <p:spPr>
          <a:xfrm>
            <a:off x="3915254" y="3350308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/>
          <p:cNvSpPr txBox="1"/>
          <p:nvPr/>
        </p:nvSpPr>
        <p:spPr>
          <a:xfrm>
            <a:off x="3979803" y="336092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3978508" y="363204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5" name="Geschweifte Klammer rechts 64"/>
          <p:cNvSpPr/>
          <p:nvPr/>
        </p:nvSpPr>
        <p:spPr>
          <a:xfrm>
            <a:off x="3918282" y="369953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Geschweifte Klammer rechts 65"/>
          <p:cNvSpPr/>
          <p:nvPr/>
        </p:nvSpPr>
        <p:spPr>
          <a:xfrm>
            <a:off x="3918282" y="3818010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Textfeld 71"/>
          <p:cNvSpPr txBox="1"/>
          <p:nvPr/>
        </p:nvSpPr>
        <p:spPr>
          <a:xfrm>
            <a:off x="3965882" y="4675755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Upper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(2/2)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41h 72h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Geschweifte Klammer rechts 72"/>
          <p:cNvSpPr/>
          <p:nvPr/>
        </p:nvSpPr>
        <p:spPr>
          <a:xfrm>
            <a:off x="3911630" y="5055058"/>
            <a:ext cx="58224" cy="688328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3958383" y="5292842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</a:t>
            </a:r>
            <a:r>
              <a:rPr lang="de-DE" sz="800" dirty="0" err="1" smtClean="0">
                <a:solidFill>
                  <a:srgbClr val="0070C0"/>
                </a:solidFill>
              </a:rPr>
              <a:t>Upper</a:t>
            </a:r>
            <a:r>
              <a:rPr lang="de-DE" sz="800" dirty="0" smtClean="0">
                <a:solidFill>
                  <a:srgbClr val="0070C0"/>
                </a:solidFill>
              </a:rPr>
              <a:t> (2/2)  (6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372337" y="224498"/>
            <a:ext cx="6792442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JP-8080 </a:t>
            </a:r>
            <a:r>
              <a:rPr lang="de-DE" dirty="0"/>
              <a:t>– .MID Performancebank – </a:t>
            </a:r>
            <a:r>
              <a:rPr lang="de-DE" dirty="0" smtClean="0"/>
              <a:t>„Patch </a:t>
            </a:r>
            <a:r>
              <a:rPr lang="de-DE" dirty="0" err="1" smtClean="0"/>
              <a:t>Upper</a:t>
            </a:r>
            <a:r>
              <a:rPr lang="de-DE" dirty="0" smtClean="0"/>
              <a:t>“ </a:t>
            </a:r>
            <a:endParaRPr lang="de-DE" dirty="0"/>
          </a:p>
        </p:txBody>
      </p:sp>
      <p:sp>
        <p:nvSpPr>
          <p:cNvPr id="68" name="Geschweifte Klammer rechts 67"/>
          <p:cNvSpPr/>
          <p:nvPr/>
        </p:nvSpPr>
        <p:spPr>
          <a:xfrm>
            <a:off x="3911630" y="1378578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Textfeld 74"/>
          <p:cNvSpPr txBox="1"/>
          <p:nvPr/>
        </p:nvSpPr>
        <p:spPr>
          <a:xfrm>
            <a:off x="3957349" y="1555598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76" name="Geschweifte Klammer rechts 75"/>
          <p:cNvSpPr/>
          <p:nvPr/>
        </p:nvSpPr>
        <p:spPr>
          <a:xfrm>
            <a:off x="3918282" y="3944770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Textfeld 76"/>
          <p:cNvSpPr txBox="1"/>
          <p:nvPr/>
        </p:nvSpPr>
        <p:spPr>
          <a:xfrm>
            <a:off x="3964001" y="4121790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78" name="Textfeld 77"/>
          <p:cNvSpPr txBox="1"/>
          <p:nvPr/>
        </p:nvSpPr>
        <p:spPr>
          <a:xfrm>
            <a:off x="3971121" y="113746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(2 Bytes)</a:t>
            </a:r>
            <a:endParaRPr lang="de-DE" sz="800" dirty="0"/>
          </a:p>
        </p:txBody>
      </p:sp>
      <p:sp>
        <p:nvSpPr>
          <p:cNvPr id="86" name="Textfeld 85"/>
          <p:cNvSpPr txBox="1"/>
          <p:nvPr/>
        </p:nvSpPr>
        <p:spPr>
          <a:xfrm>
            <a:off x="3971121" y="377581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(1 Byte)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98865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2" y="581465"/>
            <a:ext cx="5222624" cy="58785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482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483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484       Byte Value (Hex)=  </a:t>
            </a:r>
            <a:r>
              <a:rPr lang="de-DE" sz="800" b="1" dirty="0"/>
              <a:t>f0</a:t>
            </a:r>
            <a:r>
              <a:rPr lang="de-DE" sz="800" dirty="0"/>
              <a:t>       </a:t>
            </a:r>
            <a:r>
              <a:rPr lang="de-DE" sz="800" dirty="0" smtClean="0"/>
              <a:t>Byte </a:t>
            </a:r>
            <a:r>
              <a:rPr lang="de-DE" sz="800" dirty="0"/>
              <a:t>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485       Byte Value (Hex)=  </a:t>
            </a:r>
            <a:r>
              <a:rPr lang="de-DE" sz="800" dirty="0" smtClean="0"/>
              <a:t>-          Byte </a:t>
            </a:r>
            <a:r>
              <a:rPr lang="de-DE" sz="800" dirty="0"/>
              <a:t>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486       Byte Value (Hex)=  </a:t>
            </a:r>
            <a:r>
              <a:rPr lang="de-DE" sz="800" dirty="0" smtClean="0"/>
              <a:t>-          Byte </a:t>
            </a:r>
            <a:r>
              <a:rPr lang="de-DE" sz="800" dirty="0"/>
              <a:t>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487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488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489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490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491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492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493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494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66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495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496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497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de-DE" sz="800" dirty="0" smtClean="0"/>
              <a:t/>
            </a:r>
            <a:br>
              <a:rPr lang="de-DE" sz="800" dirty="0" smtClean="0"/>
            </a:b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737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738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739       Byte Value (Hex)=  </a:t>
            </a:r>
            <a:r>
              <a:rPr lang="de-DE" sz="800" b="1" dirty="0"/>
              <a:t>f7</a:t>
            </a:r>
            <a:r>
              <a:rPr lang="de-DE" sz="800" dirty="0"/>
              <a:t>     </a:t>
            </a:r>
            <a:r>
              <a:rPr lang="de-DE" sz="800" dirty="0" smtClean="0"/>
              <a:t>Byte </a:t>
            </a:r>
            <a:r>
              <a:rPr lang="de-DE" sz="800" dirty="0"/>
              <a:t>Value (Dez)=  </a:t>
            </a:r>
            <a:r>
              <a:rPr lang="de-DE" sz="800" dirty="0" smtClean="0"/>
              <a:t>247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de-DE" sz="800" dirty="0"/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740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741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742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743       Byte Value (Hex)=  </a:t>
            </a:r>
            <a:r>
              <a:rPr lang="de-DE" sz="800" dirty="0" smtClean="0"/>
              <a:t>-          Byte </a:t>
            </a:r>
            <a:r>
              <a:rPr lang="de-DE" sz="800" dirty="0"/>
              <a:t>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744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745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746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747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748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749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750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751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43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Byte Value (Dez)=  67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752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114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753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754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755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756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757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758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759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760       Byte Value (Hex)=  </a:t>
            </a:r>
            <a:r>
              <a:rPr lang="de-DE" sz="800" b="1" dirty="0"/>
              <a:t>f7</a:t>
            </a:r>
            <a:r>
              <a:rPr lang="de-DE" sz="800" dirty="0"/>
              <a:t>    </a:t>
            </a:r>
            <a:r>
              <a:rPr lang="de-DE" sz="800" dirty="0" smtClean="0"/>
              <a:t> Byte </a:t>
            </a:r>
            <a:r>
              <a:rPr lang="de-DE" sz="800" dirty="0"/>
              <a:t>Value (Dez)=  </a:t>
            </a:r>
            <a:r>
              <a:rPr lang="de-DE" sz="800" dirty="0" smtClean="0"/>
              <a:t>247</a:t>
            </a:r>
          </a:p>
          <a:p>
            <a:endParaRPr lang="de-DE" sz="800" dirty="0"/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761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762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</p:txBody>
      </p:sp>
      <p:sp>
        <p:nvSpPr>
          <p:cNvPr id="69" name="Geschweifte Klammer rechts 68"/>
          <p:cNvSpPr/>
          <p:nvPr/>
        </p:nvSpPr>
        <p:spPr>
          <a:xfrm>
            <a:off x="3913959" y="650943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Textfeld 69"/>
          <p:cNvSpPr txBox="1"/>
          <p:nvPr/>
        </p:nvSpPr>
        <p:spPr>
          <a:xfrm>
            <a:off x="3978508" y="66156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3979542" y="94827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83" name="Geschweifte Klammer rechts 82"/>
          <p:cNvSpPr/>
          <p:nvPr/>
        </p:nvSpPr>
        <p:spPr>
          <a:xfrm>
            <a:off x="3919316" y="101576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Geschweifte Klammer rechts 84"/>
          <p:cNvSpPr/>
          <p:nvPr/>
        </p:nvSpPr>
        <p:spPr>
          <a:xfrm>
            <a:off x="3914993" y="1163721"/>
            <a:ext cx="57162" cy="1933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/>
          <p:cNvSpPr txBox="1"/>
          <p:nvPr/>
        </p:nvSpPr>
        <p:spPr>
          <a:xfrm>
            <a:off x="3928509" y="212005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(1/2)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42h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Geschweifte Klammer rechts 87"/>
          <p:cNvSpPr/>
          <p:nvPr/>
        </p:nvSpPr>
        <p:spPr>
          <a:xfrm>
            <a:off x="3914993" y="2003561"/>
            <a:ext cx="53218" cy="451566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Geschweifte Klammer rechts 88"/>
          <p:cNvSpPr/>
          <p:nvPr/>
        </p:nvSpPr>
        <p:spPr>
          <a:xfrm>
            <a:off x="3920611" y="2470990"/>
            <a:ext cx="45719" cy="465877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/>
          <p:cNvSpPr txBox="1"/>
          <p:nvPr/>
        </p:nvSpPr>
        <p:spPr>
          <a:xfrm>
            <a:off x="3937852" y="2601666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</a:t>
            </a:r>
            <a:r>
              <a:rPr lang="de-DE" sz="800" dirty="0" err="1" smtClean="0">
                <a:solidFill>
                  <a:srgbClr val="0070C0"/>
                </a:solidFill>
              </a:rPr>
              <a:t>Lower</a:t>
            </a:r>
            <a:r>
              <a:rPr lang="de-DE" sz="800" dirty="0" smtClean="0">
                <a:solidFill>
                  <a:srgbClr val="0070C0"/>
                </a:solidFill>
              </a:rPr>
              <a:t> (1/2)  (242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104" name="Geschweifte Klammer rechts 103"/>
          <p:cNvSpPr/>
          <p:nvPr/>
        </p:nvSpPr>
        <p:spPr>
          <a:xfrm>
            <a:off x="3911941" y="4556937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Geschweifte Klammer rechts 52"/>
          <p:cNvSpPr/>
          <p:nvPr/>
        </p:nvSpPr>
        <p:spPr>
          <a:xfrm>
            <a:off x="3915632" y="3089540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3962095" y="302690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55" name="Geschweifte Klammer rechts 54"/>
          <p:cNvSpPr/>
          <p:nvPr/>
        </p:nvSpPr>
        <p:spPr>
          <a:xfrm>
            <a:off x="3914416" y="297106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3953606" y="289637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57" name="Geschweifte Klammer rechts 56"/>
          <p:cNvSpPr/>
          <p:nvPr/>
        </p:nvSpPr>
        <p:spPr>
          <a:xfrm>
            <a:off x="3902549" y="587788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/>
          <p:cNvSpPr txBox="1"/>
          <p:nvPr/>
        </p:nvSpPr>
        <p:spPr>
          <a:xfrm>
            <a:off x="3949012" y="581525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0" name="Geschweifte Klammer rechts 59"/>
          <p:cNvSpPr/>
          <p:nvPr/>
        </p:nvSpPr>
        <p:spPr>
          <a:xfrm>
            <a:off x="3901333" y="5759412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/>
          <p:cNvSpPr txBox="1"/>
          <p:nvPr/>
        </p:nvSpPr>
        <p:spPr>
          <a:xfrm>
            <a:off x="3940523" y="568472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62" name="Geschweifte Klammer rechts 61"/>
          <p:cNvSpPr/>
          <p:nvPr/>
        </p:nvSpPr>
        <p:spPr>
          <a:xfrm>
            <a:off x="3913959" y="3334588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/>
          <p:cNvSpPr txBox="1"/>
          <p:nvPr/>
        </p:nvSpPr>
        <p:spPr>
          <a:xfrm>
            <a:off x="3978508" y="334520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3968211" y="362775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5" name="Geschweifte Klammer rechts 64"/>
          <p:cNvSpPr/>
          <p:nvPr/>
        </p:nvSpPr>
        <p:spPr>
          <a:xfrm>
            <a:off x="3907985" y="3695245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Geschweifte Klammer rechts 65"/>
          <p:cNvSpPr/>
          <p:nvPr/>
        </p:nvSpPr>
        <p:spPr>
          <a:xfrm>
            <a:off x="3907985" y="3813721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Textfeld 71"/>
          <p:cNvSpPr txBox="1"/>
          <p:nvPr/>
        </p:nvSpPr>
        <p:spPr>
          <a:xfrm>
            <a:off x="3955585" y="4671466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(2/2)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43h 72h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Geschweifte Klammer rechts 72"/>
          <p:cNvSpPr/>
          <p:nvPr/>
        </p:nvSpPr>
        <p:spPr>
          <a:xfrm>
            <a:off x="3901333" y="5050769"/>
            <a:ext cx="58224" cy="688328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3948086" y="528855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</a:t>
            </a:r>
            <a:r>
              <a:rPr lang="de-DE" sz="800" dirty="0" err="1" smtClean="0">
                <a:solidFill>
                  <a:srgbClr val="0070C0"/>
                </a:solidFill>
              </a:rPr>
              <a:t>Lower</a:t>
            </a:r>
            <a:r>
              <a:rPr lang="de-DE" sz="800" dirty="0" smtClean="0">
                <a:solidFill>
                  <a:srgbClr val="0070C0"/>
                </a:solidFill>
              </a:rPr>
              <a:t> (2/2)  (6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68" name="Geschweifte Klammer rechts 67"/>
          <p:cNvSpPr/>
          <p:nvPr/>
        </p:nvSpPr>
        <p:spPr>
          <a:xfrm>
            <a:off x="3902539" y="6126365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Textfeld 74"/>
          <p:cNvSpPr txBox="1"/>
          <p:nvPr/>
        </p:nvSpPr>
        <p:spPr>
          <a:xfrm>
            <a:off x="3967088" y="613698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372337" y="224498"/>
            <a:ext cx="6792442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JP-8080 </a:t>
            </a:r>
            <a:r>
              <a:rPr lang="de-DE" dirty="0"/>
              <a:t>– .MID Performancebank – </a:t>
            </a:r>
            <a:r>
              <a:rPr lang="de-DE" dirty="0" smtClean="0"/>
              <a:t>„Patch </a:t>
            </a:r>
            <a:r>
              <a:rPr lang="de-DE" dirty="0" err="1" smtClean="0"/>
              <a:t>Lower</a:t>
            </a:r>
            <a:r>
              <a:rPr lang="de-DE" dirty="0" smtClean="0"/>
              <a:t>“ </a:t>
            </a:r>
            <a:endParaRPr lang="de-DE" dirty="0"/>
          </a:p>
        </p:txBody>
      </p:sp>
      <p:sp>
        <p:nvSpPr>
          <p:cNvPr id="77" name="Geschweifte Klammer rechts 76"/>
          <p:cNvSpPr/>
          <p:nvPr/>
        </p:nvSpPr>
        <p:spPr>
          <a:xfrm>
            <a:off x="3916376" y="1394392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Textfeld 77"/>
          <p:cNvSpPr txBox="1"/>
          <p:nvPr/>
        </p:nvSpPr>
        <p:spPr>
          <a:xfrm>
            <a:off x="3962095" y="1571412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86" name="Geschweifte Klammer rechts 85"/>
          <p:cNvSpPr/>
          <p:nvPr/>
        </p:nvSpPr>
        <p:spPr>
          <a:xfrm>
            <a:off x="3907985" y="3956337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Textfeld 90"/>
          <p:cNvSpPr txBox="1"/>
          <p:nvPr/>
        </p:nvSpPr>
        <p:spPr>
          <a:xfrm>
            <a:off x="3953704" y="4133357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92" name="Textfeld 91"/>
          <p:cNvSpPr txBox="1"/>
          <p:nvPr/>
        </p:nvSpPr>
        <p:spPr>
          <a:xfrm>
            <a:off x="3962095" y="114468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(2 Bytes)</a:t>
            </a:r>
            <a:endParaRPr lang="de-DE" sz="800" dirty="0"/>
          </a:p>
        </p:txBody>
      </p:sp>
      <p:sp>
        <p:nvSpPr>
          <p:cNvPr id="93" name="Textfeld 92"/>
          <p:cNvSpPr txBox="1"/>
          <p:nvPr/>
        </p:nvSpPr>
        <p:spPr>
          <a:xfrm>
            <a:off x="3962095" y="3750642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(1 Byte)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1747151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4705392" y="2839006"/>
            <a:ext cx="3144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smtClean="0"/>
              <a:t>JP-8080 .SYX </a:t>
            </a:r>
            <a:br>
              <a:rPr lang="de-DE" sz="4000" dirty="0" smtClean="0"/>
            </a:br>
            <a:r>
              <a:rPr lang="de-DE" sz="3200" dirty="0" smtClean="0"/>
              <a:t>Performancebank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41499628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2" y="571325"/>
            <a:ext cx="3478370" cy="61247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</a:t>
            </a:r>
            <a:r>
              <a:rPr lang="de-DE" sz="800" dirty="0" smtClean="0"/>
              <a:t>   </a:t>
            </a:r>
            <a:r>
              <a:rPr lang="de-DE" sz="800" dirty="0"/>
              <a:t>1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</a:t>
            </a:r>
            <a:r>
              <a:rPr lang="de-DE" sz="800" dirty="0" smtClean="0"/>
              <a:t>   </a:t>
            </a:r>
            <a:r>
              <a:rPr lang="de-DE" sz="800" dirty="0"/>
              <a:t>2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</a:t>
            </a:r>
            <a:r>
              <a:rPr lang="de-DE" sz="800" dirty="0" smtClean="0"/>
              <a:t>   </a:t>
            </a:r>
            <a:r>
              <a:rPr lang="de-DE" sz="800" dirty="0"/>
              <a:t>3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</a:t>
            </a:r>
            <a:r>
              <a:rPr lang="de-DE" sz="800" dirty="0" smtClean="0"/>
              <a:t>  4       </a:t>
            </a:r>
            <a:r>
              <a:rPr lang="de-DE" sz="800" dirty="0"/>
              <a:t>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</a:t>
            </a:r>
            <a:r>
              <a:rPr lang="de-DE" sz="800" dirty="0" smtClean="0"/>
              <a:t>  5       </a:t>
            </a:r>
            <a:r>
              <a:rPr lang="de-DE" sz="800" dirty="0"/>
              <a:t>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</a:t>
            </a:r>
            <a:r>
              <a:rPr lang="de-DE" sz="800" dirty="0" smtClean="0"/>
              <a:t>   </a:t>
            </a:r>
            <a:r>
              <a:rPr lang="de-DE" sz="800" dirty="0"/>
              <a:t>6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7   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8   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9   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49       Byte Value (Hex)=  </a:t>
            </a:r>
            <a:r>
              <a:rPr lang="de-DE" sz="800" b="1" dirty="0"/>
              <a:t>f7 </a:t>
            </a:r>
            <a:r>
              <a:rPr lang="de-DE" sz="800" dirty="0"/>
              <a:t> </a:t>
            </a:r>
            <a:r>
              <a:rPr lang="de-DE" sz="800" dirty="0" smtClean="0"/>
              <a:t>   </a:t>
            </a:r>
            <a:r>
              <a:rPr lang="de-DE" sz="800" dirty="0"/>
              <a:t>Byte Value (Dez)=  </a:t>
            </a:r>
            <a:r>
              <a:rPr lang="de-DE" sz="800" dirty="0" smtClean="0"/>
              <a:t>247</a:t>
            </a:r>
            <a:endParaRPr lang="de-DE" sz="800" dirty="0"/>
          </a:p>
        </p:txBody>
      </p:sp>
      <p:sp>
        <p:nvSpPr>
          <p:cNvPr id="8" name="Geschweifte Klammer rechts 7"/>
          <p:cNvSpPr/>
          <p:nvPr/>
        </p:nvSpPr>
        <p:spPr>
          <a:xfrm>
            <a:off x="3858850" y="1355098"/>
            <a:ext cx="45719" cy="45438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58"/>
          <p:cNvSpPr txBox="1"/>
          <p:nvPr/>
        </p:nvSpPr>
        <p:spPr>
          <a:xfrm>
            <a:off x="372336" y="224498"/>
            <a:ext cx="6824111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JP-8080 </a:t>
            </a:r>
            <a:r>
              <a:rPr lang="de-DE" dirty="0"/>
              <a:t>– </a:t>
            </a:r>
            <a:r>
              <a:rPr lang="de-DE" dirty="0" smtClean="0"/>
              <a:t>.SYX </a:t>
            </a:r>
            <a:r>
              <a:rPr lang="de-DE" dirty="0"/>
              <a:t>Performancebank </a:t>
            </a:r>
            <a:r>
              <a:rPr lang="de-DE" dirty="0" smtClean="0"/>
              <a:t>– “Performance Common“</a:t>
            </a:r>
            <a:endParaRPr lang="de-DE" dirty="0"/>
          </a:p>
        </p:txBody>
      </p:sp>
      <p:sp>
        <p:nvSpPr>
          <p:cNvPr id="61" name="Textfeld 60"/>
          <p:cNvSpPr txBox="1"/>
          <p:nvPr/>
        </p:nvSpPr>
        <p:spPr>
          <a:xfrm>
            <a:off x="3904569" y="57948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</a:t>
            </a:r>
            <a:r>
              <a:rPr lang="de-DE" sz="800" dirty="0" smtClean="0"/>
              <a:t> 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        (1 Byte)</a:t>
            </a:r>
            <a:endParaRPr lang="de-DE" sz="800" dirty="0"/>
          </a:p>
        </p:txBody>
      </p:sp>
      <p:sp>
        <p:nvSpPr>
          <p:cNvPr id="62" name="Geschweifte Klammer rechts 61"/>
          <p:cNvSpPr/>
          <p:nvPr/>
        </p:nvSpPr>
        <p:spPr>
          <a:xfrm>
            <a:off x="3858850" y="64115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/>
          <p:cNvSpPr txBox="1"/>
          <p:nvPr/>
        </p:nvSpPr>
        <p:spPr>
          <a:xfrm>
            <a:off x="3904569" y="1474566"/>
            <a:ext cx="29910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Performance Common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</a:t>
            </a:r>
            <a:r>
              <a:rPr lang="de-DE" sz="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Geschweifte Klammer rechts 66"/>
          <p:cNvSpPr/>
          <p:nvPr/>
        </p:nvSpPr>
        <p:spPr>
          <a:xfrm>
            <a:off x="3858935" y="1831815"/>
            <a:ext cx="45719" cy="4479799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/>
          <p:cNvSpPr txBox="1"/>
          <p:nvPr/>
        </p:nvSpPr>
        <p:spPr>
          <a:xfrm>
            <a:off x="3928015" y="396509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Performance Common (37 Bytes)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3904569" y="640216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70" name="Geschweifte Klammer rechts 69"/>
          <p:cNvSpPr/>
          <p:nvPr/>
        </p:nvSpPr>
        <p:spPr>
          <a:xfrm>
            <a:off x="3861580" y="647418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Geschweifte Klammer rechts 19"/>
          <p:cNvSpPr/>
          <p:nvPr/>
        </p:nvSpPr>
        <p:spPr>
          <a:xfrm>
            <a:off x="3858850" y="6350449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3888386" y="628436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26" name="Geschweifte Klammer rechts 25"/>
          <p:cNvSpPr/>
          <p:nvPr/>
        </p:nvSpPr>
        <p:spPr>
          <a:xfrm>
            <a:off x="3858850" y="764194"/>
            <a:ext cx="45719" cy="5546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3889826" y="922067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</p:spTree>
    <p:extLst>
      <p:ext uri="{BB962C8B-B14F-4D97-AF65-F5344CB8AC3E}">
        <p14:creationId xmlns:p14="http://schemas.microsoft.com/office/powerpoint/2010/main" val="4265760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75948" y="579502"/>
            <a:ext cx="3129267" cy="58015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50       Byte Value (Hex)=  </a:t>
            </a:r>
            <a:r>
              <a:rPr lang="de-DE" sz="700" b="1" dirty="0"/>
              <a:t>f0</a:t>
            </a:r>
            <a:r>
              <a:rPr lang="de-DE" sz="700" dirty="0"/>
              <a:t>       Byte Value (Dez)=  240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51       Byte Value (Hex)=  41       Byte Value (Dez)=  65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52       Byte Value (Hex)=  10       Byte Value (Dez)=  16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53       Byte Value (Hex)=  00       Byte Value (Dez)=  0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54       Byte Value (Hex)=  06       Byte Value (Dez)=  6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55       Byte Value (Hex)=  12       Byte Value (Dez)=  18</a:t>
            </a:r>
          </a:p>
          <a:p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56       Byte Value (Hex)=  </a:t>
            </a:r>
            <a:r>
              <a:rPr lang="de-DE" sz="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57       Byte Value (Hex)=  </a:t>
            </a:r>
            <a:r>
              <a:rPr lang="de-DE" sz="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58       Byte Value (Hex)=  </a:t>
            </a:r>
            <a:r>
              <a:rPr lang="de-DE" sz="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08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8</a:t>
            </a:r>
          </a:p>
          <a:p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59       Byte Value (Hex)=  </a:t>
            </a:r>
            <a:r>
              <a:rPr lang="de-DE" sz="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60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61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62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63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64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65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66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67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68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69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70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71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72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73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74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75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76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77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78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79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80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81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82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83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84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85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86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87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88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89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90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91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92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93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94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95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96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97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98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99       Byte 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100    </a:t>
            </a:r>
            <a:r>
              <a:rPr lang="de-DE" sz="700" dirty="0" smtClean="0">
                <a:solidFill>
                  <a:srgbClr val="0070C0"/>
                </a:solidFill>
              </a:rPr>
              <a:t> Byte </a:t>
            </a:r>
            <a:r>
              <a:rPr lang="de-DE" sz="700" dirty="0">
                <a:solidFill>
                  <a:srgbClr val="0070C0"/>
                </a:solidFill>
              </a:rPr>
              <a:t>Value (Hex)=  </a:t>
            </a:r>
            <a:r>
              <a:rPr lang="de-DE" sz="700" dirty="0" smtClean="0">
                <a:solidFill>
                  <a:srgbClr val="0070C0"/>
                </a:solidFill>
              </a:rPr>
              <a:t>-       </a:t>
            </a:r>
            <a:r>
              <a:rPr lang="de-DE" sz="700" dirty="0">
                <a:solidFill>
                  <a:srgbClr val="0070C0"/>
                </a:solidFill>
              </a:rPr>
              <a:t>Byte Value (Dez)=  </a:t>
            </a:r>
            <a:r>
              <a:rPr lang="de-DE" sz="700" dirty="0" smtClean="0">
                <a:solidFill>
                  <a:srgbClr val="0070C0"/>
                </a:solidFill>
              </a:rPr>
              <a:t>-</a:t>
            </a:r>
            <a:endParaRPr lang="de-DE" sz="700" dirty="0">
              <a:solidFill>
                <a:srgbClr val="0070C0"/>
              </a:solidFill>
            </a:endParaRP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101   </a:t>
            </a:r>
            <a:r>
              <a:rPr lang="de-DE" sz="700" dirty="0" smtClean="0"/>
              <a:t>  </a:t>
            </a:r>
            <a:r>
              <a:rPr lang="de-DE" sz="700" dirty="0"/>
              <a:t>Byte Value (Hex)=  </a:t>
            </a:r>
            <a:r>
              <a:rPr lang="de-DE" sz="700" dirty="0" smtClean="0"/>
              <a:t>-       </a:t>
            </a:r>
            <a:r>
              <a:rPr lang="de-DE" sz="700" dirty="0"/>
              <a:t>Byte Value (Dez)=  </a:t>
            </a:r>
            <a:r>
              <a:rPr lang="de-DE" sz="700" dirty="0" smtClean="0"/>
              <a:t>-</a:t>
            </a:r>
            <a:endParaRPr lang="de-DE" sz="700" dirty="0"/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102   </a:t>
            </a:r>
            <a:r>
              <a:rPr lang="de-DE" sz="700" dirty="0" smtClean="0"/>
              <a:t>  </a:t>
            </a:r>
            <a:r>
              <a:rPr lang="de-DE" sz="700" dirty="0"/>
              <a:t>Byte Value (Hex)=  </a:t>
            </a:r>
            <a:r>
              <a:rPr lang="de-DE" sz="700" b="1" dirty="0"/>
              <a:t>f7</a:t>
            </a:r>
            <a:r>
              <a:rPr lang="de-DE" sz="700" dirty="0"/>
              <a:t>   </a:t>
            </a:r>
            <a:r>
              <a:rPr lang="de-DE" sz="700" dirty="0" smtClean="0"/>
              <a:t>  </a:t>
            </a:r>
            <a:r>
              <a:rPr lang="de-DE" sz="700" dirty="0"/>
              <a:t>Byte Value (Dez)=  247</a:t>
            </a:r>
            <a:endParaRPr lang="de-DE" sz="700" dirty="0" smtClean="0"/>
          </a:p>
        </p:txBody>
      </p:sp>
      <p:sp>
        <p:nvSpPr>
          <p:cNvPr id="59" name="Textfeld 58"/>
          <p:cNvSpPr txBox="1"/>
          <p:nvPr/>
        </p:nvSpPr>
        <p:spPr>
          <a:xfrm>
            <a:off x="380253" y="213520"/>
            <a:ext cx="6764734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JP-8080 </a:t>
            </a:r>
            <a:r>
              <a:rPr lang="de-DE" dirty="0"/>
              <a:t>– .SYX Performancebank –</a:t>
            </a:r>
            <a:r>
              <a:rPr lang="de-DE" dirty="0" smtClean="0"/>
              <a:t>“</a:t>
            </a:r>
            <a:r>
              <a:rPr lang="de-DE" dirty="0"/>
              <a:t>Voice Modulator“ </a:t>
            </a:r>
          </a:p>
        </p:txBody>
      </p:sp>
      <p:sp>
        <p:nvSpPr>
          <p:cNvPr id="70" name="Textfeld 69"/>
          <p:cNvSpPr txBox="1"/>
          <p:nvPr/>
        </p:nvSpPr>
        <p:spPr>
          <a:xfrm>
            <a:off x="3743599" y="57923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</a:t>
            </a:r>
            <a:r>
              <a:rPr lang="de-DE" sz="800" dirty="0" smtClean="0"/>
              <a:t> 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71" name="Geschweifte Klammer rechts 70"/>
          <p:cNvSpPr/>
          <p:nvPr/>
        </p:nvSpPr>
        <p:spPr>
          <a:xfrm>
            <a:off x="3694704" y="640137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758929" y="613394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13" name="Geschweifte Klammer rechts 12"/>
          <p:cNvSpPr/>
          <p:nvPr/>
        </p:nvSpPr>
        <p:spPr>
          <a:xfrm>
            <a:off x="3690304" y="6189877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/>
          <p:cNvSpPr/>
          <p:nvPr/>
        </p:nvSpPr>
        <p:spPr>
          <a:xfrm>
            <a:off x="3690304" y="1693462"/>
            <a:ext cx="75637" cy="4352658"/>
          </a:xfrm>
          <a:prstGeom prst="rightBrace">
            <a:avLst>
              <a:gd name="adj1" fmla="val 16685"/>
              <a:gd name="adj2" fmla="val 50000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728122" y="3762069"/>
            <a:ext cx="16435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Voice Modulator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 (41 Byte)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Geschweifte Klammer rechts 28"/>
          <p:cNvSpPr/>
          <p:nvPr/>
        </p:nvSpPr>
        <p:spPr>
          <a:xfrm>
            <a:off x="3693153" y="606727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733783" y="600916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31" name="Geschweifte Klammer rechts 30"/>
          <p:cNvSpPr/>
          <p:nvPr/>
        </p:nvSpPr>
        <p:spPr>
          <a:xfrm>
            <a:off x="3692767" y="1276321"/>
            <a:ext cx="46670" cy="399528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3735334" y="1353235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Voice Modulator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00h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08h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00h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Geschweifte Klammer rechts 32"/>
          <p:cNvSpPr/>
          <p:nvPr/>
        </p:nvSpPr>
        <p:spPr>
          <a:xfrm>
            <a:off x="3697146" y="758181"/>
            <a:ext cx="45719" cy="49699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3728122" y="895569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</p:spTree>
    <p:extLst>
      <p:ext uri="{BB962C8B-B14F-4D97-AF65-F5344CB8AC3E}">
        <p14:creationId xmlns:p14="http://schemas.microsoft.com/office/powerpoint/2010/main" val="37259232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4501" y="581464"/>
            <a:ext cx="3429288" cy="51398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103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104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105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106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107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108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109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110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111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16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112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120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121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122       Byte Value (Hex)=  </a:t>
            </a:r>
            <a:r>
              <a:rPr lang="de-DE" sz="800" b="1" dirty="0"/>
              <a:t>f7</a:t>
            </a:r>
            <a:r>
              <a:rPr lang="de-DE" sz="800" dirty="0"/>
              <a:t>   </a:t>
            </a:r>
            <a:r>
              <a:rPr lang="de-DE" sz="800" dirty="0" smtClean="0"/>
              <a:t>  </a:t>
            </a:r>
            <a:r>
              <a:rPr lang="de-DE" sz="800" dirty="0"/>
              <a:t>Byte Value (Dez)=  247</a:t>
            </a:r>
          </a:p>
          <a:p>
            <a:endParaRPr lang="de-DE" sz="800" dirty="0" smtClean="0"/>
          </a:p>
          <a:p>
            <a:r>
              <a:rPr lang="de-DE" sz="800" dirty="0" smtClean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123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124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125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126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127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128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129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130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131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11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17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132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133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134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135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136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137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138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139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140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141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142       Byte Value (Hex)=  </a:t>
            </a:r>
            <a:r>
              <a:rPr lang="de-DE" sz="800" b="1" dirty="0"/>
              <a:t>f7</a:t>
            </a:r>
            <a:r>
              <a:rPr lang="de-DE" sz="800" dirty="0"/>
              <a:t>    </a:t>
            </a:r>
            <a:r>
              <a:rPr lang="de-DE" sz="800" dirty="0" smtClean="0"/>
              <a:t> </a:t>
            </a:r>
            <a:r>
              <a:rPr lang="de-DE" sz="800" dirty="0"/>
              <a:t>Byte Value (Dez)=  247</a:t>
            </a:r>
            <a:endParaRPr lang="de-DE" sz="800" dirty="0" smtClean="0"/>
          </a:p>
        </p:txBody>
      </p:sp>
      <p:sp>
        <p:nvSpPr>
          <p:cNvPr id="59" name="Textfeld 58"/>
          <p:cNvSpPr txBox="1"/>
          <p:nvPr/>
        </p:nvSpPr>
        <p:spPr>
          <a:xfrm>
            <a:off x="372337" y="224498"/>
            <a:ext cx="7047366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JP-8080 </a:t>
            </a:r>
            <a:r>
              <a:rPr lang="de-DE" dirty="0"/>
              <a:t>– .SYX Performancebank </a:t>
            </a:r>
            <a:r>
              <a:rPr lang="de-DE" dirty="0" smtClean="0"/>
              <a:t>– „Part </a:t>
            </a:r>
            <a:r>
              <a:rPr lang="de-DE" dirty="0" err="1" smtClean="0"/>
              <a:t>Upper</a:t>
            </a:r>
            <a:r>
              <a:rPr lang="de-DE" dirty="0" smtClean="0"/>
              <a:t>“ , „Part </a:t>
            </a:r>
            <a:r>
              <a:rPr lang="de-DE" dirty="0" err="1" smtClean="0"/>
              <a:t>Lower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32" name="Geschweifte Klammer rechts 31"/>
          <p:cNvSpPr/>
          <p:nvPr/>
        </p:nvSpPr>
        <p:spPr>
          <a:xfrm>
            <a:off x="3912889" y="1375538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3947431" y="57543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36" name="Geschweifte Klammer rechts 35"/>
          <p:cNvSpPr/>
          <p:nvPr/>
        </p:nvSpPr>
        <p:spPr>
          <a:xfrm>
            <a:off x="3915751" y="64121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3960643" y="1498901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Upper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10h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Geschweifte Klammer rechts 49"/>
          <p:cNvSpPr/>
          <p:nvPr/>
        </p:nvSpPr>
        <p:spPr>
          <a:xfrm>
            <a:off x="3912226" y="1815722"/>
            <a:ext cx="50983" cy="975808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Geschweifte Klammer rechts 57"/>
          <p:cNvSpPr/>
          <p:nvPr/>
        </p:nvSpPr>
        <p:spPr>
          <a:xfrm>
            <a:off x="3919130" y="295473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3947431" y="2891190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5" name="Textfeld 64"/>
          <p:cNvSpPr txBox="1"/>
          <p:nvPr/>
        </p:nvSpPr>
        <p:spPr>
          <a:xfrm>
            <a:off x="3976852" y="3145429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6" name="Geschweifte Klammer rechts 65"/>
          <p:cNvSpPr/>
          <p:nvPr/>
        </p:nvSpPr>
        <p:spPr>
          <a:xfrm>
            <a:off x="3924463" y="3213430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3984463" y="4028030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11h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5" name="Geschweifte Klammer rechts 74"/>
          <p:cNvSpPr/>
          <p:nvPr/>
        </p:nvSpPr>
        <p:spPr>
          <a:xfrm>
            <a:off x="3928711" y="3923991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Geschweifte Klammer rechts 87"/>
          <p:cNvSpPr/>
          <p:nvPr/>
        </p:nvSpPr>
        <p:spPr>
          <a:xfrm>
            <a:off x="3921241" y="4401076"/>
            <a:ext cx="56367" cy="992175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Geschweifte Klammer rechts 95"/>
          <p:cNvSpPr/>
          <p:nvPr/>
        </p:nvSpPr>
        <p:spPr>
          <a:xfrm>
            <a:off x="3930051" y="552070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feld 96"/>
          <p:cNvSpPr txBox="1"/>
          <p:nvPr/>
        </p:nvSpPr>
        <p:spPr>
          <a:xfrm>
            <a:off x="3968025" y="545802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100" name="Geschweifte Klammer rechts 99"/>
          <p:cNvSpPr/>
          <p:nvPr/>
        </p:nvSpPr>
        <p:spPr>
          <a:xfrm>
            <a:off x="3928835" y="5402225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Geschweifte Klammer rechts 100"/>
          <p:cNvSpPr/>
          <p:nvPr/>
        </p:nvSpPr>
        <p:spPr>
          <a:xfrm>
            <a:off x="3913754" y="281641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Textfeld 107"/>
          <p:cNvSpPr txBox="1"/>
          <p:nvPr/>
        </p:nvSpPr>
        <p:spPr>
          <a:xfrm>
            <a:off x="3947431" y="275203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109" name="Textfeld 108"/>
          <p:cNvSpPr txBox="1"/>
          <p:nvPr/>
        </p:nvSpPr>
        <p:spPr>
          <a:xfrm>
            <a:off x="3968025" y="532753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85" name="Textfeld 84"/>
          <p:cNvSpPr txBox="1"/>
          <p:nvPr/>
        </p:nvSpPr>
        <p:spPr>
          <a:xfrm>
            <a:off x="3960643" y="2189388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Part </a:t>
            </a:r>
            <a:r>
              <a:rPr lang="de-DE" sz="800" dirty="0" err="1" smtClean="0">
                <a:solidFill>
                  <a:srgbClr val="0070C0"/>
                </a:solidFill>
              </a:rPr>
              <a:t>Upper</a:t>
            </a:r>
            <a:r>
              <a:rPr lang="de-DE" sz="800" dirty="0" smtClean="0">
                <a:solidFill>
                  <a:srgbClr val="0070C0"/>
                </a:solidFill>
              </a:rPr>
              <a:t> (8 Bytes)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3995001" y="4791972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Part </a:t>
            </a:r>
            <a:r>
              <a:rPr lang="de-DE" sz="800" dirty="0" err="1" smtClean="0">
                <a:solidFill>
                  <a:srgbClr val="0070C0"/>
                </a:solidFill>
              </a:rPr>
              <a:t>Lower</a:t>
            </a:r>
            <a:r>
              <a:rPr lang="de-DE" sz="800" dirty="0" smtClean="0">
                <a:solidFill>
                  <a:srgbClr val="0070C0"/>
                </a:solidFill>
              </a:rPr>
              <a:t> (8 Bytes)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3943202" y="946224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54" name="Geschweifte Klammer rechts 53"/>
          <p:cNvSpPr/>
          <p:nvPr/>
        </p:nvSpPr>
        <p:spPr>
          <a:xfrm>
            <a:off x="3926969" y="3352648"/>
            <a:ext cx="46389" cy="55625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3957945" y="3496147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56" name="Geschweifte Klammer rechts 55"/>
          <p:cNvSpPr/>
          <p:nvPr/>
        </p:nvSpPr>
        <p:spPr>
          <a:xfrm>
            <a:off x="3912226" y="785280"/>
            <a:ext cx="46389" cy="55625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1257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2" y="581465"/>
            <a:ext cx="3507451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143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144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145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146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147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148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149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150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151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64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152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153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154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...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394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395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396       Byte Value (Hex)=  </a:t>
            </a:r>
            <a:r>
              <a:rPr lang="de-DE" sz="800" b="1" dirty="0"/>
              <a:t>f7</a:t>
            </a:r>
            <a:r>
              <a:rPr lang="de-DE" sz="800" dirty="0"/>
              <a:t>     </a:t>
            </a:r>
            <a:r>
              <a:rPr lang="de-DE" sz="800" dirty="0" smtClean="0"/>
              <a:t>Byte </a:t>
            </a:r>
            <a:r>
              <a:rPr lang="de-DE" sz="800" dirty="0"/>
              <a:t>Value (Dez)=  247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397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398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399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400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401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402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403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404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405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41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65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406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114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407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408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409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410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411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412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413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414       Byte Value (Hex)=  </a:t>
            </a:r>
            <a:r>
              <a:rPr lang="de-DE" sz="800" b="1" dirty="0"/>
              <a:t>f7</a:t>
            </a:r>
            <a:r>
              <a:rPr lang="de-DE" sz="800" dirty="0"/>
              <a:t>   </a:t>
            </a:r>
            <a:r>
              <a:rPr lang="de-DE" sz="800" dirty="0" smtClean="0"/>
              <a:t>  </a:t>
            </a:r>
            <a:r>
              <a:rPr lang="de-DE" sz="800" dirty="0"/>
              <a:t>Byte Value (Dez)=  247</a:t>
            </a:r>
            <a:endParaRPr lang="de-DE" sz="800" dirty="0" smtClean="0"/>
          </a:p>
        </p:txBody>
      </p:sp>
      <p:sp>
        <p:nvSpPr>
          <p:cNvPr id="59" name="Textfeld 58"/>
          <p:cNvSpPr txBox="1"/>
          <p:nvPr/>
        </p:nvSpPr>
        <p:spPr>
          <a:xfrm>
            <a:off x="372337" y="224498"/>
            <a:ext cx="6792442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JP-8080 </a:t>
            </a:r>
            <a:r>
              <a:rPr lang="de-DE" dirty="0"/>
              <a:t>– .SYX Performancebank – „</a:t>
            </a:r>
            <a:r>
              <a:rPr lang="de-DE" dirty="0" smtClean="0"/>
              <a:t>Patch </a:t>
            </a:r>
            <a:r>
              <a:rPr lang="de-DE" dirty="0" err="1" smtClean="0"/>
              <a:t>Upper</a:t>
            </a:r>
            <a:r>
              <a:rPr lang="de-DE" dirty="0" smtClean="0"/>
              <a:t>“ </a:t>
            </a:r>
            <a:endParaRPr lang="de-DE" dirty="0"/>
          </a:p>
        </p:txBody>
      </p:sp>
      <p:sp>
        <p:nvSpPr>
          <p:cNvPr id="71" name="Textfeld 70"/>
          <p:cNvSpPr txBox="1"/>
          <p:nvPr/>
        </p:nvSpPr>
        <p:spPr>
          <a:xfrm>
            <a:off x="3965296" y="58466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83" name="Geschweifte Klammer rechts 82"/>
          <p:cNvSpPr/>
          <p:nvPr/>
        </p:nvSpPr>
        <p:spPr>
          <a:xfrm>
            <a:off x="3905070" y="65215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/>
          <p:cNvSpPr txBox="1"/>
          <p:nvPr/>
        </p:nvSpPr>
        <p:spPr>
          <a:xfrm>
            <a:off x="3927960" y="1471259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Upper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(1/2)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40h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Geschweifte Klammer rechts 87"/>
          <p:cNvSpPr/>
          <p:nvPr/>
        </p:nvSpPr>
        <p:spPr>
          <a:xfrm>
            <a:off x="3905165" y="1347825"/>
            <a:ext cx="53218" cy="451566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Geschweifte Klammer rechts 88"/>
          <p:cNvSpPr/>
          <p:nvPr/>
        </p:nvSpPr>
        <p:spPr>
          <a:xfrm>
            <a:off x="3905101" y="1827395"/>
            <a:ext cx="45719" cy="465877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/>
          <p:cNvSpPr txBox="1"/>
          <p:nvPr/>
        </p:nvSpPr>
        <p:spPr>
          <a:xfrm>
            <a:off x="3927960" y="194998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</a:t>
            </a:r>
            <a:r>
              <a:rPr lang="de-DE" sz="800" dirty="0" err="1" smtClean="0">
                <a:solidFill>
                  <a:srgbClr val="0070C0"/>
                </a:solidFill>
              </a:rPr>
              <a:t>Upper</a:t>
            </a:r>
            <a:r>
              <a:rPr lang="de-DE" sz="800" dirty="0" smtClean="0">
                <a:solidFill>
                  <a:srgbClr val="0070C0"/>
                </a:solidFill>
              </a:rPr>
              <a:t>  (1/2)  (242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104" name="Geschweifte Klammer rechts 103"/>
          <p:cNvSpPr/>
          <p:nvPr/>
        </p:nvSpPr>
        <p:spPr>
          <a:xfrm>
            <a:off x="3915077" y="3426337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Geschweifte Klammer rechts 43"/>
          <p:cNvSpPr/>
          <p:nvPr/>
        </p:nvSpPr>
        <p:spPr>
          <a:xfrm>
            <a:off x="3905101" y="786311"/>
            <a:ext cx="45719" cy="5546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3936077" y="944184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53" name="Geschweifte Klammer rechts 52"/>
          <p:cNvSpPr/>
          <p:nvPr/>
        </p:nvSpPr>
        <p:spPr>
          <a:xfrm>
            <a:off x="3906286" y="2445669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3952749" y="238303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55" name="Geschweifte Klammer rechts 54"/>
          <p:cNvSpPr/>
          <p:nvPr/>
        </p:nvSpPr>
        <p:spPr>
          <a:xfrm>
            <a:off x="3905070" y="232719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3944260" y="225250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57" name="Geschweifte Klammer rechts 56"/>
          <p:cNvSpPr/>
          <p:nvPr/>
        </p:nvSpPr>
        <p:spPr>
          <a:xfrm>
            <a:off x="3912846" y="476783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/>
          <p:cNvSpPr txBox="1"/>
          <p:nvPr/>
        </p:nvSpPr>
        <p:spPr>
          <a:xfrm>
            <a:off x="3959309" y="470520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0" name="Geschweifte Klammer rechts 59"/>
          <p:cNvSpPr/>
          <p:nvPr/>
        </p:nvSpPr>
        <p:spPr>
          <a:xfrm>
            <a:off x="3911630" y="464935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/>
          <p:cNvSpPr txBox="1"/>
          <p:nvPr/>
        </p:nvSpPr>
        <p:spPr>
          <a:xfrm>
            <a:off x="3950820" y="457467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64" name="Textfeld 63"/>
          <p:cNvSpPr txBox="1"/>
          <p:nvPr/>
        </p:nvSpPr>
        <p:spPr>
          <a:xfrm>
            <a:off x="3944260" y="265275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5" name="Geschweifte Klammer rechts 64"/>
          <p:cNvSpPr/>
          <p:nvPr/>
        </p:nvSpPr>
        <p:spPr>
          <a:xfrm>
            <a:off x="3917787" y="270868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Textfeld 71"/>
          <p:cNvSpPr txBox="1"/>
          <p:nvPr/>
        </p:nvSpPr>
        <p:spPr>
          <a:xfrm>
            <a:off x="3943659" y="3553987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Upper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(2/2)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41h 72h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Geschweifte Klammer rechts 72"/>
          <p:cNvSpPr/>
          <p:nvPr/>
        </p:nvSpPr>
        <p:spPr>
          <a:xfrm>
            <a:off x="3911630" y="3940715"/>
            <a:ext cx="58224" cy="688328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3958383" y="4178499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</a:t>
            </a:r>
            <a:r>
              <a:rPr lang="de-DE" sz="800" dirty="0" err="1" smtClean="0">
                <a:solidFill>
                  <a:srgbClr val="0070C0"/>
                </a:solidFill>
              </a:rPr>
              <a:t>Upper</a:t>
            </a:r>
            <a:r>
              <a:rPr lang="de-DE" sz="800" dirty="0" smtClean="0">
                <a:solidFill>
                  <a:srgbClr val="0070C0"/>
                </a:solidFill>
              </a:rPr>
              <a:t>  (2/2)  (6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52" name="Geschweifte Klammer rechts 51"/>
          <p:cNvSpPr/>
          <p:nvPr/>
        </p:nvSpPr>
        <p:spPr>
          <a:xfrm>
            <a:off x="3920800" y="2842095"/>
            <a:ext cx="45719" cy="5546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/>
          <p:cNvSpPr txBox="1"/>
          <p:nvPr/>
        </p:nvSpPr>
        <p:spPr>
          <a:xfrm>
            <a:off x="3951776" y="2999968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</p:spTree>
    <p:extLst>
      <p:ext uri="{BB962C8B-B14F-4D97-AF65-F5344CB8AC3E}">
        <p14:creationId xmlns:p14="http://schemas.microsoft.com/office/powerpoint/2010/main" val="208148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91338" y="557891"/>
            <a:ext cx="342780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  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2  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         Byte Value (Hex)=  -       Byte Value (Dez)=  -</a:t>
            </a:r>
          </a:p>
          <a:p>
            <a:r>
              <a:rPr lang="de-DE" sz="800" dirty="0" smtClean="0"/>
              <a:t>…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49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50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     </a:t>
            </a:r>
            <a:endParaRPr lang="de-DE" sz="800" dirty="0"/>
          </a:p>
          <a:p>
            <a:r>
              <a:rPr lang="de-DE" sz="800" dirty="0" smtClean="0"/>
              <a:t>           </a:t>
            </a:r>
          </a:p>
        </p:txBody>
      </p:sp>
      <p:sp>
        <p:nvSpPr>
          <p:cNvPr id="58" name="Textfeld 57"/>
          <p:cNvSpPr txBox="1"/>
          <p:nvPr/>
        </p:nvSpPr>
        <p:spPr>
          <a:xfrm>
            <a:off x="372336" y="224498"/>
            <a:ext cx="7051097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smtClean="0"/>
              <a:t>JP-8000 </a:t>
            </a:r>
            <a:r>
              <a:rPr lang="de-DE" dirty="0"/>
              <a:t>– .MID </a:t>
            </a:r>
            <a:r>
              <a:rPr lang="de-DE" dirty="0" err="1"/>
              <a:t>Patchbank</a:t>
            </a:r>
            <a:r>
              <a:rPr lang="de-DE" dirty="0"/>
              <a:t> – “MIDI File </a:t>
            </a:r>
            <a:r>
              <a:rPr lang="de-DE" dirty="0" err="1"/>
              <a:t>Signature</a:t>
            </a:r>
            <a:r>
              <a:rPr lang="de-DE" dirty="0"/>
              <a:t>“</a:t>
            </a:r>
          </a:p>
        </p:txBody>
      </p:sp>
      <p:sp>
        <p:nvSpPr>
          <p:cNvPr id="66" name="Geschweifte Klammer rechts 65"/>
          <p:cNvSpPr/>
          <p:nvPr/>
        </p:nvSpPr>
        <p:spPr>
          <a:xfrm>
            <a:off x="3790483" y="627540"/>
            <a:ext cx="128656" cy="690622"/>
          </a:xfrm>
          <a:prstGeom prst="rightBrace">
            <a:avLst>
              <a:gd name="adj1" fmla="val 8333"/>
              <a:gd name="adj2" fmla="val 4944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/>
          <p:cNvSpPr txBox="1"/>
          <p:nvPr/>
        </p:nvSpPr>
        <p:spPr>
          <a:xfrm>
            <a:off x="3919139" y="865129"/>
            <a:ext cx="1687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MIDI Header (Bytes </a:t>
            </a:r>
            <a:r>
              <a:rPr lang="de-DE" sz="800" dirty="0" err="1" smtClean="0"/>
              <a:t>may</a:t>
            </a:r>
            <a:r>
              <a:rPr lang="de-DE" sz="800" dirty="0" smtClean="0"/>
              <a:t> </a:t>
            </a:r>
            <a:r>
              <a:rPr lang="de-DE" sz="800" dirty="0" err="1" smtClean="0"/>
              <a:t>vary</a:t>
            </a:r>
            <a:r>
              <a:rPr lang="de-DE" sz="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58529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2" y="581465"/>
            <a:ext cx="3691364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415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416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417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418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419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420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421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422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423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66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424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425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426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...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666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667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668       Byte Value (Hex)=  </a:t>
            </a:r>
            <a:r>
              <a:rPr lang="de-DE" sz="800" b="1" dirty="0"/>
              <a:t>f7</a:t>
            </a:r>
            <a:r>
              <a:rPr lang="de-DE" sz="800" dirty="0"/>
              <a:t>     </a:t>
            </a:r>
            <a:r>
              <a:rPr lang="de-DE" sz="800" dirty="0" smtClean="0"/>
              <a:t>Byte </a:t>
            </a:r>
            <a:r>
              <a:rPr lang="de-DE" sz="800" dirty="0"/>
              <a:t>Value (Dez)=  247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669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670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671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672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673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674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675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676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677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67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678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114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679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680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681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682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683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684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685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686       Byte Value (Hex)=  </a:t>
            </a:r>
            <a:r>
              <a:rPr lang="de-DE" sz="800" b="1" dirty="0"/>
              <a:t>f7</a:t>
            </a:r>
            <a:r>
              <a:rPr lang="de-DE" sz="800" dirty="0"/>
              <a:t>     </a:t>
            </a:r>
            <a:r>
              <a:rPr lang="de-DE" sz="800" dirty="0" smtClean="0"/>
              <a:t>Byte </a:t>
            </a:r>
            <a:r>
              <a:rPr lang="de-DE" sz="800" dirty="0"/>
              <a:t>Value (Dez)=  247</a:t>
            </a:r>
            <a:endParaRPr lang="de-DE" sz="800" dirty="0" smtClean="0"/>
          </a:p>
        </p:txBody>
      </p:sp>
      <p:sp>
        <p:nvSpPr>
          <p:cNvPr id="76" name="Textfeld 75"/>
          <p:cNvSpPr txBox="1"/>
          <p:nvPr/>
        </p:nvSpPr>
        <p:spPr>
          <a:xfrm>
            <a:off x="372337" y="224498"/>
            <a:ext cx="6792442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JP-8080 </a:t>
            </a:r>
            <a:r>
              <a:rPr lang="de-DE" dirty="0"/>
              <a:t>– .SYX Performancebank – </a:t>
            </a:r>
            <a:r>
              <a:rPr lang="de-DE" dirty="0" smtClean="0"/>
              <a:t>„Patch </a:t>
            </a:r>
            <a:r>
              <a:rPr lang="de-DE" dirty="0" err="1" smtClean="0"/>
              <a:t>Lower</a:t>
            </a:r>
            <a:r>
              <a:rPr lang="de-DE" dirty="0" smtClean="0"/>
              <a:t>“ </a:t>
            </a:r>
            <a:endParaRPr lang="de-DE" dirty="0"/>
          </a:p>
        </p:txBody>
      </p:sp>
      <p:sp>
        <p:nvSpPr>
          <p:cNvPr id="77" name="Textfeld 76"/>
          <p:cNvSpPr txBox="1"/>
          <p:nvPr/>
        </p:nvSpPr>
        <p:spPr>
          <a:xfrm>
            <a:off x="3965296" y="58466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78" name="Geschweifte Klammer rechts 77"/>
          <p:cNvSpPr/>
          <p:nvPr/>
        </p:nvSpPr>
        <p:spPr>
          <a:xfrm>
            <a:off x="3905070" y="65215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Geschweifte Klammer rechts 85"/>
          <p:cNvSpPr/>
          <p:nvPr/>
        </p:nvSpPr>
        <p:spPr>
          <a:xfrm>
            <a:off x="3905165" y="1347825"/>
            <a:ext cx="53218" cy="451566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Geschweifte Klammer rechts 90"/>
          <p:cNvSpPr/>
          <p:nvPr/>
        </p:nvSpPr>
        <p:spPr>
          <a:xfrm>
            <a:off x="3905101" y="1827395"/>
            <a:ext cx="45719" cy="465877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Geschweifte Klammer rechts 91"/>
          <p:cNvSpPr/>
          <p:nvPr/>
        </p:nvSpPr>
        <p:spPr>
          <a:xfrm>
            <a:off x="3915077" y="3426337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Geschweifte Klammer rechts 92"/>
          <p:cNvSpPr/>
          <p:nvPr/>
        </p:nvSpPr>
        <p:spPr>
          <a:xfrm>
            <a:off x="3905101" y="786311"/>
            <a:ext cx="45719" cy="5546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Textfeld 93"/>
          <p:cNvSpPr txBox="1"/>
          <p:nvPr/>
        </p:nvSpPr>
        <p:spPr>
          <a:xfrm>
            <a:off x="3936077" y="944184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95" name="Geschweifte Klammer rechts 94"/>
          <p:cNvSpPr/>
          <p:nvPr/>
        </p:nvSpPr>
        <p:spPr>
          <a:xfrm>
            <a:off x="3906286" y="2445669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Textfeld 95"/>
          <p:cNvSpPr txBox="1"/>
          <p:nvPr/>
        </p:nvSpPr>
        <p:spPr>
          <a:xfrm>
            <a:off x="3952749" y="238303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97" name="Geschweifte Klammer rechts 96"/>
          <p:cNvSpPr/>
          <p:nvPr/>
        </p:nvSpPr>
        <p:spPr>
          <a:xfrm>
            <a:off x="3905070" y="232719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Textfeld 97"/>
          <p:cNvSpPr txBox="1"/>
          <p:nvPr/>
        </p:nvSpPr>
        <p:spPr>
          <a:xfrm>
            <a:off x="3944260" y="225250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99" name="Geschweifte Klammer rechts 98"/>
          <p:cNvSpPr/>
          <p:nvPr/>
        </p:nvSpPr>
        <p:spPr>
          <a:xfrm>
            <a:off x="3912846" y="476783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Textfeld 100"/>
          <p:cNvSpPr txBox="1"/>
          <p:nvPr/>
        </p:nvSpPr>
        <p:spPr>
          <a:xfrm>
            <a:off x="3959309" y="470520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102" name="Geschweifte Klammer rechts 101"/>
          <p:cNvSpPr/>
          <p:nvPr/>
        </p:nvSpPr>
        <p:spPr>
          <a:xfrm>
            <a:off x="3911630" y="464935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Textfeld 102"/>
          <p:cNvSpPr txBox="1"/>
          <p:nvPr/>
        </p:nvSpPr>
        <p:spPr>
          <a:xfrm>
            <a:off x="3950820" y="457467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105" name="Textfeld 104"/>
          <p:cNvSpPr txBox="1"/>
          <p:nvPr/>
        </p:nvSpPr>
        <p:spPr>
          <a:xfrm>
            <a:off x="3944260" y="265275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106" name="Geschweifte Klammer rechts 105"/>
          <p:cNvSpPr/>
          <p:nvPr/>
        </p:nvSpPr>
        <p:spPr>
          <a:xfrm>
            <a:off x="3917787" y="270868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Geschweifte Klammer rechts 106"/>
          <p:cNvSpPr/>
          <p:nvPr/>
        </p:nvSpPr>
        <p:spPr>
          <a:xfrm>
            <a:off x="3911630" y="3940715"/>
            <a:ext cx="58224" cy="688328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Geschweifte Klammer rechts 107"/>
          <p:cNvSpPr/>
          <p:nvPr/>
        </p:nvSpPr>
        <p:spPr>
          <a:xfrm>
            <a:off x="3920800" y="2842095"/>
            <a:ext cx="45719" cy="5546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Textfeld 108"/>
          <p:cNvSpPr txBox="1"/>
          <p:nvPr/>
        </p:nvSpPr>
        <p:spPr>
          <a:xfrm>
            <a:off x="3951776" y="2999968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110" name="Textfeld 109"/>
          <p:cNvSpPr txBox="1"/>
          <p:nvPr/>
        </p:nvSpPr>
        <p:spPr>
          <a:xfrm>
            <a:off x="3927960" y="1471259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(1/2)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42h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3927960" y="194998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</a:t>
            </a:r>
            <a:r>
              <a:rPr lang="de-DE" sz="800" dirty="0" err="1" smtClean="0">
                <a:solidFill>
                  <a:srgbClr val="0070C0"/>
                </a:solidFill>
              </a:rPr>
              <a:t>Lower</a:t>
            </a:r>
            <a:r>
              <a:rPr lang="de-DE" sz="800" dirty="0" smtClean="0">
                <a:solidFill>
                  <a:srgbClr val="0070C0"/>
                </a:solidFill>
              </a:rPr>
              <a:t> (1/2)  (242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118" name="Textfeld 117"/>
          <p:cNvSpPr txBox="1"/>
          <p:nvPr/>
        </p:nvSpPr>
        <p:spPr>
          <a:xfrm>
            <a:off x="3943659" y="3553987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(2/2) -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43h 72h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9" name="Textfeld 118"/>
          <p:cNvSpPr txBox="1"/>
          <p:nvPr/>
        </p:nvSpPr>
        <p:spPr>
          <a:xfrm>
            <a:off x="3958383" y="4178499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</a:t>
            </a:r>
            <a:r>
              <a:rPr lang="de-DE" sz="800" dirty="0" err="1" smtClean="0">
                <a:solidFill>
                  <a:srgbClr val="0070C0"/>
                </a:solidFill>
              </a:rPr>
              <a:t>Lower</a:t>
            </a:r>
            <a:r>
              <a:rPr lang="de-DE" sz="800" dirty="0">
                <a:solidFill>
                  <a:srgbClr val="0070C0"/>
                </a:solidFill>
              </a:rPr>
              <a:t> </a:t>
            </a:r>
            <a:r>
              <a:rPr lang="de-DE" sz="800" dirty="0" smtClean="0">
                <a:solidFill>
                  <a:srgbClr val="0070C0"/>
                </a:solidFill>
              </a:rPr>
              <a:t>(2/2)  (6 Bytes)</a:t>
            </a:r>
            <a:endParaRPr lang="de-DE" sz="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46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54323" y="581465"/>
            <a:ext cx="3516612" cy="29238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51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52       Byte Value (Hex)=  </a:t>
            </a:r>
            <a:r>
              <a:rPr lang="de-DE" sz="800" dirty="0" smtClean="0"/>
              <a:t>-          Byte </a:t>
            </a:r>
            <a:r>
              <a:rPr lang="de-DE" sz="800" dirty="0"/>
              <a:t>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53       Byte Value (Hex)=  </a:t>
            </a:r>
            <a:r>
              <a:rPr lang="de-DE" sz="800" dirty="0" smtClean="0"/>
              <a:t>-          Byte </a:t>
            </a:r>
            <a:r>
              <a:rPr lang="de-DE" sz="800" dirty="0"/>
              <a:t>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54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55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56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57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58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59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2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…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300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301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302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303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304       Byte Value (Hex)=  </a:t>
            </a:r>
            <a:r>
              <a:rPr lang="de-DE" sz="800" b="1" dirty="0"/>
              <a:t>f7</a:t>
            </a:r>
            <a:r>
              <a:rPr lang="de-DE" sz="800" dirty="0"/>
              <a:t>     </a:t>
            </a:r>
            <a:r>
              <a:rPr lang="de-DE" sz="800" dirty="0" smtClean="0"/>
              <a:t>Byte </a:t>
            </a:r>
            <a:r>
              <a:rPr lang="de-DE" sz="800" dirty="0"/>
              <a:t>Value (Dez)=  </a:t>
            </a:r>
            <a:r>
              <a:rPr lang="de-DE" sz="800" dirty="0" smtClean="0"/>
              <a:t>247</a:t>
            </a:r>
          </a:p>
          <a:p>
            <a:endParaRPr lang="de-DE" sz="800" dirty="0"/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305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306       Byte Value (Hex)=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</p:txBody>
      </p:sp>
      <p:sp>
        <p:nvSpPr>
          <p:cNvPr id="59" name="Textfeld 58"/>
          <p:cNvSpPr txBox="1"/>
          <p:nvPr/>
        </p:nvSpPr>
        <p:spPr>
          <a:xfrm>
            <a:off x="372337" y="224498"/>
            <a:ext cx="429981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smtClean="0"/>
              <a:t>JP-8000 </a:t>
            </a:r>
            <a:r>
              <a:rPr lang="de-DE" dirty="0"/>
              <a:t>– .MID </a:t>
            </a:r>
            <a:r>
              <a:rPr lang="de-DE" dirty="0" err="1"/>
              <a:t>Patchbank</a:t>
            </a:r>
            <a:r>
              <a:rPr lang="de-DE" dirty="0"/>
              <a:t> – „Patch“ </a:t>
            </a:r>
          </a:p>
        </p:txBody>
      </p:sp>
      <p:sp>
        <p:nvSpPr>
          <p:cNvPr id="71" name="Textfeld 70"/>
          <p:cNvSpPr txBox="1"/>
          <p:nvPr/>
        </p:nvSpPr>
        <p:spPr>
          <a:xfrm>
            <a:off x="3970935" y="58146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83" name="Geschweifte Klammer rechts 82"/>
          <p:cNvSpPr/>
          <p:nvPr/>
        </p:nvSpPr>
        <p:spPr>
          <a:xfrm>
            <a:off x="3913773" y="64578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Geschweifte Klammer rechts 84"/>
          <p:cNvSpPr/>
          <p:nvPr/>
        </p:nvSpPr>
        <p:spPr>
          <a:xfrm>
            <a:off x="3913773" y="776269"/>
            <a:ext cx="57162" cy="1933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/>
          <p:cNvSpPr txBox="1"/>
          <p:nvPr/>
        </p:nvSpPr>
        <p:spPr>
          <a:xfrm>
            <a:off x="3991545" y="1727429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=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02h 00h </a:t>
            </a:r>
            <a:r>
              <a:rPr lang="de-DE" sz="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Geschweifte Klammer rechts 87"/>
          <p:cNvSpPr/>
          <p:nvPr/>
        </p:nvSpPr>
        <p:spPr>
          <a:xfrm>
            <a:off x="3913771" y="1604050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Geschweifte Klammer rechts 88"/>
          <p:cNvSpPr/>
          <p:nvPr/>
        </p:nvSpPr>
        <p:spPr>
          <a:xfrm>
            <a:off x="3913771" y="2093148"/>
            <a:ext cx="48895" cy="579383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/>
          <p:cNvSpPr txBox="1"/>
          <p:nvPr/>
        </p:nvSpPr>
        <p:spPr>
          <a:xfrm>
            <a:off x="3970935" y="2278436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(239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91" name="Geschweifte Klammer rechts 90"/>
          <p:cNvSpPr/>
          <p:nvPr/>
        </p:nvSpPr>
        <p:spPr>
          <a:xfrm>
            <a:off x="3913770" y="2949676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Textfeld 91"/>
          <p:cNvSpPr txBox="1"/>
          <p:nvPr/>
        </p:nvSpPr>
        <p:spPr>
          <a:xfrm>
            <a:off x="3955149" y="2886560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93" name="Geschweifte Klammer rechts 92"/>
          <p:cNvSpPr/>
          <p:nvPr/>
        </p:nvSpPr>
        <p:spPr>
          <a:xfrm>
            <a:off x="3915357" y="2829374"/>
            <a:ext cx="45719" cy="11121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Textfeld 93"/>
          <p:cNvSpPr txBox="1"/>
          <p:nvPr/>
        </p:nvSpPr>
        <p:spPr>
          <a:xfrm>
            <a:off x="3945469" y="277102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56" name="Geschweifte Klammer rechts 55"/>
          <p:cNvSpPr/>
          <p:nvPr/>
        </p:nvSpPr>
        <p:spPr>
          <a:xfrm>
            <a:off x="3922040" y="2711462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Textfeld 56"/>
          <p:cNvSpPr txBox="1"/>
          <p:nvPr/>
        </p:nvSpPr>
        <p:spPr>
          <a:xfrm>
            <a:off x="3939720" y="264775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Not </a:t>
            </a:r>
            <a:r>
              <a:rPr lang="de-DE" sz="800" dirty="0" err="1" smtClean="0"/>
              <a:t>used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58" name="Geschweifte Klammer rechts 57"/>
          <p:cNvSpPr/>
          <p:nvPr/>
        </p:nvSpPr>
        <p:spPr>
          <a:xfrm>
            <a:off x="3916169" y="3192076"/>
            <a:ext cx="45719" cy="251305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3938216" y="3215372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Data  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Geschweifte Klammer rechts 30"/>
          <p:cNvSpPr/>
          <p:nvPr/>
        </p:nvSpPr>
        <p:spPr>
          <a:xfrm>
            <a:off x="3916169" y="1017332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3961888" y="1194352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979202" y="754730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Size (2 Bytes)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36469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4690371" y="2782402"/>
            <a:ext cx="28005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 smtClean="0"/>
              <a:t>JP-8000 .SYX</a:t>
            </a:r>
            <a:r>
              <a:rPr lang="de-DE" sz="4000" dirty="0"/>
              <a:t/>
            </a:r>
            <a:br>
              <a:rPr lang="de-DE" sz="4000" dirty="0"/>
            </a:br>
            <a:r>
              <a:rPr lang="de-DE" sz="3200" dirty="0" err="1" smtClean="0"/>
              <a:t>Patchbank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86687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54323" y="581465"/>
            <a:ext cx="3516612" cy="24314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</a:t>
            </a:r>
            <a:r>
              <a:rPr lang="de-DE" sz="800" dirty="0" smtClean="0"/>
              <a:t>1       </a:t>
            </a:r>
            <a:r>
              <a:rPr lang="de-DE" sz="800" dirty="0"/>
              <a:t>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 smtClean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</a:t>
            </a:r>
            <a:r>
              <a:rPr lang="de-DE" sz="800" dirty="0" smtClean="0"/>
              <a:t>2       </a:t>
            </a:r>
            <a:r>
              <a:rPr lang="de-DE" sz="800" dirty="0"/>
              <a:t>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</a:t>
            </a:r>
            <a:r>
              <a:rPr lang="de-DE" sz="800" dirty="0" smtClean="0"/>
              <a:t>3       </a:t>
            </a:r>
            <a:r>
              <a:rPr lang="de-DE" sz="800" dirty="0"/>
              <a:t>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</a:t>
            </a:r>
            <a:r>
              <a:rPr lang="de-DE" sz="800" dirty="0" smtClean="0"/>
              <a:t>4       </a:t>
            </a:r>
            <a:r>
              <a:rPr lang="de-DE" sz="800" dirty="0"/>
              <a:t>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</a:t>
            </a:r>
            <a:r>
              <a:rPr lang="de-DE" sz="800" dirty="0" smtClean="0"/>
              <a:t>5       </a:t>
            </a:r>
            <a:r>
              <a:rPr lang="de-DE" sz="800" dirty="0"/>
              <a:t>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</a:t>
            </a:r>
            <a:r>
              <a:rPr lang="de-DE" sz="800" dirty="0" smtClean="0"/>
              <a:t>6       </a:t>
            </a:r>
            <a:r>
              <a:rPr lang="de-DE" sz="800" dirty="0"/>
              <a:t>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7   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2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8   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9   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10   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</a:t>
            </a:r>
            <a:r>
              <a:rPr lang="de-DE" sz="800" dirty="0" smtClean="0">
                <a:solidFill>
                  <a:srgbClr val="0070C0"/>
                </a:solidFill>
              </a:rPr>
              <a:t>11       </a:t>
            </a:r>
            <a:r>
              <a:rPr lang="de-DE" sz="800" dirty="0">
                <a:solidFill>
                  <a:srgbClr val="0070C0"/>
                </a:solidFill>
              </a:rPr>
              <a:t>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</a:t>
            </a:r>
            <a:r>
              <a:rPr lang="de-DE" sz="800" dirty="0" smtClean="0">
                <a:solidFill>
                  <a:srgbClr val="0070C0"/>
                </a:solidFill>
              </a:rPr>
              <a:t>12       </a:t>
            </a:r>
            <a:r>
              <a:rPr lang="de-DE" sz="800" dirty="0">
                <a:solidFill>
                  <a:srgbClr val="0070C0"/>
                </a:solidFill>
              </a:rPr>
              <a:t>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…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300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301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302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303       Byte Value (Hex)=  </a:t>
            </a:r>
            <a:r>
              <a:rPr lang="de-DE" sz="800" dirty="0" smtClean="0"/>
              <a:t>-       </a:t>
            </a:r>
            <a:r>
              <a:rPr lang="de-DE" sz="800" dirty="0"/>
              <a:t>Byte Value (Dez)=  </a:t>
            </a:r>
            <a:r>
              <a:rPr lang="de-DE" sz="800" dirty="0" smtClean="0"/>
              <a:t>-</a:t>
            </a:r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304       Byte Value (Hex)=  </a:t>
            </a:r>
            <a:r>
              <a:rPr lang="de-DE" sz="800" b="1" dirty="0"/>
              <a:t>f7</a:t>
            </a:r>
            <a:r>
              <a:rPr lang="de-DE" sz="800" dirty="0"/>
              <a:t>       Byte Value (Dez)=  </a:t>
            </a:r>
            <a:r>
              <a:rPr lang="de-DE" sz="800" dirty="0" smtClean="0"/>
              <a:t>247</a:t>
            </a:r>
          </a:p>
          <a:p>
            <a:endParaRPr lang="de-DE" sz="800" dirty="0"/>
          </a:p>
        </p:txBody>
      </p:sp>
      <p:sp>
        <p:nvSpPr>
          <p:cNvPr id="59" name="Textfeld 58"/>
          <p:cNvSpPr txBox="1"/>
          <p:nvPr/>
        </p:nvSpPr>
        <p:spPr>
          <a:xfrm>
            <a:off x="372337" y="224498"/>
            <a:ext cx="429981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smtClean="0"/>
              <a:t>JP-8000 </a:t>
            </a:r>
            <a:r>
              <a:rPr lang="de-DE" dirty="0"/>
              <a:t>– </a:t>
            </a:r>
            <a:r>
              <a:rPr lang="de-DE" dirty="0" smtClean="0"/>
              <a:t>.SYX </a:t>
            </a:r>
            <a:r>
              <a:rPr lang="de-DE" dirty="0" err="1"/>
              <a:t>Patchbank</a:t>
            </a:r>
            <a:r>
              <a:rPr lang="de-DE" dirty="0"/>
              <a:t> </a:t>
            </a:r>
            <a:r>
              <a:rPr lang="de-DE" dirty="0" smtClean="0"/>
              <a:t>– “</a:t>
            </a:r>
            <a:r>
              <a:rPr lang="de-DE" dirty="0"/>
              <a:t>Patch“ </a:t>
            </a:r>
          </a:p>
        </p:txBody>
      </p:sp>
      <p:sp>
        <p:nvSpPr>
          <p:cNvPr id="71" name="Textfeld 70"/>
          <p:cNvSpPr txBox="1"/>
          <p:nvPr/>
        </p:nvSpPr>
        <p:spPr>
          <a:xfrm>
            <a:off x="3970935" y="58146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83" name="Geschweifte Klammer rechts 82"/>
          <p:cNvSpPr/>
          <p:nvPr/>
        </p:nvSpPr>
        <p:spPr>
          <a:xfrm>
            <a:off x="3913773" y="64578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/>
          <p:cNvSpPr txBox="1"/>
          <p:nvPr/>
        </p:nvSpPr>
        <p:spPr>
          <a:xfrm>
            <a:off x="3970935" y="1484102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=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02h 00h </a:t>
            </a:r>
            <a:r>
              <a:rPr lang="de-DE" sz="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Geschweifte Klammer rechts 87"/>
          <p:cNvSpPr/>
          <p:nvPr/>
        </p:nvSpPr>
        <p:spPr>
          <a:xfrm>
            <a:off x="3913774" y="1369002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Geschweifte Klammer rechts 88"/>
          <p:cNvSpPr/>
          <p:nvPr/>
        </p:nvSpPr>
        <p:spPr>
          <a:xfrm>
            <a:off x="3913774" y="1858100"/>
            <a:ext cx="48895" cy="579383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/>
          <p:cNvSpPr txBox="1"/>
          <p:nvPr/>
        </p:nvSpPr>
        <p:spPr>
          <a:xfrm>
            <a:off x="3987487" y="2031151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(239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35" name="Geschweifte Klammer rechts 34"/>
          <p:cNvSpPr/>
          <p:nvPr/>
        </p:nvSpPr>
        <p:spPr>
          <a:xfrm>
            <a:off x="3905506" y="269724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3946885" y="263412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37" name="Geschweifte Klammer rechts 36"/>
          <p:cNvSpPr/>
          <p:nvPr/>
        </p:nvSpPr>
        <p:spPr>
          <a:xfrm>
            <a:off x="3907093" y="2576941"/>
            <a:ext cx="45719" cy="11121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3929952" y="2503042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49" name="Geschweifte Klammer rechts 48"/>
          <p:cNvSpPr/>
          <p:nvPr/>
        </p:nvSpPr>
        <p:spPr>
          <a:xfrm>
            <a:off x="3913776" y="2459029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3938223" y="2409729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Not </a:t>
            </a:r>
            <a:r>
              <a:rPr lang="de-DE" sz="800" dirty="0" err="1" smtClean="0"/>
              <a:t>used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27" name="Geschweifte Klammer rechts 26"/>
          <p:cNvSpPr/>
          <p:nvPr/>
        </p:nvSpPr>
        <p:spPr>
          <a:xfrm>
            <a:off x="3916949" y="771684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962668" y="948704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(Roland JP-80X0)            (6 Bytes)</a:t>
            </a:r>
          </a:p>
        </p:txBody>
      </p:sp>
    </p:spTree>
    <p:extLst>
      <p:ext uri="{BB962C8B-B14F-4D97-AF65-F5344CB8AC3E}">
        <p14:creationId xmlns:p14="http://schemas.microsoft.com/office/powerpoint/2010/main" val="732318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JP-8000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Performancebank</a:t>
            </a:r>
          </a:p>
        </p:txBody>
      </p:sp>
    </p:spTree>
    <p:extLst>
      <p:ext uri="{BB962C8B-B14F-4D97-AF65-F5344CB8AC3E}">
        <p14:creationId xmlns:p14="http://schemas.microsoft.com/office/powerpoint/2010/main" val="1440112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feld 57"/>
          <p:cNvSpPr txBox="1"/>
          <p:nvPr/>
        </p:nvSpPr>
        <p:spPr>
          <a:xfrm>
            <a:off x="372337" y="224498"/>
            <a:ext cx="807720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 smtClean="0"/>
              <a:t>JP-8000 Performancebank – </a:t>
            </a:r>
            <a:r>
              <a:rPr lang="de-DE" dirty="0" err="1" smtClean="0"/>
              <a:t>Address</a:t>
            </a:r>
            <a:r>
              <a:rPr lang="de-DE" dirty="0" smtClean="0"/>
              <a:t> Mapping</a:t>
            </a: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024918"/>
              </p:ext>
            </p:extLst>
          </p:nvPr>
        </p:nvGraphicFramePr>
        <p:xfrm>
          <a:off x="1884461" y="2166266"/>
          <a:ext cx="8077200" cy="1173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4103451929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5281304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65433950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59721217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76386909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61289517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559265602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61982521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648086507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03 00 00 00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User Performance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Perf U11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Perf Common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36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912039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00 01 00 00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Perf U12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00 00 </a:t>
                      </a:r>
                      <a:r>
                        <a:rPr lang="de-DE" sz="1100" b="0" u="none" strike="noStrike" dirty="0" smtClean="0">
                          <a:effectLst/>
                        </a:rPr>
                        <a:t>10</a:t>
                      </a:r>
                      <a:r>
                        <a:rPr lang="de-DE" sz="1100" u="none" strike="noStrike" dirty="0" smtClean="0">
                          <a:effectLst/>
                        </a:rPr>
                        <a:t> </a:t>
                      </a:r>
                      <a:r>
                        <a:rPr lang="de-DE" sz="1100" u="none" strike="noStrike" dirty="0">
                          <a:effectLst/>
                        </a:rPr>
                        <a:t>00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Part (Upper)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7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9142016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00 02 00 00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Perf</a:t>
                      </a:r>
                      <a:r>
                        <a:rPr lang="de-DE" sz="1100" u="none" strike="noStrike" dirty="0">
                          <a:effectLst/>
                        </a:rPr>
                        <a:t> U13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00 00 </a:t>
                      </a:r>
                      <a:r>
                        <a:rPr lang="de-DE" sz="1100" b="0" u="none" strike="noStrike" dirty="0" smtClean="0">
                          <a:effectLst/>
                        </a:rPr>
                        <a:t>11</a:t>
                      </a:r>
                      <a:r>
                        <a:rPr lang="de-DE" sz="1100" u="none" strike="noStrike" dirty="0" smtClean="0">
                          <a:effectLst/>
                        </a:rPr>
                        <a:t> </a:t>
                      </a:r>
                      <a:r>
                        <a:rPr lang="de-DE" sz="1100" u="none" strike="noStrike" dirty="0">
                          <a:effectLst/>
                        </a:rPr>
                        <a:t>00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Part (Lower)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7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6835656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00 00 40 00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(Upper)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239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5702082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3F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Perf U88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00 00 42 00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(Lower)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239 Bytes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84265975"/>
                  </a:ext>
                </a:extLst>
              </a:tr>
            </a:tbl>
          </a:graphicData>
        </a:graphic>
      </p:graphicFrame>
      <p:cxnSp>
        <p:nvCxnSpPr>
          <p:cNvPr id="9" name="Gerader Verbinder 8"/>
          <p:cNvCxnSpPr/>
          <p:nvPr/>
        </p:nvCxnSpPr>
        <p:spPr>
          <a:xfrm flipV="1">
            <a:off x="4046365" y="2272947"/>
            <a:ext cx="661852" cy="435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V="1">
            <a:off x="6397678" y="2268592"/>
            <a:ext cx="661852" cy="435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4046365" y="2320846"/>
            <a:ext cx="661852" cy="90133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6397678" y="2320845"/>
            <a:ext cx="714104" cy="90133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1774735" y="3567287"/>
            <a:ext cx="9158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Since</a:t>
            </a:r>
            <a:r>
              <a:rPr lang="de-DE" sz="1000" dirty="0"/>
              <a:t> </a:t>
            </a:r>
            <a:r>
              <a:rPr lang="de-DE" sz="1000" dirty="0" err="1"/>
              <a:t>some</a:t>
            </a:r>
            <a:r>
              <a:rPr lang="de-DE" sz="1000" dirty="0"/>
              <a:t> </a:t>
            </a:r>
            <a:r>
              <a:rPr lang="de-DE" sz="1000" dirty="0" err="1"/>
              <a:t>Soundbanks</a:t>
            </a:r>
            <a:r>
              <a:rPr lang="de-DE" sz="1000" dirty="0"/>
              <a:t> </a:t>
            </a:r>
            <a:r>
              <a:rPr lang="de-DE" sz="1000" dirty="0" err="1"/>
              <a:t>are</a:t>
            </a:r>
            <a:r>
              <a:rPr lang="de-DE" sz="1000" dirty="0"/>
              <a:t> </a:t>
            </a:r>
            <a:r>
              <a:rPr lang="de-DE" sz="1000" dirty="0" err="1"/>
              <a:t>using</a:t>
            </a:r>
            <a:r>
              <a:rPr lang="de-DE" sz="1000" dirty="0"/>
              <a:t> </a:t>
            </a:r>
            <a:r>
              <a:rPr lang="de-DE" sz="1000" dirty="0" err="1"/>
              <a:t>wrong</a:t>
            </a:r>
            <a:r>
              <a:rPr lang="de-DE" sz="1000" dirty="0"/>
              <a:t> </a:t>
            </a:r>
            <a:r>
              <a:rPr lang="de-DE" sz="1000" dirty="0" err="1"/>
              <a:t>offset</a:t>
            </a:r>
            <a:r>
              <a:rPr lang="de-DE" sz="1000" dirty="0"/>
              <a:t> </a:t>
            </a:r>
            <a:r>
              <a:rPr lang="de-DE" sz="1000" dirty="0" err="1"/>
              <a:t>addresses</a:t>
            </a:r>
            <a:r>
              <a:rPr lang="de-DE" sz="1000" dirty="0"/>
              <a:t>, </a:t>
            </a:r>
            <a:r>
              <a:rPr lang="de-DE" sz="1000" dirty="0" err="1"/>
              <a:t>first</a:t>
            </a:r>
            <a:r>
              <a:rPr lang="de-DE" sz="1000" dirty="0"/>
              <a:t> </a:t>
            </a:r>
            <a:r>
              <a:rPr lang="de-DE" sz="1000" dirty="0" err="1"/>
              <a:t>identify</a:t>
            </a:r>
            <a:r>
              <a:rPr lang="de-DE" sz="1000" dirty="0"/>
              <a:t> </a:t>
            </a:r>
            <a:r>
              <a:rPr lang="de-DE" sz="1000" dirty="0" err="1"/>
              <a:t>this</a:t>
            </a:r>
            <a:r>
              <a:rPr lang="de-DE" sz="1000" dirty="0"/>
              <a:t> </a:t>
            </a:r>
            <a:r>
              <a:rPr lang="de-DE" sz="1000" dirty="0" err="1"/>
              <a:t>bank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finding</a:t>
            </a:r>
            <a:r>
              <a:rPr lang="de-DE" sz="1000" dirty="0"/>
              <a:t> </a:t>
            </a:r>
            <a:r>
              <a:rPr lang="de-DE" sz="1000" dirty="0" err="1" smtClean="0"/>
              <a:t>the</a:t>
            </a:r>
            <a:r>
              <a:rPr lang="de-DE" sz="1000" dirty="0" smtClean="0"/>
              <a:t> </a:t>
            </a:r>
            <a:r>
              <a:rPr lang="de-DE" sz="1000" dirty="0" err="1"/>
              <a:t>following</a:t>
            </a:r>
            <a:r>
              <a:rPr lang="de-DE" sz="1000" dirty="0"/>
              <a:t> Bytes in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given</a:t>
            </a:r>
            <a:r>
              <a:rPr lang="de-DE" sz="1000" dirty="0"/>
              <a:t> </a:t>
            </a:r>
            <a:r>
              <a:rPr lang="de-DE" sz="1000" dirty="0" err="1"/>
              <a:t>order</a:t>
            </a:r>
            <a:r>
              <a:rPr lang="de-DE" sz="1000" dirty="0" smtClean="0"/>
              <a:t>:</a:t>
            </a:r>
            <a:br>
              <a:rPr lang="de-DE" sz="1000" dirty="0" smtClean="0"/>
            </a:b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 smtClean="0"/>
              <a:t>   (1) "</a:t>
            </a:r>
            <a:r>
              <a:rPr lang="de-DE" sz="1000" dirty="0"/>
              <a:t>41 10 00 06 12 </a:t>
            </a:r>
            <a:r>
              <a:rPr lang="de-DE" sz="1000" b="1" dirty="0"/>
              <a:t>03 00 00 00</a:t>
            </a:r>
            <a:r>
              <a:rPr lang="de-DE" sz="1000" dirty="0"/>
              <a:t>"</a:t>
            </a:r>
          </a:p>
          <a:p>
            <a:r>
              <a:rPr lang="de-DE" sz="1000" dirty="0" smtClean="0"/>
              <a:t>   (2) "</a:t>
            </a:r>
            <a:r>
              <a:rPr lang="de-DE" sz="1000" dirty="0"/>
              <a:t>41 10 00 06 12"</a:t>
            </a:r>
          </a:p>
          <a:p>
            <a:r>
              <a:rPr lang="de-DE" sz="1000" dirty="0" smtClean="0"/>
              <a:t>   (3) "</a:t>
            </a:r>
            <a:r>
              <a:rPr lang="de-DE" sz="1000" dirty="0"/>
              <a:t>41 10 00 06 12"</a:t>
            </a:r>
          </a:p>
          <a:p>
            <a:r>
              <a:rPr lang="de-DE" sz="1000" dirty="0" smtClean="0"/>
              <a:t>   (4) "</a:t>
            </a:r>
            <a:r>
              <a:rPr lang="de-DE" sz="1000" dirty="0"/>
              <a:t>41 10 00 06 12 </a:t>
            </a:r>
            <a:r>
              <a:rPr lang="de-DE" sz="1000" b="1" dirty="0"/>
              <a:t>03 00 40 </a:t>
            </a:r>
            <a:r>
              <a:rPr lang="de-DE" sz="1000" b="1" dirty="0" smtClean="0"/>
              <a:t>00</a:t>
            </a:r>
            <a:r>
              <a:rPr lang="de-DE" sz="1000" dirty="0" smtClean="0"/>
              <a:t>"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err="1"/>
              <a:t>Once</a:t>
            </a:r>
            <a:r>
              <a:rPr lang="de-DE" sz="1000" dirty="0"/>
              <a:t> </a:t>
            </a:r>
            <a:r>
              <a:rPr lang="de-DE" sz="1000" dirty="0" err="1"/>
              <a:t>identified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bank</a:t>
            </a:r>
            <a:r>
              <a:rPr lang="de-DE" sz="1000" dirty="0"/>
              <a:t> </a:t>
            </a:r>
            <a:r>
              <a:rPr lang="de-DE" sz="1000" dirty="0" err="1"/>
              <a:t>can</a:t>
            </a:r>
            <a:r>
              <a:rPr lang="de-DE" sz="1000" dirty="0"/>
              <a:t> </a:t>
            </a:r>
            <a:r>
              <a:rPr lang="de-DE" sz="1000" dirty="0" err="1"/>
              <a:t>simply</a:t>
            </a:r>
            <a:r>
              <a:rPr lang="de-DE" sz="1000" dirty="0"/>
              <a:t> </a:t>
            </a:r>
            <a:r>
              <a:rPr lang="de-DE" sz="1000" dirty="0" err="1"/>
              <a:t>be</a:t>
            </a:r>
            <a:r>
              <a:rPr lang="de-DE" sz="1000" dirty="0"/>
              <a:t> </a:t>
            </a:r>
            <a:r>
              <a:rPr lang="de-DE" sz="1000" dirty="0" err="1"/>
              <a:t>parsed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going</a:t>
            </a:r>
            <a:r>
              <a:rPr lang="de-DE" sz="1000" dirty="0"/>
              <a:t> </a:t>
            </a:r>
            <a:r>
              <a:rPr lang="de-DE" sz="1000" dirty="0" err="1"/>
              <a:t>through</a:t>
            </a:r>
            <a:r>
              <a:rPr lang="de-DE" sz="1000" dirty="0"/>
              <a:t> all </a:t>
            </a:r>
            <a:r>
              <a:rPr lang="de-DE" sz="1000" dirty="0" err="1"/>
              <a:t>SysEx</a:t>
            </a:r>
            <a:r>
              <a:rPr lang="de-DE" sz="1000" dirty="0"/>
              <a:t> </a:t>
            </a:r>
            <a:r>
              <a:rPr lang="de-DE" sz="1000" dirty="0" err="1"/>
              <a:t>frames</a:t>
            </a:r>
            <a:r>
              <a:rPr lang="de-DE" sz="1000" dirty="0"/>
              <a:t>. </a:t>
            </a:r>
            <a:r>
              <a:rPr lang="de-DE" sz="1000" b="1" dirty="0"/>
              <a:t/>
            </a:r>
            <a:br>
              <a:rPr lang="de-DE" sz="1000" b="1" dirty="0"/>
            </a:br>
            <a:r>
              <a:rPr lang="de-DE" sz="1000" dirty="0"/>
              <a:t>Inside a </a:t>
            </a:r>
            <a:r>
              <a:rPr lang="de-DE" sz="1000" dirty="0" err="1"/>
              <a:t>SysEx</a:t>
            </a:r>
            <a:r>
              <a:rPr lang="de-DE" sz="1000" dirty="0"/>
              <a:t> </a:t>
            </a:r>
            <a:r>
              <a:rPr lang="de-DE" sz="1000" dirty="0" err="1"/>
              <a:t>frame</a:t>
            </a:r>
            <a:r>
              <a:rPr lang="de-DE" sz="1000" dirty="0"/>
              <a:t> (f0 … f7)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data</a:t>
            </a:r>
            <a:r>
              <a:rPr lang="de-DE" sz="1000" dirty="0"/>
              <a:t> </a:t>
            </a:r>
            <a:r>
              <a:rPr lang="de-DE" sz="1000" dirty="0" err="1"/>
              <a:t>always</a:t>
            </a:r>
            <a:r>
              <a:rPr lang="de-DE" sz="1000" dirty="0"/>
              <a:t> </a:t>
            </a:r>
            <a:r>
              <a:rPr lang="de-DE" sz="1000" dirty="0" err="1"/>
              <a:t>starts</a:t>
            </a:r>
            <a:r>
              <a:rPr lang="de-DE" sz="1000" dirty="0"/>
              <a:t> after </a:t>
            </a:r>
            <a:r>
              <a:rPr lang="de-DE" sz="1000" dirty="0" err="1"/>
              <a:t>Manufacturer</a:t>
            </a:r>
            <a:r>
              <a:rPr lang="de-DE" sz="1000" dirty="0"/>
              <a:t>  </a:t>
            </a:r>
            <a:r>
              <a:rPr lang="de-DE" sz="1000" dirty="0" err="1"/>
              <a:t>Id</a:t>
            </a:r>
            <a:r>
              <a:rPr lang="de-DE" sz="1000" dirty="0"/>
              <a:t> „41 10 00 06 12“ + 4 Bytes Offset </a:t>
            </a:r>
            <a:r>
              <a:rPr lang="de-DE" sz="1000" dirty="0" err="1"/>
              <a:t>Address</a:t>
            </a:r>
            <a:r>
              <a:rPr lang="de-DE" sz="1000" dirty="0" smtClean="0"/>
              <a:t>.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361097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18630</Words>
  <Application>Microsoft Office PowerPoint</Application>
  <PresentationFormat>Breitbild</PresentationFormat>
  <Paragraphs>1326</Paragraphs>
  <Slides>40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</vt:lpstr>
      <vt:lpstr>JP-8000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JP-8000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JP-8080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JP-8080</vt:lpstr>
      <vt:lpstr>JP-8080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Internet</dc:creator>
  <cp:lastModifiedBy>Internet</cp:lastModifiedBy>
  <cp:revision>842</cp:revision>
  <dcterms:created xsi:type="dcterms:W3CDTF">2025-06-02T04:37:59Z</dcterms:created>
  <dcterms:modified xsi:type="dcterms:W3CDTF">2025-07-16T19:09:09Z</dcterms:modified>
</cp:coreProperties>
</file>