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2" r:id="rId3"/>
    <p:sldId id="298" r:id="rId4"/>
    <p:sldId id="277" r:id="rId5"/>
    <p:sldId id="278" r:id="rId6"/>
    <p:sldId id="299" r:id="rId7"/>
    <p:sldId id="285" r:id="rId8"/>
    <p:sldId id="256" r:id="rId9"/>
    <p:sldId id="281" r:id="rId10"/>
    <p:sldId id="300" r:id="rId11"/>
    <p:sldId id="257" r:id="rId12"/>
    <p:sldId id="258" r:id="rId13"/>
    <p:sldId id="259" r:id="rId14"/>
    <p:sldId id="260" r:id="rId15"/>
    <p:sldId id="301" r:id="rId16"/>
    <p:sldId id="304" r:id="rId17"/>
    <p:sldId id="305" r:id="rId18"/>
    <p:sldId id="306" r:id="rId19"/>
    <p:sldId id="269" r:id="rId20"/>
    <p:sldId id="295" r:id="rId21"/>
    <p:sldId id="293" r:id="rId22"/>
    <p:sldId id="274" r:id="rId23"/>
    <p:sldId id="275" r:id="rId24"/>
    <p:sldId id="294" r:id="rId25"/>
    <p:sldId id="297" r:id="rId26"/>
    <p:sldId id="261" r:id="rId27"/>
    <p:sldId id="291" r:id="rId28"/>
    <p:sldId id="282" r:id="rId29"/>
    <p:sldId id="262" r:id="rId30"/>
    <p:sldId id="263" r:id="rId31"/>
    <p:sldId id="264" r:id="rId32"/>
    <p:sldId id="265" r:id="rId33"/>
    <p:sldId id="266" r:id="rId34"/>
    <p:sldId id="267" r:id="rId35"/>
    <p:sldId id="292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7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5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Patchbank</a:t>
            </a:r>
            <a:r>
              <a:rPr lang="de-DE" sz="3200" dirty="0" smtClean="0"/>
              <a:t> A+B</a:t>
            </a:r>
          </a:p>
        </p:txBody>
      </p:sp>
    </p:spTree>
    <p:extLst>
      <p:ext uri="{BB962C8B-B14F-4D97-AF65-F5344CB8AC3E}">
        <p14:creationId xmlns:p14="http://schemas.microsoft.com/office/powerpoint/2010/main" val="27434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92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72215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smtClean="0"/>
              <a:t>Performancebank </a:t>
            </a:r>
            <a:r>
              <a:rPr lang="de-DE" dirty="0"/>
              <a:t>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64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 Byte Value (Dez)=  </a:t>
            </a:r>
            <a:r>
              <a:rPr lang="de-DE" sz="800" b="1" dirty="0" smtClean="0"/>
              <a:t>-</a:t>
            </a:r>
            <a:r>
              <a:rPr lang="de-DE" sz="800" dirty="0" smtClean="0"/>
              <a:t>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98       Byte Value (Hex)=  -       Byte Value (Dez)=  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52976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828252" y="7703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1966" y="163417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26664" y="2005481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73971" y="407173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4375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50522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3297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39223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91677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72382" y="109379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898790" y="7161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0892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7441898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100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101       Byte Value (Hex)=  -       Byte Value (Dez)=  -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104       Byte Value (Hex)=  41       Byte Value (Dez)=  65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105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107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108       Byte Value (Hex)=  12       Byte Value (Dez)=  18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 smtClean="0">
                <a:solidFill>
                  <a:srgbClr val="FF0000"/>
                </a:solidFill>
              </a:rPr>
              <a:t>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  <a:r>
              <a:rPr lang="de-DE" sz="8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113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114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115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116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118       Byte Value (Hex)=  -       Byte Value (Dez)=  -	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120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121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  <a:p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122       Byte Value (Hex)=  -       Byte Value (Dez)=  -   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123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124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125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126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127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128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129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130       Byte Value (Hex)=  12       Byte Value (Dez)=  18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</a:t>
            </a:r>
            <a:r>
              <a:rPr lang="de-DE" sz="800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135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136       Byte Value (Hex)=  -       Byte Value (Dez)=  -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139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140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141       Byte Value (Hex)=  -       Byte Value (Dez)=  -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142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143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20631" y="1880973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76852" y="9483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9690" y="10126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919690" y="11431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64084" y="197731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10h</a:t>
            </a:r>
            <a:r>
              <a:rPr lang="de-DE" sz="800" b="1" dirty="0" smtClean="0">
                <a:solidFill>
                  <a:srgbClr val="FF0000"/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5368" y="234419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7885" y="33293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4681" y="32732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1909" y="3564957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73394" y="35649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964084" y="38692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06922" y="39335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eschweifte Klammer rechts 45"/>
          <p:cNvSpPr/>
          <p:nvPr/>
        </p:nvSpPr>
        <p:spPr>
          <a:xfrm>
            <a:off x="3906922" y="40640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67542" y="488430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07459" y="479886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06051" y="5271220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08569" y="625634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73137" y="620401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1672" y="31452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19690" y="321538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74726" y="60715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02599" y="61340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4084" y="267482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67542" y="56030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309" y="127466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5028" y="145168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03083" y="42049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48802" y="43819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961354" y="108715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59989" y="40131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1176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144       Byte Value (Hex)=  -       Byte Value (Dez)=  -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145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146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147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148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149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150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152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153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155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156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157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158       Byte Value (Hex)=  -       Byte Value (Dez)=  -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396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398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400       Byte Value (Hex)=  83       Byte Value (Dez)=  131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401       Byte Value (Hex)=  74       Byte Value (Dez)=  116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404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405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406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408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409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413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652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653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654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655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656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657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845287" y="52666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06772" y="5266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772" y="8286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9610" y="89292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849610" y="1023410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382" y="197457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9608" y="1851191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49608" y="2340289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06772" y="252557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49607" y="319681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90986" y="31337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51194" y="3076515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74053" y="30026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6" name="Geschweifte Klammer rechts 95"/>
          <p:cNvSpPr/>
          <p:nvPr/>
        </p:nvSpPr>
        <p:spPr>
          <a:xfrm>
            <a:off x="3845287" y="3466696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06772" y="34666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902447" y="37538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45285" y="3818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845285" y="394868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23057" y="48998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45283" y="477646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>
            <a:off x="3845283" y="526556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2447" y="545084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45282" y="61220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86661" y="60589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69728" y="5946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48458" y="600830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53552" y="58731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77999" y="58238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57877" y="29586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82324" y="290930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845287" y="6355292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06772" y="635529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Geschweifte Klammer rechts 60"/>
          <p:cNvSpPr/>
          <p:nvPr/>
        </p:nvSpPr>
        <p:spPr>
          <a:xfrm>
            <a:off x="3848458" y="125680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94177" y="143382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45282" y="417829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91001" y="435531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00718" y="10132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3894177" y="392125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7974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7452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369906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850318" y="14765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33339" y="1842215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50318" y="38908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2683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3360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1606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2231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77940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80647" y="95680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612776" y="637493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„Performance Common“ (36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64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0392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60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61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18       Byte Value (Dez)=  24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69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70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72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01       Byte Value (Dez)=  1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18       Byte Value (Dez)=  24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03       Byte Value (Dez)=  3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85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86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915752" y="1391135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73137" y="5880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975" y="6523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59205" y="148747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9690" y="185107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9391" y="28416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6187" y="27856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973137" y="30302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7858" y="3101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81279" y="388281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29037" y="382883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30341" y="4287127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27166" y="530289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91734" y="52505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3178" y="26576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1196" y="27277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93323" y="511813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21196" y="5180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6780" y="21725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81279" y="46178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690" y="79633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1087" y="97212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186" y="323304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9205" y="339345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612774" y="65074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612773" y="3101834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0889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590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 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02444" y="4622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5282" y="526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18387" y="136800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0613" y="12446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37013" y="1730712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894177" y="191600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36620" y="257076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77999" y="25076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38207" y="245046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67605" y="23925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8" name="Textfeld 97"/>
          <p:cNvSpPr txBox="1"/>
          <p:nvPr/>
        </p:nvSpPr>
        <p:spPr>
          <a:xfrm>
            <a:off x="3891001" y="275338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33839" y="281770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10054" y="36602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32280" y="3536844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6772" y="42012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07896" y="48994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49275" y="483630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32342" y="47238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11072" y="478563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16166" y="46504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40613" y="460115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44890" y="23325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69337" y="228324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1" name="Geschweifte Klammer rechts 60"/>
          <p:cNvSpPr/>
          <p:nvPr/>
        </p:nvSpPr>
        <p:spPr>
          <a:xfrm>
            <a:off x="3840613" y="6494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86332" y="8265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32280" y="296066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77999" y="313768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42" name="Geschweifte Klammer rechts 41"/>
          <p:cNvSpPr/>
          <p:nvPr/>
        </p:nvSpPr>
        <p:spPr>
          <a:xfrm>
            <a:off x="3832280" y="4029797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8612774" y="52657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(239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660672" y="2817705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</a:t>
            </a:r>
            <a:r>
              <a:rPr lang="de-DE" sz="1200" dirty="0"/>
              <a:t>239</a:t>
            </a:r>
            <a:r>
              <a:rPr lang="de-DE" sz="1200" dirty="0" smtClean="0"/>
              <a:t>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1634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Patchbank</a:t>
            </a:r>
            <a:r>
              <a:rPr lang="de-DE" sz="3200" dirty="0" smtClean="0">
                <a:solidFill>
                  <a:schemeClr val="bg1"/>
                </a:solidFill>
              </a:rPr>
              <a:t> A + B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6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64522"/>
              </p:ext>
            </p:extLst>
          </p:nvPr>
        </p:nvGraphicFramePr>
        <p:xfrm>
          <a:off x="3075374" y="864987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00 00 04 00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A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239272" y="95155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39272" y="991100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2337" y="3357605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B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9954"/>
              </p:ext>
            </p:extLst>
          </p:nvPr>
        </p:nvGraphicFramePr>
        <p:xfrm>
          <a:off x="3075374" y="4051962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02 00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04 00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7E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B88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cxnSp>
        <p:nvCxnSpPr>
          <p:cNvPr id="12" name="Gerader Verbinder 11"/>
          <p:cNvCxnSpPr/>
          <p:nvPr/>
        </p:nvCxnSpPr>
        <p:spPr>
          <a:xfrm flipV="1">
            <a:off x="5239272" y="413853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239272" y="4178075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004455" y="1824563"/>
            <a:ext cx="7837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first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</a:t>
            </a: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02 00 </a:t>
            </a:r>
            <a:r>
              <a:rPr lang="de-DE" sz="1000" b="1" dirty="0" smtClean="0"/>
              <a:t>02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 smtClean="0"/>
              <a:t>Once</a:t>
            </a:r>
            <a:r>
              <a:rPr lang="de-DE" sz="1000" dirty="0" smtClean="0"/>
              <a:t> </a:t>
            </a:r>
            <a:r>
              <a:rPr lang="de-DE" sz="1000" dirty="0" err="1" smtClean="0"/>
              <a:t>identified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can</a:t>
            </a:r>
            <a:r>
              <a:rPr lang="de-DE" sz="1000" dirty="0" smtClean="0"/>
              <a:t> </a:t>
            </a:r>
            <a:r>
              <a:rPr lang="de-DE" sz="1000" dirty="0" err="1" smtClean="0"/>
              <a:t>simply</a:t>
            </a:r>
            <a:r>
              <a:rPr lang="de-DE" sz="1000" dirty="0" smtClean="0"/>
              <a:t> </a:t>
            </a:r>
            <a:r>
              <a:rPr lang="de-DE" sz="1000" dirty="0" err="1" smtClean="0"/>
              <a:t>be</a:t>
            </a:r>
            <a:r>
              <a:rPr lang="de-DE" sz="1000" dirty="0" smtClean="0"/>
              <a:t> </a:t>
            </a:r>
            <a:r>
              <a:rPr lang="de-DE" sz="1000" dirty="0" err="1" smtClean="0"/>
              <a:t>parsed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going</a:t>
            </a:r>
            <a:r>
              <a:rPr lang="de-DE" sz="1000" dirty="0" smtClean="0"/>
              <a:t> </a:t>
            </a:r>
            <a:r>
              <a:rPr lang="de-DE" sz="1000" dirty="0" err="1" smtClean="0"/>
              <a:t>through</a:t>
            </a:r>
            <a:r>
              <a:rPr lang="de-DE" sz="1000" dirty="0" smtClean="0"/>
              <a:t> all </a:t>
            </a:r>
            <a:r>
              <a:rPr lang="de-DE" sz="1000" dirty="0" err="1" smtClean="0"/>
              <a:t>SysEx</a:t>
            </a:r>
            <a:r>
              <a:rPr lang="de-DE" sz="1000" dirty="0" smtClean="0"/>
              <a:t> </a:t>
            </a:r>
            <a:r>
              <a:rPr lang="de-DE" sz="1000" dirty="0" err="1" smtClean="0"/>
              <a:t>frames</a:t>
            </a:r>
            <a:r>
              <a:rPr lang="de-DE" sz="1000" dirty="0" smtClean="0"/>
              <a:t>. </a:t>
            </a:r>
            <a:r>
              <a:rPr lang="de-DE" sz="1000" b="1" dirty="0" smtClean="0"/>
              <a:t/>
            </a:r>
            <a:br>
              <a:rPr lang="de-DE" sz="1000" b="1" dirty="0" smtClean="0"/>
            </a:br>
            <a:r>
              <a:rPr lang="de-DE" sz="1000" dirty="0" smtClean="0"/>
              <a:t>Inside a </a:t>
            </a:r>
            <a:r>
              <a:rPr lang="de-DE" sz="1000" dirty="0" err="1" smtClean="0"/>
              <a:t>SysEx</a:t>
            </a:r>
            <a:r>
              <a:rPr lang="de-DE" sz="1000" dirty="0" smtClean="0"/>
              <a:t> </a:t>
            </a:r>
            <a:r>
              <a:rPr lang="de-DE" sz="1000" dirty="0" err="1" smtClean="0"/>
              <a:t>frame</a:t>
            </a:r>
            <a:r>
              <a:rPr lang="de-DE" sz="1000" dirty="0" smtClean="0"/>
              <a:t> (f0 … f7)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data</a:t>
            </a:r>
            <a:r>
              <a:rPr lang="de-DE" sz="1000" dirty="0" smtClean="0"/>
              <a:t>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starts</a:t>
            </a:r>
            <a:r>
              <a:rPr lang="de-DE" sz="1000" dirty="0" smtClean="0"/>
              <a:t> after </a:t>
            </a:r>
            <a:r>
              <a:rPr lang="de-DE" sz="1000" dirty="0" err="1" smtClean="0"/>
              <a:t>Manufacturer</a:t>
            </a:r>
            <a:r>
              <a:rPr lang="de-DE" sz="1000" dirty="0" smtClean="0"/>
              <a:t> </a:t>
            </a:r>
            <a:r>
              <a:rPr lang="de-DE" sz="1000" dirty="0" err="1" smtClean="0"/>
              <a:t>Id</a:t>
            </a:r>
            <a:r>
              <a:rPr lang="de-DE" sz="1000" dirty="0" smtClean="0"/>
              <a:t> „41 </a:t>
            </a:r>
            <a:r>
              <a:rPr lang="de-DE" sz="1000" dirty="0"/>
              <a:t>10 00 06 </a:t>
            </a:r>
            <a:r>
              <a:rPr lang="de-DE" sz="1000" dirty="0" smtClean="0"/>
              <a:t>12“ + 4 Bytes Offset </a:t>
            </a:r>
            <a:r>
              <a:rPr lang="de-DE" sz="1000" dirty="0" err="1" smtClean="0"/>
              <a:t>Address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004456" y="5122955"/>
            <a:ext cx="7576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</a:t>
            </a: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02 01 </a:t>
            </a:r>
            <a:r>
              <a:rPr lang="de-DE" sz="1000" b="1" dirty="0" smtClean="0"/>
              <a:t>02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</a:t>
            </a:r>
            <a:r>
              <a:rPr lang="de-DE" sz="1000" dirty="0" smtClean="0"/>
              <a:t> </a:t>
            </a:r>
            <a:r>
              <a:rPr lang="de-DE" sz="1000" dirty="0" err="1" smtClean="0"/>
              <a:t>Id</a:t>
            </a:r>
            <a:r>
              <a:rPr lang="de-DE" sz="1000" dirty="0" smtClean="0"/>
              <a:t> </a:t>
            </a:r>
            <a:r>
              <a:rPr lang="de-DE" sz="1000" dirty="0"/>
              <a:t>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39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26694"/>
              </p:ext>
            </p:extLst>
          </p:nvPr>
        </p:nvGraphicFramePr>
        <p:xfrm>
          <a:off x="2871160" y="709024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3020786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5754624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811280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73901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8839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05433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242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11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862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62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573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53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441547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A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cxnSp>
        <p:nvCxnSpPr>
          <p:cNvPr id="65" name="Gerader Verbinder 64"/>
          <p:cNvCxnSpPr/>
          <p:nvPr/>
        </p:nvCxnSpPr>
        <p:spPr>
          <a:xfrm flipV="1">
            <a:off x="5053880" y="81734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5035058" y="817342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2337" y="3468116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B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2378"/>
              </p:ext>
            </p:extLst>
          </p:nvPr>
        </p:nvGraphicFramePr>
        <p:xfrm>
          <a:off x="2889982" y="3953412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56547496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181831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3345305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750789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33390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28950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775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60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6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807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45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8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9871054"/>
                  </a:ext>
                </a:extLst>
              </a:tr>
            </a:tbl>
          </a:graphicData>
        </a:graphic>
      </p:graphicFrame>
      <p:cxnSp>
        <p:nvCxnSpPr>
          <p:cNvPr id="11" name="Gerader Verbinder 10"/>
          <p:cNvCxnSpPr/>
          <p:nvPr/>
        </p:nvCxnSpPr>
        <p:spPr>
          <a:xfrm flipV="1">
            <a:off x="5091524" y="4072904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072702" y="4072904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786740" y="2149849"/>
            <a:ext cx="7952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(1) "</a:t>
            </a:r>
            <a:r>
              <a:rPr lang="de-DE" sz="1000" dirty="0"/>
              <a:t>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"41 </a:t>
            </a:r>
            <a:r>
              <a:rPr lang="de-DE" sz="1000" dirty="0"/>
              <a:t>10 00 06 12 </a:t>
            </a:r>
            <a:r>
              <a:rPr lang="de-DE" sz="1000" b="1" dirty="0"/>
              <a:t>02 00 </a:t>
            </a:r>
            <a:r>
              <a:rPr lang="de-DE" sz="1000" b="1" dirty="0" smtClean="0"/>
              <a:t>01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97646" y="5295456"/>
            <a:ext cx="757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(1) "41 </a:t>
            </a:r>
            <a:r>
              <a:rPr lang="de-DE" sz="1000" dirty="0"/>
              <a:t>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02 01 </a:t>
            </a:r>
            <a:r>
              <a:rPr lang="de-DE" sz="1000" b="1" dirty="0" smtClean="0"/>
              <a:t>01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0880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13158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63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err="1" smtClean="0">
                <a:solidFill>
                  <a:schemeClr val="bg1"/>
                </a:solidFill>
              </a:rPr>
              <a:t>Patchbank</a:t>
            </a:r>
            <a:r>
              <a:rPr lang="de-DE" sz="1200" dirty="0" smtClean="0">
                <a:solidFill>
                  <a:schemeClr val="bg1"/>
                </a:solidFill>
              </a:rPr>
              <a:t>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44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5171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</a:t>
            </a:r>
            <a:r>
              <a:rPr lang="de-DE" sz="800" dirty="0" smtClean="0"/>
              <a:t>  </a:t>
            </a:r>
            <a:r>
              <a:rPr lang="de-DE" sz="800" dirty="0"/>
              <a:t>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310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b="1" dirty="0" smtClean="0"/>
              <a:t>-</a:t>
            </a:r>
            <a:endParaRPr lang="de-DE" sz="800" b="1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327       Byte Value (Hex)=  </a:t>
            </a:r>
            <a:r>
              <a:rPr lang="de-DE" sz="800" b="1" dirty="0"/>
              <a:t>f7  </a:t>
            </a:r>
            <a:r>
              <a:rPr lang="de-DE" sz="800" dirty="0"/>
              <a:t>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 smtClean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329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5053" y="64895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0730" y="79690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18681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0730" y="1636749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6348" y="2104178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46530" y="229355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9501" y="43268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2403" y="28616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8866" y="27990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1187" y="27432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0377" y="2668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0109" y="56478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6572" y="55851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8893" y="5529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8083" y="54546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059" y="3105723"/>
            <a:ext cx="62220" cy="198807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49920" y="308834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5771" y="3397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5545" y="34457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5545" y="358363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6374" y="45563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8893" y="4820682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5646" y="50554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08893" y="5910831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70378" y="58773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949343" y="7775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3970378" y="35189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5545" y="101824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1264" y="119526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11472" y="370358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7191" y="388060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5243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371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4792" y="581465"/>
            <a:ext cx="350517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49       Byte Value (Dez)=  73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4e       Byte Value (Dez)=  78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251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253       Byte Value (Hex)=  56       Byte Value (Dez)=  86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260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265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266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267       Byte Value (Hex)=  05       Byte Value (Dez)=  5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268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272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921483" y="6483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66374" y="14923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Geschweifte Klammer rechts 35"/>
          <p:cNvSpPr/>
          <p:nvPr/>
        </p:nvSpPr>
        <p:spPr>
          <a:xfrm>
            <a:off x="3924758" y="1374723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25223" y="1851681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48083" y="202089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9" name="Geschweifte Klammer rechts 38"/>
          <p:cNvSpPr/>
          <p:nvPr/>
        </p:nvSpPr>
        <p:spPr>
          <a:xfrm>
            <a:off x="3924758" y="3562663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925974" y="25678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972437" y="250523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2" name="Geschweifte Klammer rechts 41"/>
          <p:cNvSpPr/>
          <p:nvPr/>
        </p:nvSpPr>
        <p:spPr>
          <a:xfrm>
            <a:off x="3924758" y="244939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963948" y="237470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3284" y="48815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72437" y="48281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6" name="Geschweifte Klammer rechts 45"/>
          <p:cNvSpPr/>
          <p:nvPr/>
        </p:nvSpPr>
        <p:spPr>
          <a:xfrm>
            <a:off x="3924758" y="47722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963948" y="46975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3977976" y="279781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1" name="Geschweifte Klammer rechts 50"/>
          <p:cNvSpPr/>
          <p:nvPr/>
        </p:nvSpPr>
        <p:spPr>
          <a:xfrm>
            <a:off x="3917750" y="28459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71631" y="368902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eschweifte Klammer rechts 53"/>
          <p:cNvSpPr/>
          <p:nvPr/>
        </p:nvSpPr>
        <p:spPr>
          <a:xfrm>
            <a:off x="3916428" y="405804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85750" y="42911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0" name="Geschweifte Klammer rechts 59"/>
          <p:cNvSpPr/>
          <p:nvPr/>
        </p:nvSpPr>
        <p:spPr>
          <a:xfrm>
            <a:off x="3928654" y="77818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5646" y="93432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7750" y="2967993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85750" y="311209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469046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6291" y="1086737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6291" y="3574329"/>
            <a:ext cx="9144000" cy="1655762"/>
          </a:xfrm>
        </p:spPr>
        <p:txBody>
          <a:bodyPr>
            <a:normAutofit/>
          </a:bodyPr>
          <a:lstStyle/>
          <a:p>
            <a:r>
              <a:rPr lang="de-DE" sz="3500" dirty="0" smtClean="0">
                <a:solidFill>
                  <a:schemeClr val="bg1"/>
                </a:solidFill>
              </a:rPr>
              <a:t>Performancebank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endParaRPr lang="de-DE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8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37355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324947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Performances Soundbank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sz="4000" dirty="0" smtClean="0">
                <a:solidFill>
                  <a:schemeClr val="bg1"/>
                </a:solidFill>
              </a:rPr>
              <a:t>.MID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2336" y="224498"/>
            <a:ext cx="80772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smtClean="0"/>
              <a:t>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59768"/>
              </p:ext>
            </p:extLst>
          </p:nvPr>
        </p:nvGraphicFramePr>
        <p:xfrm>
          <a:off x="1947795" y="1158174"/>
          <a:ext cx="8077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628716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614087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82646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61537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83928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198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1130963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028161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9054124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03 00 00 00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Performance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055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00 00 08 00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Voice Modulator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41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612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5972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00 00 11 00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146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495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7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77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725918"/>
                  </a:ext>
                </a:extLst>
              </a:tr>
            </a:tbl>
          </a:graphicData>
        </a:graphic>
      </p:graphicFrame>
      <p:cxnSp>
        <p:nvCxnSpPr>
          <p:cNvPr id="6" name="Gerader Verbinder 5"/>
          <p:cNvCxnSpPr/>
          <p:nvPr/>
        </p:nvCxnSpPr>
        <p:spPr>
          <a:xfrm flipV="1">
            <a:off x="4076015" y="1293763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6427328" y="1289408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076015" y="1341662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427328" y="1341661"/>
            <a:ext cx="723676" cy="1399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873695" y="3081155"/>
            <a:ext cx="87507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first</a:t>
            </a:r>
            <a:r>
              <a:rPr lang="de-DE" sz="1000" dirty="0" smtClean="0"/>
              <a:t>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finding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in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given</a:t>
            </a:r>
            <a:r>
              <a:rPr lang="de-DE" sz="1000" dirty="0" smtClean="0"/>
              <a:t> </a:t>
            </a:r>
            <a:r>
              <a:rPr lang="de-DE" sz="1000" dirty="0" err="1" smtClean="0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   (1) "41 </a:t>
            </a:r>
            <a:r>
              <a:rPr lang="de-DE" sz="1000" dirty="0"/>
              <a:t>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(3)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(4)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(5) "41 </a:t>
            </a:r>
            <a:r>
              <a:rPr lang="de-DE" sz="1000" dirty="0"/>
              <a:t>10 00 06 12 </a:t>
            </a:r>
            <a:r>
              <a:rPr lang="de-DE" sz="1000" b="1" dirty="0"/>
              <a:t>03 00 40 </a:t>
            </a:r>
            <a:r>
              <a:rPr lang="de-DE" sz="1000" b="1" dirty="0" smtClean="0"/>
              <a:t>00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335420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00890" y="2743213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 </a:t>
            </a:r>
          </a:p>
          <a:p>
            <a:pPr algn="ctr"/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22602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smtClean="0">
                <a:solidFill>
                  <a:schemeClr val="bg1"/>
                </a:solidFill>
              </a:rPr>
              <a:t>Performancebank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7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84570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01497"/>
            <a:ext cx="4075334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Byte Value (Dez)=  -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Byte Value (Dez)=  0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99       </a:t>
            </a:r>
            <a:r>
              <a:rPr lang="de-DE" sz="800" dirty="0"/>
              <a:t>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100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44980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32564" y="50149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571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2564" y="155421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850" y="1925512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63162" y="405768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32564" y="650198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3939" y="655791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63939" y="64320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04569" y="63738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</a:t>
            </a:r>
            <a:r>
              <a:rPr lang="de-DE" dirty="0" smtClean="0"/>
              <a:t>“Performance Common“</a:t>
            </a:r>
            <a:endParaRPr lang="de-DE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858850" y="81769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04569" y="99471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858850" y="681224"/>
            <a:ext cx="53984" cy="1217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24347" y="65117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73519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8733" y="565699"/>
            <a:ext cx="4198061" cy="6232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101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102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103       Byte Value (Hex)=  </a:t>
            </a:r>
            <a:r>
              <a:rPr lang="de-DE" sz="700" b="1" dirty="0"/>
              <a:t>f0 </a:t>
            </a:r>
            <a:r>
              <a:rPr lang="de-DE" sz="700" dirty="0"/>
              <a:t>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104       Byte Value (Hex)=  </a:t>
            </a:r>
            <a:r>
              <a:rPr lang="de-DE" sz="700" dirty="0" smtClean="0"/>
              <a:t>-         Byte </a:t>
            </a:r>
            <a:r>
              <a:rPr lang="de-DE" sz="700" dirty="0"/>
              <a:t>Value (Dez)=  </a:t>
            </a:r>
            <a:r>
              <a:rPr lang="de-DE" sz="700" b="1" dirty="0" smtClean="0"/>
              <a:t>-</a:t>
            </a:r>
            <a:endParaRPr lang="de-DE" sz="700" b="1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105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106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107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108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109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113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155       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156       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70" name="Textfeld 69"/>
          <p:cNvSpPr txBox="1"/>
          <p:nvPr/>
        </p:nvSpPr>
        <p:spPr>
          <a:xfrm>
            <a:off x="3760480" y="883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415" y="9459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>
            <a:off x="3690304" y="638229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751789" y="60470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60480" y="654958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1855" y="66055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2119183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51789" y="4187790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4704" y="648290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5334" y="642479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6641" y="1708589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60480" y="17904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</a:t>
            </a:r>
            <a:r>
              <a:rPr lang="de-DE" dirty="0" smtClean="0"/>
              <a:t>– “</a:t>
            </a:r>
            <a:r>
              <a:rPr lang="de-DE" dirty="0"/>
              <a:t>Voice Modulator“ </a:t>
            </a:r>
          </a:p>
        </p:txBody>
      </p:sp>
      <p:sp>
        <p:nvSpPr>
          <p:cNvPr id="34" name="Geschweifte Klammer rechts 33"/>
          <p:cNvSpPr/>
          <p:nvPr/>
        </p:nvSpPr>
        <p:spPr>
          <a:xfrm>
            <a:off x="3697591" y="1162805"/>
            <a:ext cx="45719" cy="5347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743310" y="131460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697591" y="1060005"/>
            <a:ext cx="54198" cy="917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751789" y="98623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67297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0" y="581464"/>
            <a:ext cx="7973407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160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171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172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179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189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in Bank =  195       Byte Value (Hex)=  -       Byte Value (Dez)=  - 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200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32" name="Geschweifte Klammer rechts 31"/>
          <p:cNvSpPr/>
          <p:nvPr/>
        </p:nvSpPr>
        <p:spPr>
          <a:xfrm>
            <a:off x="3924573" y="188097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0794" y="9483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23632" y="10126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eschweifte Klammer rechts 37"/>
          <p:cNvSpPr/>
          <p:nvPr/>
        </p:nvSpPr>
        <p:spPr>
          <a:xfrm>
            <a:off x="3923632" y="11431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8026" y="197731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9309" y="2344196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34547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55920" y="339477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3" name="Geschweifte Klammer rechts 62"/>
          <p:cNvSpPr/>
          <p:nvPr/>
        </p:nvSpPr>
        <p:spPr>
          <a:xfrm>
            <a:off x="3914314" y="370632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960643" y="36989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968025" y="39895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15636" y="405754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eschweifte Klammer rechts 71"/>
          <p:cNvSpPr/>
          <p:nvPr/>
        </p:nvSpPr>
        <p:spPr>
          <a:xfrm>
            <a:off x="3914314" y="418728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60643" y="501977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14924" y="490565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13925" y="5365919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09457" y="64765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55920" y="64139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08241" y="63580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22984" y="332569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55920" y="32625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47431" y="628340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8026" y="27060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32688" y="574970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3" name="Geschweifte Klammer rechts 52"/>
          <p:cNvSpPr/>
          <p:nvPr/>
        </p:nvSpPr>
        <p:spPr>
          <a:xfrm>
            <a:off x="3927532" y="128299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73251" y="146001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7490" y="430963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63209" y="448665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976852" y="10740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62" name="Textfeld 61"/>
          <p:cNvSpPr txBox="1"/>
          <p:nvPr/>
        </p:nvSpPr>
        <p:spPr>
          <a:xfrm>
            <a:off x="3963209" y="41265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65898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204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207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460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464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465       Byte Value (Hex)=  </a:t>
            </a:r>
            <a:r>
              <a:rPr lang="de-DE" sz="800" dirty="0" smtClean="0"/>
              <a:t>41       </a:t>
            </a:r>
            <a:r>
              <a:rPr lang="de-DE" sz="800" dirty="0"/>
              <a:t>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469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481       Byte Value (Hex)=  </a:t>
            </a:r>
            <a:r>
              <a:rPr lang="de-DE" sz="800" b="1" dirty="0"/>
              <a:t>f7 </a:t>
            </a:r>
            <a:r>
              <a:rPr lang="de-DE" sz="800" dirty="0"/>
              <a:t>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8508" y="9377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8282" y="10052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959" y="115323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210956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959" y="199307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9577" y="246050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475" y="25806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22238" y="45612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4598" y="30790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1061" y="301641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3382" y="29605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2572" y="28858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58821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58195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5763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56890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254" y="335030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9803" y="33609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8508" y="36320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8282" y="36995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8282" y="381801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5882" y="467575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5055058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529284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8" name="Geschweifte Klammer rechts 67"/>
          <p:cNvSpPr/>
          <p:nvPr/>
        </p:nvSpPr>
        <p:spPr>
          <a:xfrm>
            <a:off x="3911630" y="13785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57349" y="15555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6" name="Geschweifte Klammer rechts 75"/>
          <p:cNvSpPr/>
          <p:nvPr/>
        </p:nvSpPr>
        <p:spPr>
          <a:xfrm>
            <a:off x="3918282" y="394477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964001" y="412179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3971121" y="11374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86" name="Textfeld 85"/>
          <p:cNvSpPr txBox="1"/>
          <p:nvPr/>
        </p:nvSpPr>
        <p:spPr>
          <a:xfrm>
            <a:off x="3971121" y="37758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886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484       Byte Value (Hex)=  </a:t>
            </a:r>
            <a:r>
              <a:rPr lang="de-DE" sz="800" b="1" dirty="0"/>
              <a:t>f0</a:t>
            </a:r>
            <a:r>
              <a:rPr lang="de-DE" sz="800" dirty="0"/>
              <a:t>       </a:t>
            </a:r>
            <a:r>
              <a:rPr lang="de-DE" sz="800" dirty="0" smtClean="0"/>
              <a:t>Byte </a:t>
            </a:r>
            <a:r>
              <a:rPr lang="de-DE" sz="800" dirty="0"/>
              <a:t>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485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487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488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490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491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de-DE" sz="800" dirty="0" smtClean="0"/>
              <a:t/>
            </a:r>
            <a:br>
              <a:rPr lang="de-DE" sz="800" dirty="0" smtClean="0"/>
            </a:b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739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760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9542" y="9482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9316" y="10157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4993" y="116372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8509" y="21200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4993" y="200356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20611" y="247099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37852" y="26016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1941" y="45569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5632" y="308954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2095" y="30269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4416" y="29710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3606" y="28963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02549" y="58778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49012" y="581525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1333" y="57594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0523" y="56847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959" y="333458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8508" y="33452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68211" y="362775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07985" y="36952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07985" y="381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55585" y="46714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1333" y="5050769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48086" y="52885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8" name="Geschweifte Klammer rechts 67"/>
          <p:cNvSpPr/>
          <p:nvPr/>
        </p:nvSpPr>
        <p:spPr>
          <a:xfrm>
            <a:off x="3902539" y="6126365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67088" y="613698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6376" y="139439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2095" y="157141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07985" y="395633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3704" y="413335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3962095" y="11446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93" name="Textfeld 92"/>
          <p:cNvSpPr txBox="1"/>
          <p:nvPr/>
        </p:nvSpPr>
        <p:spPr>
          <a:xfrm>
            <a:off x="3962095" y="37506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7471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705392" y="2839006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 </a:t>
            </a:r>
            <a:br>
              <a:rPr lang="de-DE" sz="4000" dirty="0" smtClean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9962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71325"/>
            <a:ext cx="3478370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f7 </a:t>
            </a:r>
            <a:r>
              <a:rPr lang="de-DE" sz="800" dirty="0"/>
              <a:t> </a:t>
            </a:r>
            <a:r>
              <a:rPr lang="de-DE" sz="800" dirty="0" smtClean="0"/>
              <a:t>   </a:t>
            </a:r>
            <a:r>
              <a:rPr lang="de-DE" sz="800" dirty="0"/>
              <a:t>Byte Value (Dez)=  </a:t>
            </a:r>
            <a:r>
              <a:rPr lang="de-DE" sz="800" dirty="0" smtClean="0"/>
              <a:t>247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355098"/>
            <a:ext cx="45719" cy="45438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4569" y="57948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   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64115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4569" y="1474566"/>
            <a:ext cx="2991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935" y="1831815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28015" y="396509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4569" y="64021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1580" y="64741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58850" y="63504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88386" y="6284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58850" y="764194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889826" y="92206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265760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5948" y="579502"/>
            <a:ext cx="3129267" cy="58015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50       Byte Value (Hex)=  </a:t>
            </a:r>
            <a:r>
              <a:rPr lang="de-DE" sz="700" b="1" dirty="0"/>
              <a:t>f0</a:t>
            </a:r>
            <a:r>
              <a:rPr lang="de-DE" sz="700" dirty="0"/>
              <a:t> 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51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52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53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54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55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100    </a:t>
            </a:r>
            <a:r>
              <a:rPr lang="de-DE" sz="700" dirty="0" smtClean="0">
                <a:solidFill>
                  <a:srgbClr val="0070C0"/>
                </a:solidFill>
              </a:rPr>
              <a:t> Byte </a:t>
            </a:r>
            <a:r>
              <a:rPr lang="de-DE" sz="700" dirty="0">
                <a:solidFill>
                  <a:srgbClr val="0070C0"/>
                </a:solidFill>
              </a:rPr>
              <a:t>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101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102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</a:t>
            </a:r>
            <a:r>
              <a:rPr lang="de-DE" dirty="0" smtClean="0"/>
              <a:t>“</a:t>
            </a:r>
            <a:r>
              <a:rPr lang="de-DE" dirty="0"/>
              <a:t>Voice Modulator“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43599" y="5792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704" y="64013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58929" y="61339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0304" y="61898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1693462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28122" y="3762069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3153" y="60672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3783" y="60091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2767" y="1276321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35334" y="135323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Geschweifte Klammer rechts 32"/>
          <p:cNvSpPr/>
          <p:nvPr/>
        </p:nvSpPr>
        <p:spPr>
          <a:xfrm>
            <a:off x="3697146" y="758181"/>
            <a:ext cx="45719" cy="4969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728122" y="89556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72592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1" y="581464"/>
            <a:ext cx="3429288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122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</a:p>
          <a:p>
            <a:endParaRPr lang="de-DE" sz="800" dirty="0" smtClean="0"/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129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</a:t>
            </a:r>
            <a:r>
              <a:rPr lang="de-DE" dirty="0" smtClean="0"/>
              <a:t>– 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912889" y="1375538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47431" y="57543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15751" y="64121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0643" y="149890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2226" y="1815722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295473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47431" y="289119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Textfeld 64"/>
          <p:cNvSpPr txBox="1"/>
          <p:nvPr/>
        </p:nvSpPr>
        <p:spPr>
          <a:xfrm>
            <a:off x="3976852" y="31454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24463" y="321343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84463" y="402803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28711" y="392399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21241" y="4401076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30051" y="5520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68025" y="54580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8835" y="54022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13754" y="28164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47431" y="27520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68025" y="53275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0643" y="21893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95001" y="479197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943202" y="94622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969" y="3352648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7945" y="349614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12226" y="785280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2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745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414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„</a:t>
            </a:r>
            <a:r>
              <a:rPr lang="de-DE" dirty="0" smtClean="0"/>
              <a:t>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4" name="Textfeld 63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20814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2336" y="224498"/>
            <a:ext cx="705109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852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69136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420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  <a:endParaRPr lang="de-DE" sz="800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8" name="Geschweifte Klammer rechts 77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eschweifte Klammer rechts 85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Geschweifte Klammer rechts 90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eschweifte Klammer rechts 91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5" name="Geschweifte Klammer rechts 94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7" name="Geschweifte Klammer rechts 96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6" name="Geschweifte Klammer rechts 105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Geschweifte Klammer rechts 106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rechts 107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  <a:r>
              <a:rPr lang="de-DE" sz="800" dirty="0" smtClean="0">
                <a:solidFill>
                  <a:srgbClr val="0070C0"/>
                </a:solidFill>
              </a:rPr>
              <a:t>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305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306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773" y="77626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1545" y="172742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1" y="16040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1" y="2093148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70935" y="227843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913770" y="294967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955149" y="28865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915357" y="2829374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45469" y="27710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922040" y="27114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939720" y="2647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916169" y="3192076"/>
            <a:ext cx="45719" cy="25130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38216" y="32153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Geschweifte Klammer rechts 30"/>
          <p:cNvSpPr/>
          <p:nvPr/>
        </p:nvSpPr>
        <p:spPr>
          <a:xfrm>
            <a:off x="3916169" y="101733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961888" y="119435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979202" y="75473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646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6687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1       </a:t>
            </a:r>
            <a:r>
              <a:rPr lang="de-DE" sz="800" dirty="0"/>
              <a:t>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2       </a:t>
            </a:r>
            <a:r>
              <a:rPr lang="de-DE" sz="800" dirty="0"/>
              <a:t>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3       </a:t>
            </a:r>
            <a:r>
              <a:rPr lang="de-DE" sz="800" dirty="0"/>
              <a:t>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6       </a:t>
            </a:r>
            <a:r>
              <a:rPr lang="de-DE" sz="800" dirty="0"/>
              <a:t>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11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12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</a:t>
            </a:r>
            <a:r>
              <a:rPr lang="de-DE" dirty="0" smtClean="0"/>
              <a:t>– “</a:t>
            </a:r>
            <a:r>
              <a:rPr lang="de-DE" dirty="0"/>
              <a:t>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70935" y="148410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4" y="136900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4" y="185810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87487" y="203115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>
            <a:off x="3905506" y="269724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46885" y="26341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907093" y="257694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29952" y="25030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9" name="Geschweifte Klammer rechts 48"/>
          <p:cNvSpPr/>
          <p:nvPr/>
        </p:nvSpPr>
        <p:spPr>
          <a:xfrm>
            <a:off x="3913776" y="245902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3938223" y="24097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916949" y="7716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62668" y="9487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7323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14401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8077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4918"/>
              </p:ext>
            </p:extLst>
          </p:nvPr>
        </p:nvGraphicFramePr>
        <p:xfrm>
          <a:off x="1884461" y="2166266"/>
          <a:ext cx="8077200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410345192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52813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543395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972121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638690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128951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592656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198252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8086507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03 00 00 00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User Performance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1203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10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14201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Perf</a:t>
                      </a:r>
                      <a:r>
                        <a:rPr lang="de-DE" sz="1100" u="none" strike="noStrike" dirty="0">
                          <a:effectLst/>
                        </a:rPr>
                        <a:t> U13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11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8356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0208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26597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/>
          <p:nvPr/>
        </p:nvCxnSpPr>
        <p:spPr>
          <a:xfrm flipV="1">
            <a:off x="4046365" y="227294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397678" y="226859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046365" y="2320846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397678" y="2320845"/>
            <a:ext cx="714104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74735" y="3567287"/>
            <a:ext cx="915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12"</a:t>
            </a:r>
          </a:p>
          <a:p>
            <a:r>
              <a:rPr lang="de-DE" sz="1000" dirty="0" smtClean="0"/>
              <a:t>   (3) "</a:t>
            </a:r>
            <a:r>
              <a:rPr lang="de-DE" sz="1000" dirty="0"/>
              <a:t>41 10 00 06 12"</a:t>
            </a:r>
          </a:p>
          <a:p>
            <a:r>
              <a:rPr lang="de-DE" sz="1000" dirty="0" smtClean="0"/>
              <a:t>   (4) "</a:t>
            </a:r>
            <a:r>
              <a:rPr lang="de-DE" sz="1000" dirty="0"/>
              <a:t>41 10 00 06 12 </a:t>
            </a:r>
            <a:r>
              <a:rPr lang="de-DE" sz="1000" b="1" dirty="0"/>
              <a:t>03 00 40 </a:t>
            </a:r>
            <a:r>
              <a:rPr lang="de-DE" sz="1000" b="1" dirty="0" smtClean="0"/>
              <a:t>00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 smtClean="0"/>
              <a:t>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610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18603</Words>
  <Application>Microsoft Office PowerPoint</Application>
  <PresentationFormat>Breitbild</PresentationFormat>
  <Paragraphs>1324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Internet</dc:creator>
  <cp:lastModifiedBy>Internet</cp:lastModifiedBy>
  <cp:revision>834</cp:revision>
  <dcterms:created xsi:type="dcterms:W3CDTF">2025-06-02T04:37:59Z</dcterms:created>
  <dcterms:modified xsi:type="dcterms:W3CDTF">2025-07-10T18:47:19Z</dcterms:modified>
</cp:coreProperties>
</file>