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02" r:id="rId3"/>
    <p:sldId id="298" r:id="rId4"/>
    <p:sldId id="277" r:id="rId5"/>
    <p:sldId id="278" r:id="rId6"/>
    <p:sldId id="299" r:id="rId7"/>
    <p:sldId id="285" r:id="rId8"/>
    <p:sldId id="256" r:id="rId9"/>
    <p:sldId id="281" r:id="rId10"/>
    <p:sldId id="300" r:id="rId11"/>
    <p:sldId id="257" r:id="rId12"/>
    <p:sldId id="258" r:id="rId13"/>
    <p:sldId id="259" r:id="rId14"/>
    <p:sldId id="260" r:id="rId15"/>
    <p:sldId id="301" r:id="rId16"/>
    <p:sldId id="304" r:id="rId17"/>
    <p:sldId id="305" r:id="rId18"/>
    <p:sldId id="306" r:id="rId19"/>
    <p:sldId id="269" r:id="rId20"/>
    <p:sldId id="295" r:id="rId21"/>
    <p:sldId id="293" r:id="rId22"/>
    <p:sldId id="274" r:id="rId23"/>
    <p:sldId id="275" r:id="rId24"/>
    <p:sldId id="294" r:id="rId25"/>
    <p:sldId id="297" r:id="rId26"/>
    <p:sldId id="261" r:id="rId27"/>
    <p:sldId id="291" r:id="rId28"/>
    <p:sldId id="282" r:id="rId29"/>
    <p:sldId id="262" r:id="rId30"/>
    <p:sldId id="263" r:id="rId31"/>
    <p:sldId id="264" r:id="rId32"/>
    <p:sldId id="265" r:id="rId33"/>
    <p:sldId id="266" r:id="rId34"/>
    <p:sldId id="267" r:id="rId35"/>
    <p:sldId id="292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7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5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1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2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2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2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95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6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52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7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4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E7EC-9F38-42DD-9398-3376B18298FE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JP-8000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Patchbank</a:t>
            </a:r>
            <a:r>
              <a:rPr lang="de-DE" sz="3200" dirty="0" smtClean="0"/>
              <a:t> A+B</a:t>
            </a:r>
          </a:p>
        </p:txBody>
      </p:sp>
    </p:spTree>
    <p:extLst>
      <p:ext uri="{BB962C8B-B14F-4D97-AF65-F5344CB8AC3E}">
        <p14:creationId xmlns:p14="http://schemas.microsoft.com/office/powerpoint/2010/main" val="274344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60073" y="2825943"/>
            <a:ext cx="314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5923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72337" y="224498"/>
            <a:ext cx="72215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smtClean="0"/>
              <a:t>Performancebank </a:t>
            </a:r>
            <a:r>
              <a:rPr lang="de-DE" dirty="0"/>
              <a:t>– “MIDI File </a:t>
            </a:r>
            <a:r>
              <a:rPr lang="de-DE" dirty="0" err="1"/>
              <a:t>Signature</a:t>
            </a:r>
            <a:r>
              <a:rPr lang="de-DE" dirty="0"/>
              <a:t>“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64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4777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51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52       Byte Value (Hex)=  -          Byte Value (Dez)=  </a:t>
            </a:r>
            <a:r>
              <a:rPr lang="de-DE" sz="800" b="1" dirty="0" smtClean="0"/>
              <a:t>-</a:t>
            </a:r>
            <a:r>
              <a:rPr lang="de-DE" sz="800" dirty="0" smtClean="0"/>
              <a:t>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53       Byte Value (Hex)=  41       Byte Value (Dez)=  65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54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55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56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57       Byte Value (Hex)=  12       Byte Value (Dez)=  18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97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98       Byte Value (Hex)=  -       Byte Value (Dez)=  -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99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28252" y="152976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0952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1966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28252" y="6512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eschweifte Klammer rechts 63"/>
          <p:cNvSpPr/>
          <p:nvPr/>
        </p:nvSpPr>
        <p:spPr>
          <a:xfrm>
            <a:off x="3828252" y="7703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01966" y="163417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26664" y="2005481"/>
            <a:ext cx="47308" cy="437148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873971" y="407173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1966" y="643751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26663" y="650522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898790" y="63297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826663" y="639223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826663" y="91677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872382" y="109379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898790" y="71618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0892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7441898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100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101       Byte Value (Hex)=  -       Byte Value (Dez)=  -</a:t>
            </a:r>
          </a:p>
          <a:p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102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103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104       Byte Value (Hex)=  41       Byte Value (Dez)=  65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105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106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107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108       Byte Value (Hex)=  12       Byte Value (Dez)=  18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 smtClean="0">
                <a:solidFill>
                  <a:srgbClr val="FF0000"/>
                </a:solidFill>
              </a:rPr>
              <a:t>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16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</a:t>
            </a:r>
            <a:r>
              <a:rPr lang="de-DE" sz="8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113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114       Byte Value (Hex)=  -       Byte Value (Dez)=  -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115       Byte Value (Hex)=  -       Byte Value (Dez)=  -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116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117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118       Byte Value (Hex)=  -       Byte Value (Dez)=  -	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119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120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121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</a:t>
            </a:r>
          </a:p>
          <a:p>
            <a:endParaRPr lang="de-DE" sz="800" dirty="0" smtClean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122       Byte Value (Hex)=  -       Byte Value (Dez)=  -   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123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124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125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126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127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128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129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130       Byte Value (Hex)=  12       Byte Value (Dez)=  18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134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</a:t>
            </a:r>
            <a:r>
              <a:rPr lang="de-DE" sz="800" dirty="0" smtClean="0">
                <a:solidFill>
                  <a:srgbClr val="0070C0"/>
                </a:solidFill>
              </a:rPr>
              <a:t>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135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136       Byte Value (Hex)=  -       Byte Value (Dez)=  -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137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139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140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141       Byte Value (Hex)=  -       Byte Value (Dez)=  -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142       Byte Value (Hex)=  -       Byte Value (Dez)=  -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143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920631" y="1880973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schweifte Klammer rechts 34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3504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976852" y="9483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9690" y="10126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eschweifte Klammer rechts 63"/>
          <p:cNvSpPr/>
          <p:nvPr/>
        </p:nvSpPr>
        <p:spPr>
          <a:xfrm>
            <a:off x="3919690" y="11431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64084" y="197731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10h</a:t>
            </a:r>
            <a:r>
              <a:rPr lang="de-DE" sz="800" b="1" dirty="0" smtClean="0">
                <a:solidFill>
                  <a:srgbClr val="FF0000"/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Geschweifte Klammer rechts 27"/>
          <p:cNvSpPr/>
          <p:nvPr/>
        </p:nvSpPr>
        <p:spPr>
          <a:xfrm>
            <a:off x="3915368" y="2344196"/>
            <a:ext cx="53218" cy="86241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17885" y="33293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54681" y="32732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1" name="Geschweifte Klammer rechts 40"/>
          <p:cNvSpPr/>
          <p:nvPr/>
        </p:nvSpPr>
        <p:spPr>
          <a:xfrm>
            <a:off x="3911909" y="3564957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973394" y="356495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964084" y="38692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06922" y="39335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eschweifte Klammer rechts 45"/>
          <p:cNvSpPr/>
          <p:nvPr/>
        </p:nvSpPr>
        <p:spPr>
          <a:xfrm>
            <a:off x="3906922" y="40640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3967542" y="488430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eschweifte Klammer rechts 48"/>
          <p:cNvSpPr/>
          <p:nvPr/>
        </p:nvSpPr>
        <p:spPr>
          <a:xfrm>
            <a:off x="3907459" y="479886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06051" y="5271220"/>
            <a:ext cx="61491" cy="87683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/>
          <p:cNvSpPr/>
          <p:nvPr/>
        </p:nvSpPr>
        <p:spPr>
          <a:xfrm>
            <a:off x="3908569" y="625634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3973137" y="620401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Textfeld 98"/>
          <p:cNvSpPr txBox="1"/>
          <p:nvPr/>
        </p:nvSpPr>
        <p:spPr>
          <a:xfrm>
            <a:off x="3951672" y="314529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19690" y="321538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74726" y="607158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02599" y="61340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64084" y="267482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3967542" y="56030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19309" y="127466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65028" y="1451681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03083" y="420497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48802" y="438199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961354" y="108715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57" name="Textfeld 56"/>
          <p:cNvSpPr txBox="1"/>
          <p:nvPr/>
        </p:nvSpPr>
        <p:spPr>
          <a:xfrm>
            <a:off x="3959989" y="401315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1176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10770" y="455191"/>
            <a:ext cx="3516612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144       Byte Value (Hex)=  -       Byte Value (Dez)=  -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145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146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147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148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149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150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151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152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153       Byte Value (Hex)=  12       Byte Value (Dez)=  18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154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155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156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157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158       Byte Value (Hex)=  -       Byte Value (Dez)=  -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159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395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396       Byte Value (Hex)=  -       Byte Value (Dez)=  -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397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398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399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</a:t>
            </a:r>
          </a:p>
          <a:p>
            <a:endParaRPr lang="de-DE" sz="800" dirty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400       Byte Value (Hex)=  83       Byte Value (Dez)=  131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401       Byte Value (Hex)=  74       Byte Value (Dez)=  116</a:t>
            </a:r>
          </a:p>
          <a:p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402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403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404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405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406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407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408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409       Byte Value (Hex)=  12       Byte Value (Dez)=  18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413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414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415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652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653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654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655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656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657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 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2128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– „Patch </a:t>
            </a:r>
            <a:r>
              <a:rPr lang="de-DE" dirty="0" err="1"/>
              <a:t>Upper</a:t>
            </a:r>
            <a:r>
              <a:rPr lang="de-DE" dirty="0" smtClean="0"/>
              <a:t>“, </a:t>
            </a:r>
            <a:r>
              <a:rPr lang="de-DE" dirty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69" name="Geschweifte Klammer rechts 68"/>
          <p:cNvSpPr/>
          <p:nvPr/>
        </p:nvSpPr>
        <p:spPr>
          <a:xfrm>
            <a:off x="3845287" y="52666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06772" y="5266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06772" y="8286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849610" y="89292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849610" y="1023410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382" y="197457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849608" y="1851191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849608" y="2340289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06772" y="252557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849607" y="319681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890986" y="31337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851194" y="3076515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874053" y="30026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6" name="Geschweifte Klammer rechts 95"/>
          <p:cNvSpPr/>
          <p:nvPr/>
        </p:nvSpPr>
        <p:spPr>
          <a:xfrm>
            <a:off x="3845287" y="3466696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06772" y="34666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902447" y="37538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845285" y="3818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845285" y="394868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23057" y="48998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845283" y="4776462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Geschweifte Klammer rechts 104"/>
          <p:cNvSpPr/>
          <p:nvPr/>
        </p:nvSpPr>
        <p:spPr>
          <a:xfrm>
            <a:off x="3845283" y="5265560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902447" y="545084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7" name="Geschweifte Klammer rechts 106"/>
          <p:cNvSpPr/>
          <p:nvPr/>
        </p:nvSpPr>
        <p:spPr>
          <a:xfrm>
            <a:off x="3845282" y="61220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886661" y="60589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869728" y="5946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10" name="Geschweifte Klammer rechts 109"/>
          <p:cNvSpPr/>
          <p:nvPr/>
        </p:nvSpPr>
        <p:spPr>
          <a:xfrm>
            <a:off x="3848458" y="6008304"/>
            <a:ext cx="45719" cy="79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rechts 53"/>
          <p:cNvSpPr/>
          <p:nvPr/>
        </p:nvSpPr>
        <p:spPr>
          <a:xfrm>
            <a:off x="3853552" y="58731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877999" y="582382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857877" y="29586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82324" y="290930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8" name="Geschweifte Klammer rechts 57"/>
          <p:cNvSpPr/>
          <p:nvPr/>
        </p:nvSpPr>
        <p:spPr>
          <a:xfrm>
            <a:off x="3845287" y="6355292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06772" y="635529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Geschweifte Klammer rechts 60"/>
          <p:cNvSpPr/>
          <p:nvPr/>
        </p:nvSpPr>
        <p:spPr>
          <a:xfrm>
            <a:off x="3848458" y="125680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894177" y="143382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3" name="Geschweifte Klammer rechts 62"/>
          <p:cNvSpPr/>
          <p:nvPr/>
        </p:nvSpPr>
        <p:spPr>
          <a:xfrm>
            <a:off x="3845282" y="417829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891001" y="435531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900718" y="101326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66" name="Textfeld 65"/>
          <p:cNvSpPr txBox="1"/>
          <p:nvPr/>
        </p:nvSpPr>
        <p:spPr>
          <a:xfrm>
            <a:off x="3894177" y="392125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17974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60073" y="2825943"/>
            <a:ext cx="314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97452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4777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</p:txBody>
      </p:sp>
      <p:sp>
        <p:nvSpPr>
          <p:cNvPr id="8" name="Geschweifte Klammer rechts 7"/>
          <p:cNvSpPr/>
          <p:nvPr/>
        </p:nvSpPr>
        <p:spPr>
          <a:xfrm>
            <a:off x="3828252" y="1369906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0952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/>
              <a:t>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1966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28252" y="6512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850318" y="14765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33339" y="1842215"/>
            <a:ext cx="47308" cy="437148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850318" y="389082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1966" y="626838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26663" y="633609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898790" y="61606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826663" y="62231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826663" y="77940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880647" y="95680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612776" y="637493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„Performance Common“ (36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305642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0392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59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60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61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18       Byte Value (Dez)=  24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       Byte Value (Hex)=  55       Byte Value (Dez)=  85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69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70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71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72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01       Byte Value (Dez)=  1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18       Byte Value (Dez)=  24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03       Byte Value (Dez)=  3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85       Byte Value (Hex)=  50       Byte Value (Dez)=  80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86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</p:txBody>
      </p:sp>
      <p:sp>
        <p:nvSpPr>
          <p:cNvPr id="8" name="Geschweifte Klammer rechts 7"/>
          <p:cNvSpPr/>
          <p:nvPr/>
        </p:nvSpPr>
        <p:spPr>
          <a:xfrm>
            <a:off x="3915752" y="1391135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3504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 SYX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973137" y="58801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5975" y="6523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59205" y="148747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Geschweifte Klammer rechts 27"/>
          <p:cNvSpPr/>
          <p:nvPr/>
        </p:nvSpPr>
        <p:spPr>
          <a:xfrm>
            <a:off x="3919690" y="1851076"/>
            <a:ext cx="53218" cy="86241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19391" y="284164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56187" y="278561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3" name="Textfeld 42"/>
          <p:cNvSpPr txBox="1"/>
          <p:nvPr/>
        </p:nvSpPr>
        <p:spPr>
          <a:xfrm>
            <a:off x="3973137" y="30302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27858" y="3101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3981279" y="388281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eschweifte Klammer rechts 48"/>
          <p:cNvSpPr/>
          <p:nvPr/>
        </p:nvSpPr>
        <p:spPr>
          <a:xfrm>
            <a:off x="3929037" y="382883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30341" y="4287127"/>
            <a:ext cx="61491" cy="87683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/>
          <p:cNvSpPr/>
          <p:nvPr/>
        </p:nvSpPr>
        <p:spPr>
          <a:xfrm>
            <a:off x="3927166" y="530289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3991734" y="525056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Textfeld 98"/>
          <p:cNvSpPr txBox="1"/>
          <p:nvPr/>
        </p:nvSpPr>
        <p:spPr>
          <a:xfrm>
            <a:off x="3953178" y="265762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21196" y="272771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93323" y="511813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21196" y="51805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66780" y="217252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3981279" y="46178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19690" y="79633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61087" y="97212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26186" y="323304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59205" y="3393453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612774" y="650747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„Part </a:t>
            </a:r>
            <a:r>
              <a:rPr lang="de-DE" sz="1200" dirty="0" err="1" smtClean="0"/>
              <a:t>Upper</a:t>
            </a:r>
            <a:r>
              <a:rPr lang="de-DE" sz="1200" dirty="0" smtClean="0"/>
              <a:t>“ (7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612773" y="3101834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„Part </a:t>
            </a:r>
            <a:r>
              <a:rPr lang="de-DE" sz="1200" dirty="0" err="1" smtClean="0"/>
              <a:t>Lower</a:t>
            </a:r>
            <a:r>
              <a:rPr lang="de-DE" sz="1200" dirty="0" smtClean="0"/>
              <a:t>“ (7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508893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10770" y="455191"/>
            <a:ext cx="3516612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87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   Byte </a:t>
            </a:r>
            <a:r>
              <a:rPr lang="de-DE" sz="800" dirty="0">
                <a:solidFill>
                  <a:srgbClr val="0070C0"/>
                </a:solidFill>
              </a:rPr>
              <a:t>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   Byte </a:t>
            </a:r>
            <a:r>
              <a:rPr lang="de-DE" sz="800" dirty="0">
                <a:solidFill>
                  <a:srgbClr val="0070C0"/>
                </a:solidFill>
              </a:rPr>
              <a:t>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336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338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586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587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590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 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2128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 SYX Performancebank – „Patch </a:t>
            </a:r>
            <a:r>
              <a:rPr lang="de-DE" dirty="0" err="1"/>
              <a:t>Upper</a:t>
            </a:r>
            <a:r>
              <a:rPr lang="de-DE" dirty="0" smtClean="0"/>
              <a:t>“, </a:t>
            </a:r>
            <a:r>
              <a:rPr lang="de-DE" dirty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3902444" y="4622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845282" y="5265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18387" y="136800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840613" y="1244626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837013" y="1730712"/>
            <a:ext cx="48895" cy="57938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894177" y="191600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836620" y="257076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877999" y="25076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838207" y="2450461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867605" y="239255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8" name="Textfeld 97"/>
          <p:cNvSpPr txBox="1"/>
          <p:nvPr/>
        </p:nvSpPr>
        <p:spPr>
          <a:xfrm>
            <a:off x="3891001" y="275338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833839" y="281770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10054" y="36602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832280" y="3536844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906772" y="420122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7" name="Geschweifte Klammer rechts 106"/>
          <p:cNvSpPr/>
          <p:nvPr/>
        </p:nvSpPr>
        <p:spPr>
          <a:xfrm>
            <a:off x="3807896" y="489941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849275" y="483630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832342" y="47238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10" name="Geschweifte Klammer rechts 109"/>
          <p:cNvSpPr/>
          <p:nvPr/>
        </p:nvSpPr>
        <p:spPr>
          <a:xfrm>
            <a:off x="3811072" y="4785634"/>
            <a:ext cx="45719" cy="79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rechts 53"/>
          <p:cNvSpPr/>
          <p:nvPr/>
        </p:nvSpPr>
        <p:spPr>
          <a:xfrm>
            <a:off x="3816166" y="46504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840613" y="460115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844890" y="23325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69337" y="228324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1" name="Geschweifte Klammer rechts 60"/>
          <p:cNvSpPr/>
          <p:nvPr/>
        </p:nvSpPr>
        <p:spPr>
          <a:xfrm>
            <a:off x="3840613" y="649484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886332" y="82650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3" name="Geschweifte Klammer rechts 62"/>
          <p:cNvSpPr/>
          <p:nvPr/>
        </p:nvSpPr>
        <p:spPr>
          <a:xfrm>
            <a:off x="3832280" y="296066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877999" y="313768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42" name="Geschweifte Klammer rechts 41"/>
          <p:cNvSpPr/>
          <p:nvPr/>
        </p:nvSpPr>
        <p:spPr>
          <a:xfrm>
            <a:off x="3832280" y="4029797"/>
            <a:ext cx="48895" cy="57938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8612774" y="526577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„Patch </a:t>
            </a:r>
            <a:r>
              <a:rPr lang="de-DE" sz="1200" dirty="0" err="1" smtClean="0"/>
              <a:t>Upper</a:t>
            </a:r>
            <a:r>
              <a:rPr lang="de-DE" sz="1200" dirty="0" smtClean="0"/>
              <a:t>“ (239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660672" y="2817705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„Patch </a:t>
            </a:r>
            <a:r>
              <a:rPr lang="de-DE" sz="1200" dirty="0" err="1" smtClean="0"/>
              <a:t>Lower</a:t>
            </a:r>
            <a:r>
              <a:rPr lang="de-DE" sz="1200" dirty="0" smtClean="0"/>
              <a:t>“ (</a:t>
            </a:r>
            <a:r>
              <a:rPr lang="de-DE" sz="1200" dirty="0"/>
              <a:t>239</a:t>
            </a:r>
            <a:r>
              <a:rPr lang="de-DE" sz="1200" dirty="0" smtClean="0"/>
              <a:t>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16342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>
                <a:solidFill>
                  <a:schemeClr val="bg1"/>
                </a:solidFill>
              </a:rPr>
              <a:t>Patchbank</a:t>
            </a:r>
            <a:r>
              <a:rPr lang="de-DE" sz="3200" dirty="0" smtClean="0">
                <a:solidFill>
                  <a:schemeClr val="bg1"/>
                </a:solidFill>
              </a:rPr>
              <a:t> A + B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26169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64522"/>
              </p:ext>
            </p:extLst>
          </p:nvPr>
        </p:nvGraphicFramePr>
        <p:xfrm>
          <a:off x="3075374" y="864987"/>
          <a:ext cx="565150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5453773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404310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975594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509101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11901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23353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01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284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00 00 04 00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15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0478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05884"/>
                  </a:ext>
                </a:extLst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372337" y="224498"/>
            <a:ext cx="56515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 err="1" smtClean="0"/>
              <a:t>Patchbank</a:t>
            </a:r>
            <a:r>
              <a:rPr lang="de-DE" dirty="0" smtClean="0"/>
              <a:t> A </a:t>
            </a:r>
            <a:r>
              <a:rPr lang="de-DE" dirty="0"/>
              <a:t>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5239272" y="951557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39272" y="991100"/>
            <a:ext cx="681645" cy="751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72337" y="3357605"/>
            <a:ext cx="56515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 err="1" smtClean="0"/>
              <a:t>Patchbank</a:t>
            </a:r>
            <a:r>
              <a:rPr lang="de-DE" dirty="0" smtClean="0"/>
              <a:t> B </a:t>
            </a:r>
            <a:r>
              <a:rPr lang="de-DE" dirty="0"/>
              <a:t>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19954"/>
              </p:ext>
            </p:extLst>
          </p:nvPr>
        </p:nvGraphicFramePr>
        <p:xfrm>
          <a:off x="3075374" y="4051962"/>
          <a:ext cx="565150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5453773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404310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975594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509101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11901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23353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B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00 00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01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02 00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284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04 00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15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0478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7E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B88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05884"/>
                  </a:ext>
                </a:extLst>
              </a:tr>
            </a:tbl>
          </a:graphicData>
        </a:graphic>
      </p:graphicFrame>
      <p:cxnSp>
        <p:nvCxnSpPr>
          <p:cNvPr id="12" name="Gerader Verbinder 11"/>
          <p:cNvCxnSpPr/>
          <p:nvPr/>
        </p:nvCxnSpPr>
        <p:spPr>
          <a:xfrm flipV="1">
            <a:off x="5239272" y="413853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239272" y="4178075"/>
            <a:ext cx="681645" cy="751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004455" y="1824563"/>
            <a:ext cx="7837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Since</a:t>
            </a:r>
            <a:r>
              <a:rPr lang="de-DE" sz="1000" dirty="0" smtClean="0"/>
              <a:t> </a:t>
            </a:r>
            <a:r>
              <a:rPr lang="de-DE" sz="1000" dirty="0" err="1" smtClean="0"/>
              <a:t>some</a:t>
            </a:r>
            <a:r>
              <a:rPr lang="de-DE" sz="1000" dirty="0" smtClean="0"/>
              <a:t> </a:t>
            </a:r>
            <a:r>
              <a:rPr lang="de-DE" sz="1000" dirty="0" err="1" smtClean="0"/>
              <a:t>Soundbanks</a:t>
            </a:r>
            <a:r>
              <a:rPr lang="de-DE" sz="1000" dirty="0" smtClean="0"/>
              <a:t> </a:t>
            </a:r>
            <a:r>
              <a:rPr lang="de-DE" sz="1000" dirty="0" err="1" smtClean="0"/>
              <a:t>are</a:t>
            </a:r>
            <a:r>
              <a:rPr lang="de-DE" sz="1000" dirty="0" smtClean="0"/>
              <a:t> </a:t>
            </a:r>
            <a:r>
              <a:rPr lang="de-DE" sz="1000" dirty="0" err="1" smtClean="0"/>
              <a:t>using</a:t>
            </a:r>
            <a:r>
              <a:rPr lang="de-DE" sz="1000" dirty="0" smtClean="0"/>
              <a:t> </a:t>
            </a:r>
            <a:r>
              <a:rPr lang="de-DE" sz="1000" dirty="0" err="1" smtClean="0"/>
              <a:t>wrong</a:t>
            </a:r>
            <a:r>
              <a:rPr lang="de-DE" sz="1000" dirty="0" smtClean="0"/>
              <a:t> </a:t>
            </a:r>
            <a:r>
              <a:rPr lang="de-DE" sz="1000" dirty="0" err="1" smtClean="0"/>
              <a:t>offset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addresses</a:t>
            </a:r>
            <a:r>
              <a:rPr lang="de-DE" sz="1000" dirty="0" smtClean="0"/>
              <a:t>, </a:t>
            </a:r>
            <a:r>
              <a:rPr lang="de-DE" sz="1000" dirty="0" err="1" smtClean="0"/>
              <a:t>identify</a:t>
            </a:r>
            <a:r>
              <a:rPr lang="de-DE" sz="1000" dirty="0" smtClean="0"/>
              <a:t> </a:t>
            </a:r>
            <a:r>
              <a:rPr lang="de-DE" sz="1000" dirty="0" err="1" smtClean="0"/>
              <a:t>this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 smtClean="0"/>
              <a:t>first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following</a:t>
            </a:r>
            <a:r>
              <a:rPr lang="de-DE" sz="1000" dirty="0"/>
              <a:t> </a:t>
            </a:r>
            <a:r>
              <a:rPr lang="de-DE" sz="1000" dirty="0" smtClean="0"/>
              <a:t>Bytes </a:t>
            </a:r>
            <a:r>
              <a:rPr lang="de-DE" sz="1000" dirty="0"/>
              <a:t>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   (1) "</a:t>
            </a:r>
            <a:r>
              <a:rPr lang="de-DE" sz="1000" dirty="0"/>
              <a:t>41 10 00 06 12 </a:t>
            </a:r>
            <a:r>
              <a:rPr lang="de-DE" sz="1000" b="1" dirty="0"/>
              <a:t>02 00 00 00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 </a:t>
            </a:r>
            <a:r>
              <a:rPr lang="de-DE" sz="1000" b="1" dirty="0"/>
              <a:t>02 00 </a:t>
            </a:r>
            <a:r>
              <a:rPr lang="de-DE" sz="1000" b="1" dirty="0" smtClean="0"/>
              <a:t>02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 smtClean="0"/>
              <a:t>Once</a:t>
            </a:r>
            <a:r>
              <a:rPr lang="de-DE" sz="1000" dirty="0" smtClean="0"/>
              <a:t> </a:t>
            </a:r>
            <a:r>
              <a:rPr lang="de-DE" sz="1000" dirty="0" err="1" smtClean="0"/>
              <a:t>identified</a:t>
            </a:r>
            <a:r>
              <a:rPr lang="de-DE" sz="1000" dirty="0" smtClean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 smtClean="0"/>
              <a:t>can</a:t>
            </a:r>
            <a:r>
              <a:rPr lang="de-DE" sz="1000" dirty="0" smtClean="0"/>
              <a:t> </a:t>
            </a:r>
            <a:r>
              <a:rPr lang="de-DE" sz="1000" dirty="0" err="1" smtClean="0"/>
              <a:t>simply</a:t>
            </a:r>
            <a:r>
              <a:rPr lang="de-DE" sz="1000" dirty="0" smtClean="0"/>
              <a:t> </a:t>
            </a:r>
            <a:r>
              <a:rPr lang="de-DE" sz="1000" dirty="0" err="1" smtClean="0"/>
              <a:t>be</a:t>
            </a:r>
            <a:r>
              <a:rPr lang="de-DE" sz="1000" dirty="0" smtClean="0"/>
              <a:t> </a:t>
            </a:r>
            <a:r>
              <a:rPr lang="de-DE" sz="1000" dirty="0" err="1" smtClean="0"/>
              <a:t>parsed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 smtClean="0"/>
              <a:t>going</a:t>
            </a:r>
            <a:r>
              <a:rPr lang="de-DE" sz="1000" dirty="0" smtClean="0"/>
              <a:t> </a:t>
            </a:r>
            <a:r>
              <a:rPr lang="de-DE" sz="1000" dirty="0" err="1" smtClean="0"/>
              <a:t>through</a:t>
            </a:r>
            <a:r>
              <a:rPr lang="de-DE" sz="1000" dirty="0" smtClean="0"/>
              <a:t> all </a:t>
            </a:r>
            <a:r>
              <a:rPr lang="de-DE" sz="1000" dirty="0" err="1" smtClean="0"/>
              <a:t>SysEx</a:t>
            </a:r>
            <a:r>
              <a:rPr lang="de-DE" sz="1000" dirty="0" smtClean="0"/>
              <a:t> </a:t>
            </a:r>
            <a:r>
              <a:rPr lang="de-DE" sz="1000" dirty="0" err="1" smtClean="0"/>
              <a:t>frames</a:t>
            </a:r>
            <a:r>
              <a:rPr lang="de-DE" sz="1000" dirty="0" smtClean="0"/>
              <a:t>. </a:t>
            </a:r>
            <a:r>
              <a:rPr lang="de-DE" sz="1000" b="1" dirty="0" smtClean="0"/>
              <a:t/>
            </a:r>
            <a:br>
              <a:rPr lang="de-DE" sz="1000" b="1" dirty="0" smtClean="0"/>
            </a:br>
            <a:r>
              <a:rPr lang="de-DE" sz="1000" dirty="0" smtClean="0"/>
              <a:t>Inside a </a:t>
            </a:r>
            <a:r>
              <a:rPr lang="de-DE" sz="1000" dirty="0" err="1" smtClean="0"/>
              <a:t>SysEx</a:t>
            </a:r>
            <a:r>
              <a:rPr lang="de-DE" sz="1000" dirty="0" smtClean="0"/>
              <a:t> </a:t>
            </a:r>
            <a:r>
              <a:rPr lang="de-DE" sz="1000" dirty="0" err="1" smtClean="0"/>
              <a:t>frame</a:t>
            </a:r>
            <a:r>
              <a:rPr lang="de-DE" sz="1000" dirty="0" smtClean="0"/>
              <a:t> (f0 … f7)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data</a:t>
            </a:r>
            <a:r>
              <a:rPr lang="de-DE" sz="1000" dirty="0" smtClean="0"/>
              <a:t> </a:t>
            </a:r>
            <a:r>
              <a:rPr lang="de-DE" sz="1000" dirty="0" err="1" smtClean="0"/>
              <a:t>always</a:t>
            </a:r>
            <a:r>
              <a:rPr lang="de-DE" sz="1000" dirty="0" smtClean="0"/>
              <a:t> </a:t>
            </a:r>
            <a:r>
              <a:rPr lang="de-DE" sz="1000" dirty="0" err="1" smtClean="0"/>
              <a:t>starts</a:t>
            </a:r>
            <a:r>
              <a:rPr lang="de-DE" sz="1000" dirty="0" smtClean="0"/>
              <a:t> after </a:t>
            </a:r>
            <a:r>
              <a:rPr lang="de-DE" sz="1000" dirty="0" err="1" smtClean="0"/>
              <a:t>Manufacturer</a:t>
            </a:r>
            <a:r>
              <a:rPr lang="de-DE" sz="1000" dirty="0" smtClean="0"/>
              <a:t> </a:t>
            </a:r>
            <a:r>
              <a:rPr lang="de-DE" sz="1000" dirty="0" err="1" smtClean="0"/>
              <a:t>Id</a:t>
            </a:r>
            <a:r>
              <a:rPr lang="de-DE" sz="1000" dirty="0" smtClean="0"/>
              <a:t> „41 </a:t>
            </a:r>
            <a:r>
              <a:rPr lang="de-DE" sz="1000" dirty="0"/>
              <a:t>10 00 06 </a:t>
            </a:r>
            <a:r>
              <a:rPr lang="de-DE" sz="1000" dirty="0" smtClean="0"/>
              <a:t>12“ + 4 Bytes Offset </a:t>
            </a:r>
            <a:r>
              <a:rPr lang="de-DE" sz="1000" dirty="0" err="1" smtClean="0"/>
              <a:t>Address</a:t>
            </a:r>
            <a:r>
              <a:rPr lang="de-DE" sz="1000" dirty="0" smtClean="0"/>
              <a:t>.</a:t>
            </a:r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3004456" y="5122955"/>
            <a:ext cx="75764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Since</a:t>
            </a:r>
            <a:r>
              <a:rPr lang="de-DE" sz="1000" dirty="0" smtClean="0"/>
              <a:t> </a:t>
            </a:r>
            <a:r>
              <a:rPr lang="de-DE" sz="1000" dirty="0" err="1" smtClean="0"/>
              <a:t>some</a:t>
            </a:r>
            <a:r>
              <a:rPr lang="de-DE" sz="1000" dirty="0" smtClean="0"/>
              <a:t> </a:t>
            </a:r>
            <a:r>
              <a:rPr lang="de-DE" sz="1000" dirty="0" err="1" smtClean="0"/>
              <a:t>Soundbanks</a:t>
            </a:r>
            <a:r>
              <a:rPr lang="de-DE" sz="1000" dirty="0" smtClean="0"/>
              <a:t> </a:t>
            </a:r>
            <a:r>
              <a:rPr lang="de-DE" sz="1000" dirty="0" err="1" smtClean="0"/>
              <a:t>are</a:t>
            </a:r>
            <a:r>
              <a:rPr lang="de-DE" sz="1000" dirty="0" smtClean="0"/>
              <a:t> </a:t>
            </a:r>
            <a:r>
              <a:rPr lang="de-DE" sz="1000" dirty="0" err="1" smtClean="0"/>
              <a:t>using</a:t>
            </a:r>
            <a:r>
              <a:rPr lang="de-DE" sz="1000" dirty="0" smtClean="0"/>
              <a:t> </a:t>
            </a:r>
            <a:r>
              <a:rPr lang="de-DE" sz="1000" dirty="0" err="1" smtClean="0"/>
              <a:t>wrong</a:t>
            </a:r>
            <a:r>
              <a:rPr lang="de-DE" sz="1000" dirty="0" smtClean="0"/>
              <a:t> </a:t>
            </a:r>
            <a:r>
              <a:rPr lang="de-DE" sz="1000" dirty="0" err="1" smtClean="0"/>
              <a:t>offset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addresses</a:t>
            </a:r>
            <a:r>
              <a:rPr lang="de-DE" sz="1000" dirty="0" smtClean="0"/>
              <a:t>, </a:t>
            </a:r>
            <a:r>
              <a:rPr lang="de-DE" sz="1000" dirty="0" err="1" smtClean="0"/>
              <a:t>identify</a:t>
            </a:r>
            <a:r>
              <a:rPr lang="de-DE" sz="1000" dirty="0" smtClean="0"/>
              <a:t> </a:t>
            </a:r>
            <a:r>
              <a:rPr lang="de-DE" sz="1000" dirty="0" err="1" smtClean="0"/>
              <a:t>this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following</a:t>
            </a:r>
            <a:r>
              <a:rPr lang="de-DE" sz="1000" dirty="0"/>
              <a:t> </a:t>
            </a:r>
            <a:r>
              <a:rPr lang="de-DE" sz="1000" dirty="0" smtClean="0"/>
              <a:t>Bytes </a:t>
            </a:r>
            <a:r>
              <a:rPr lang="de-DE" sz="1000" dirty="0"/>
              <a:t>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   (1) "</a:t>
            </a:r>
            <a:r>
              <a:rPr lang="de-DE" sz="1000" dirty="0"/>
              <a:t>41 10 00 06 12 </a:t>
            </a:r>
            <a:r>
              <a:rPr lang="de-DE" sz="1000" b="1" dirty="0"/>
              <a:t>02 01 00 00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 </a:t>
            </a:r>
            <a:r>
              <a:rPr lang="de-DE" sz="1000" b="1" dirty="0"/>
              <a:t>02 01 </a:t>
            </a:r>
            <a:r>
              <a:rPr lang="de-DE" sz="1000" b="1" dirty="0" smtClean="0"/>
              <a:t>02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</a:t>
            </a:r>
            <a:r>
              <a:rPr lang="de-DE" sz="1000" dirty="0" smtClean="0"/>
              <a:t> </a:t>
            </a:r>
            <a:r>
              <a:rPr lang="de-DE" sz="1000" dirty="0" err="1" smtClean="0"/>
              <a:t>Id</a:t>
            </a:r>
            <a:r>
              <a:rPr lang="de-DE" sz="1000" dirty="0" smtClean="0"/>
              <a:t> </a:t>
            </a:r>
            <a:r>
              <a:rPr lang="de-DE" sz="1000" dirty="0"/>
              <a:t>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72337" y="3953412"/>
            <a:ext cx="199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u="sng" dirty="0" smtClean="0"/>
              <a:t>Note</a:t>
            </a:r>
            <a:r>
              <a:rPr lang="de-DE" sz="1000" dirty="0" smtClean="0"/>
              <a:t>: Aura Editor </a:t>
            </a:r>
            <a:r>
              <a:rPr lang="de-DE" sz="1000" dirty="0" err="1" smtClean="0"/>
              <a:t>always</a:t>
            </a:r>
            <a:r>
              <a:rPr lang="de-DE" sz="1000" dirty="0" smtClean="0"/>
              <a:t> </a:t>
            </a:r>
            <a:r>
              <a:rPr lang="de-DE" sz="1000" dirty="0" err="1" smtClean="0"/>
              <a:t>saves</a:t>
            </a:r>
            <a:r>
              <a:rPr lang="de-DE" sz="1000" dirty="0" smtClean="0"/>
              <a:t> .</a:t>
            </a:r>
            <a:r>
              <a:rPr lang="de-DE" sz="1000" dirty="0" err="1" smtClean="0"/>
              <a:t>mid</a:t>
            </a:r>
            <a:r>
              <a:rPr lang="de-DE" sz="1000" dirty="0" smtClean="0"/>
              <a:t> </a:t>
            </a:r>
            <a:r>
              <a:rPr lang="de-DE" sz="1000" dirty="0" err="1" smtClean="0"/>
              <a:t>file</a:t>
            </a:r>
            <a:r>
              <a:rPr lang="de-DE" sz="1000" dirty="0" smtClean="0"/>
              <a:t> in </a:t>
            </a:r>
            <a:r>
              <a:rPr lang="de-DE" sz="1000" dirty="0" err="1" smtClean="0"/>
              <a:t>Patchbank</a:t>
            </a:r>
            <a:r>
              <a:rPr lang="de-DE" sz="1000" dirty="0" smtClean="0"/>
              <a:t> A </a:t>
            </a:r>
            <a:r>
              <a:rPr lang="de-DE" sz="1000" dirty="0" err="1" smtClean="0"/>
              <a:t>format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3639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26694"/>
              </p:ext>
            </p:extLst>
          </p:nvPr>
        </p:nvGraphicFramePr>
        <p:xfrm>
          <a:off x="2871160" y="709024"/>
          <a:ext cx="565150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3020786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5754624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811280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739014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48839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054336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242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110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862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3629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2573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9534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61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7F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5441547"/>
                  </a:ext>
                </a:extLst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372337" y="224498"/>
            <a:ext cx="56515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err="1" smtClean="0"/>
              <a:t>Patchbank</a:t>
            </a:r>
            <a:r>
              <a:rPr lang="de-DE" dirty="0" smtClean="0"/>
              <a:t> A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cxnSp>
        <p:nvCxnSpPr>
          <p:cNvPr id="65" name="Gerader Verbinder 64"/>
          <p:cNvCxnSpPr/>
          <p:nvPr/>
        </p:nvCxnSpPr>
        <p:spPr>
          <a:xfrm flipV="1">
            <a:off x="5053880" y="81734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5035058" y="817342"/>
            <a:ext cx="661852" cy="10940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72337" y="3468116"/>
            <a:ext cx="56515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err="1" smtClean="0"/>
              <a:t>Patchbank</a:t>
            </a:r>
            <a:r>
              <a:rPr lang="de-DE" dirty="0" smtClean="0"/>
              <a:t> B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92378"/>
              </p:ext>
            </p:extLst>
          </p:nvPr>
        </p:nvGraphicFramePr>
        <p:xfrm>
          <a:off x="2889982" y="3953412"/>
          <a:ext cx="565150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56547496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2181831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3345305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750789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333903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289500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B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B11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775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B11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9602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B12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863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B12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6807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459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B88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882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7F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B88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9871054"/>
                  </a:ext>
                </a:extLst>
              </a:tr>
            </a:tbl>
          </a:graphicData>
        </a:graphic>
      </p:graphicFrame>
      <p:cxnSp>
        <p:nvCxnSpPr>
          <p:cNvPr id="11" name="Gerader Verbinder 10"/>
          <p:cNvCxnSpPr/>
          <p:nvPr/>
        </p:nvCxnSpPr>
        <p:spPr>
          <a:xfrm flipV="1">
            <a:off x="5091524" y="4072904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072702" y="4072904"/>
            <a:ext cx="661852" cy="10940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786740" y="2149849"/>
            <a:ext cx="7952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</a:t>
            </a:r>
            <a:r>
              <a:rPr lang="de-DE" sz="1000" dirty="0" smtClean="0"/>
              <a:t>  (1) "</a:t>
            </a:r>
            <a:r>
              <a:rPr lang="de-DE" sz="1000" dirty="0"/>
              <a:t>41 10 00 06 12 </a:t>
            </a:r>
            <a:r>
              <a:rPr lang="de-DE" sz="1000" b="1" dirty="0"/>
              <a:t>02 00 00 00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"41 </a:t>
            </a:r>
            <a:r>
              <a:rPr lang="de-DE" sz="1000" dirty="0"/>
              <a:t>10 00 06 12 </a:t>
            </a:r>
            <a:r>
              <a:rPr lang="de-DE" sz="1000" b="1" dirty="0"/>
              <a:t>02 00 </a:t>
            </a:r>
            <a:r>
              <a:rPr lang="de-DE" sz="1000" b="1" dirty="0" smtClean="0"/>
              <a:t>01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/>
          </a:p>
        </p:txBody>
      </p:sp>
      <p:sp>
        <p:nvSpPr>
          <p:cNvPr id="13" name="Textfeld 12"/>
          <p:cNvSpPr txBox="1"/>
          <p:nvPr/>
        </p:nvSpPr>
        <p:spPr>
          <a:xfrm>
            <a:off x="2797646" y="5295456"/>
            <a:ext cx="757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</a:t>
            </a:r>
            <a:r>
              <a:rPr lang="de-DE" sz="1000" dirty="0" smtClean="0"/>
              <a:t>  (1) "41 </a:t>
            </a:r>
            <a:r>
              <a:rPr lang="de-DE" sz="1000" dirty="0"/>
              <a:t>10 00 06 12 </a:t>
            </a:r>
            <a:r>
              <a:rPr lang="de-DE" sz="1000" b="1" dirty="0"/>
              <a:t>02 01 00 00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 </a:t>
            </a:r>
            <a:r>
              <a:rPr lang="de-DE" sz="1000" b="1" dirty="0"/>
              <a:t>02 01 </a:t>
            </a:r>
            <a:r>
              <a:rPr lang="de-DE" sz="1000" b="1" dirty="0" smtClean="0"/>
              <a:t>01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372337" y="3953412"/>
            <a:ext cx="199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u="sng" dirty="0" smtClean="0"/>
              <a:t>Note</a:t>
            </a:r>
            <a:r>
              <a:rPr lang="de-DE" sz="1000" dirty="0" smtClean="0"/>
              <a:t>: Aura Editor </a:t>
            </a:r>
            <a:r>
              <a:rPr lang="de-DE" sz="1000" dirty="0" err="1" smtClean="0"/>
              <a:t>always</a:t>
            </a:r>
            <a:r>
              <a:rPr lang="de-DE" sz="1000" dirty="0" smtClean="0"/>
              <a:t> </a:t>
            </a:r>
            <a:r>
              <a:rPr lang="de-DE" sz="1000" dirty="0" err="1" smtClean="0"/>
              <a:t>saves</a:t>
            </a: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.</a:t>
            </a:r>
            <a:r>
              <a:rPr lang="de-DE" sz="1000" dirty="0" err="1" smtClean="0"/>
              <a:t>mid</a:t>
            </a:r>
            <a:r>
              <a:rPr lang="de-DE" sz="1000" dirty="0" smtClean="0"/>
              <a:t> </a:t>
            </a:r>
            <a:r>
              <a:rPr lang="de-DE" sz="1000" dirty="0" err="1" smtClean="0"/>
              <a:t>file</a:t>
            </a:r>
            <a:r>
              <a:rPr lang="de-DE" sz="1000" dirty="0" smtClean="0"/>
              <a:t> in </a:t>
            </a:r>
            <a:r>
              <a:rPr lang="de-DE" sz="1000" dirty="0" err="1" smtClean="0"/>
              <a:t>Patchbank</a:t>
            </a:r>
            <a:r>
              <a:rPr lang="de-DE" sz="1000" dirty="0" smtClean="0"/>
              <a:t> A </a:t>
            </a:r>
            <a:r>
              <a:rPr lang="de-DE" sz="1000" dirty="0" err="1" smtClean="0"/>
              <a:t>format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0880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63080" y="2825943"/>
            <a:ext cx="2938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13158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feld 63"/>
          <p:cNvSpPr txBox="1"/>
          <p:nvPr/>
        </p:nvSpPr>
        <p:spPr>
          <a:xfrm>
            <a:off x="384213" y="224498"/>
            <a:ext cx="674889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JP-8080 </a:t>
            </a:r>
            <a:r>
              <a:rPr lang="de-DE" sz="1200" dirty="0">
                <a:solidFill>
                  <a:schemeClr val="bg1"/>
                </a:solidFill>
              </a:rPr>
              <a:t>– .MID </a:t>
            </a:r>
            <a:r>
              <a:rPr lang="de-DE" sz="1200" dirty="0" err="1" smtClean="0">
                <a:solidFill>
                  <a:schemeClr val="bg1"/>
                </a:solidFill>
              </a:rPr>
              <a:t>Patchbank</a:t>
            </a:r>
            <a:r>
              <a:rPr lang="de-DE" sz="1200" dirty="0" smtClean="0">
                <a:solidFill>
                  <a:schemeClr val="bg1"/>
                </a:solidFill>
              </a:rPr>
              <a:t> – “MIDI File </a:t>
            </a:r>
            <a:r>
              <a:rPr lang="de-DE" sz="1200" dirty="0" err="1" smtClean="0">
                <a:solidFill>
                  <a:schemeClr val="bg1"/>
                </a:solidFill>
              </a:rPr>
              <a:t>Signature</a:t>
            </a:r>
            <a:r>
              <a:rPr lang="de-DE" sz="1200" dirty="0" smtClean="0">
                <a:solidFill>
                  <a:schemeClr val="bg1"/>
                </a:solidFill>
              </a:rPr>
              <a:t>“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442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505171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</a:t>
            </a:r>
            <a:r>
              <a:rPr lang="de-DE" sz="800" dirty="0" smtClean="0"/>
              <a:t>  </a:t>
            </a:r>
            <a:r>
              <a:rPr lang="de-DE" sz="800" dirty="0"/>
              <a:t>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307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310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b="1" dirty="0" smtClean="0"/>
              <a:t>-</a:t>
            </a:r>
            <a:endParaRPr lang="de-DE" sz="800" b="1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326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327       Byte Value (Hex)=  </a:t>
            </a:r>
            <a:r>
              <a:rPr lang="de-DE" sz="800" b="1" dirty="0"/>
              <a:t>f7  </a:t>
            </a:r>
            <a:r>
              <a:rPr lang="de-DE" sz="800" dirty="0"/>
              <a:t>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 smtClean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329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</p:txBody>
      </p:sp>
      <p:sp>
        <p:nvSpPr>
          <p:cNvPr id="71" name="Textfeld 70"/>
          <p:cNvSpPr txBox="1"/>
          <p:nvPr/>
        </p:nvSpPr>
        <p:spPr>
          <a:xfrm>
            <a:off x="3975279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5053" y="64895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0730" y="79690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186818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0730" y="1636749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6348" y="2104178"/>
            <a:ext cx="45719" cy="582829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46530" y="229355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(1/2) 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9501" y="43268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2403" y="28616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58866" y="27990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1187" y="27432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0377" y="2668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0109" y="56478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6572" y="558516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08893" y="5529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8083" y="54546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3059" y="3105723"/>
            <a:ext cx="62220" cy="198807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49920" y="308834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75771" y="3397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5545" y="34457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5545" y="3583634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6374" y="455632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01h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08893" y="4820682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5646" y="50554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(2/2) 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Geschweifte Klammer rechts 51"/>
          <p:cNvSpPr/>
          <p:nvPr/>
        </p:nvSpPr>
        <p:spPr>
          <a:xfrm>
            <a:off x="3908893" y="5910831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70378" y="58773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</a:t>
            </a:r>
            <a:r>
              <a:rPr lang="de-DE" dirty="0" smtClean="0"/>
              <a:t>„Patch“ 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3949343" y="7775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76" name="Textfeld 75"/>
          <p:cNvSpPr txBox="1"/>
          <p:nvPr/>
        </p:nvSpPr>
        <p:spPr>
          <a:xfrm>
            <a:off x="3970378" y="35189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77" name="Geschweifte Klammer rechts 76"/>
          <p:cNvSpPr/>
          <p:nvPr/>
        </p:nvSpPr>
        <p:spPr>
          <a:xfrm>
            <a:off x="3915545" y="101824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/>
          <p:cNvSpPr txBox="1"/>
          <p:nvPr/>
        </p:nvSpPr>
        <p:spPr>
          <a:xfrm>
            <a:off x="3961264" y="119526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86" name="Geschweifte Klammer rechts 85"/>
          <p:cNvSpPr/>
          <p:nvPr/>
        </p:nvSpPr>
        <p:spPr>
          <a:xfrm>
            <a:off x="3911472" y="370358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3957191" y="3880600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45243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90371" y="2782402"/>
            <a:ext cx="280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43716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feld 6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 err="1"/>
              <a:t>Patchbank</a:t>
            </a:r>
            <a:r>
              <a:rPr lang="de-DE" dirty="0"/>
              <a:t> – </a:t>
            </a:r>
            <a:r>
              <a:rPr lang="de-DE" dirty="0" smtClean="0"/>
              <a:t>„Patch“ 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84792" y="581465"/>
            <a:ext cx="3505171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12       Byte Value (Dez)=  18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7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8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9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49       Byte Value (Dez)=  73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4e       Byte Value (Dez)=  78</a:t>
            </a: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251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253       Byte Value (Hex)=  56       Byte Value (Dez)=  86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254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256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257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259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260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265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266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267       Byte Value (Hex)=  05       Byte Value (Dez)=  5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268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269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271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272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</p:txBody>
      </p:sp>
      <p:sp>
        <p:nvSpPr>
          <p:cNvPr id="32" name="Textfeld 31"/>
          <p:cNvSpPr txBox="1"/>
          <p:nvPr/>
        </p:nvSpPr>
        <p:spPr>
          <a:xfrm>
            <a:off x="3975279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3" name="Geschweifte Klammer rechts 32"/>
          <p:cNvSpPr/>
          <p:nvPr/>
        </p:nvSpPr>
        <p:spPr>
          <a:xfrm>
            <a:off x="3921483" y="64831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966374" y="149232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Geschweifte Klammer rechts 35"/>
          <p:cNvSpPr/>
          <p:nvPr/>
        </p:nvSpPr>
        <p:spPr>
          <a:xfrm>
            <a:off x="3924758" y="1374723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25223" y="1851681"/>
            <a:ext cx="45719" cy="582829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48083" y="202089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(1/2) 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39" name="Geschweifte Klammer rechts 38"/>
          <p:cNvSpPr/>
          <p:nvPr/>
        </p:nvSpPr>
        <p:spPr>
          <a:xfrm>
            <a:off x="3924758" y="3562663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eschweifte Klammer rechts 39"/>
          <p:cNvSpPr/>
          <p:nvPr/>
        </p:nvSpPr>
        <p:spPr>
          <a:xfrm>
            <a:off x="3925974" y="25678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972437" y="250523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2" name="Geschweifte Klammer rechts 41"/>
          <p:cNvSpPr/>
          <p:nvPr/>
        </p:nvSpPr>
        <p:spPr>
          <a:xfrm>
            <a:off x="3924758" y="244939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963948" y="237470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23284" y="48815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72437" y="48281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6" name="Geschweifte Klammer rechts 45"/>
          <p:cNvSpPr/>
          <p:nvPr/>
        </p:nvSpPr>
        <p:spPr>
          <a:xfrm>
            <a:off x="3924758" y="477228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963948" y="469759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0" name="Textfeld 49"/>
          <p:cNvSpPr txBox="1"/>
          <p:nvPr/>
        </p:nvSpPr>
        <p:spPr>
          <a:xfrm>
            <a:off x="3977976" y="279781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1" name="Geschweifte Klammer rechts 50"/>
          <p:cNvSpPr/>
          <p:nvPr/>
        </p:nvSpPr>
        <p:spPr>
          <a:xfrm>
            <a:off x="3917750" y="284593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71631" y="368902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01h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Geschweifte Klammer rechts 53"/>
          <p:cNvSpPr/>
          <p:nvPr/>
        </p:nvSpPr>
        <p:spPr>
          <a:xfrm>
            <a:off x="3916428" y="405804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85750" y="42911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(2/2) 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60" name="Geschweifte Klammer rechts 59"/>
          <p:cNvSpPr/>
          <p:nvPr/>
        </p:nvSpPr>
        <p:spPr>
          <a:xfrm>
            <a:off x="3928654" y="77818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5646" y="934325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917750" y="2967993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85750" y="3112095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3469046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6291" y="1086737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96291" y="3574329"/>
            <a:ext cx="9144000" cy="1655762"/>
          </a:xfrm>
        </p:spPr>
        <p:txBody>
          <a:bodyPr>
            <a:normAutofit/>
          </a:bodyPr>
          <a:lstStyle/>
          <a:p>
            <a:r>
              <a:rPr lang="de-DE" sz="3500" dirty="0" smtClean="0">
                <a:solidFill>
                  <a:schemeClr val="bg1"/>
                </a:solidFill>
              </a:rPr>
              <a:t>Performancebank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endParaRPr lang="de-DE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87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37355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324947"/>
            <a:ext cx="9144000" cy="165576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Performances Soundbank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sz="4000" dirty="0" smtClean="0">
                <a:solidFill>
                  <a:schemeClr val="bg1"/>
                </a:solidFill>
              </a:rPr>
              <a:t>.MID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72336" y="224498"/>
            <a:ext cx="80772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smtClean="0"/>
              <a:t>Performancebank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59768"/>
              </p:ext>
            </p:extLst>
          </p:nvPr>
        </p:nvGraphicFramePr>
        <p:xfrm>
          <a:off x="1947795" y="1158174"/>
          <a:ext cx="80772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56287162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614087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082646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461537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8392816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3198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1130963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10281617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9054124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03 00 00 00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Performance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Common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0559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00 00 08 00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Voice Modulator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41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06124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00 02 00 00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00 00 10 00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Part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575972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00 00 11 00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Part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1146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3F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r>
                        <a:rPr lang="de-DE" sz="1100" u="none" strike="noStrike" dirty="0" smtClean="0">
                          <a:effectLst/>
                        </a:rPr>
                        <a:t> (1/2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495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r>
                        <a:rPr lang="de-DE" sz="1100" u="none" strike="noStrike" dirty="0" smtClean="0">
                          <a:effectLst/>
                        </a:rPr>
                        <a:t> (2/2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0476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100" u="none" strike="noStrike" dirty="0" smtClean="0">
                          <a:effectLst/>
                        </a:rPr>
                        <a:t> (1/2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977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100" u="none" strike="noStrike" dirty="0" smtClean="0">
                          <a:effectLst/>
                        </a:rPr>
                        <a:t> (2/2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725918"/>
                  </a:ext>
                </a:extLst>
              </a:tr>
            </a:tbl>
          </a:graphicData>
        </a:graphic>
      </p:graphicFrame>
      <p:cxnSp>
        <p:nvCxnSpPr>
          <p:cNvPr id="6" name="Gerader Verbinder 5"/>
          <p:cNvCxnSpPr/>
          <p:nvPr/>
        </p:nvCxnSpPr>
        <p:spPr>
          <a:xfrm flipV="1">
            <a:off x="4076015" y="1293763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6427328" y="1289408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4076015" y="1341662"/>
            <a:ext cx="661852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427328" y="1341661"/>
            <a:ext cx="723676" cy="1399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873695" y="3081155"/>
            <a:ext cx="87507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Since</a:t>
            </a:r>
            <a:r>
              <a:rPr lang="de-DE" sz="1000" dirty="0" smtClean="0"/>
              <a:t> </a:t>
            </a:r>
            <a:r>
              <a:rPr lang="de-DE" sz="1000" dirty="0" err="1" smtClean="0"/>
              <a:t>some</a:t>
            </a:r>
            <a:r>
              <a:rPr lang="de-DE" sz="1000" dirty="0" smtClean="0"/>
              <a:t> </a:t>
            </a:r>
            <a:r>
              <a:rPr lang="de-DE" sz="1000" dirty="0" err="1" smtClean="0"/>
              <a:t>Soundbanks</a:t>
            </a:r>
            <a:r>
              <a:rPr lang="de-DE" sz="1000" dirty="0" smtClean="0"/>
              <a:t> </a:t>
            </a:r>
            <a:r>
              <a:rPr lang="de-DE" sz="1000" dirty="0" err="1" smtClean="0"/>
              <a:t>are</a:t>
            </a:r>
            <a:r>
              <a:rPr lang="de-DE" sz="1000" dirty="0" smtClean="0"/>
              <a:t> </a:t>
            </a:r>
            <a:r>
              <a:rPr lang="de-DE" sz="1000" dirty="0" err="1" smtClean="0"/>
              <a:t>using</a:t>
            </a:r>
            <a:r>
              <a:rPr lang="de-DE" sz="1000" dirty="0" smtClean="0"/>
              <a:t> </a:t>
            </a:r>
            <a:r>
              <a:rPr lang="de-DE" sz="1000" dirty="0" err="1" smtClean="0"/>
              <a:t>wrong</a:t>
            </a:r>
            <a:r>
              <a:rPr lang="de-DE" sz="1000" dirty="0" smtClean="0"/>
              <a:t> </a:t>
            </a:r>
            <a:r>
              <a:rPr lang="de-DE" sz="1000" dirty="0" err="1" smtClean="0"/>
              <a:t>offset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addresses</a:t>
            </a:r>
            <a:r>
              <a:rPr lang="de-DE" sz="1000" dirty="0" smtClean="0"/>
              <a:t>, </a:t>
            </a:r>
            <a:r>
              <a:rPr lang="de-DE" sz="1000" dirty="0" err="1" smtClean="0"/>
              <a:t>first</a:t>
            </a:r>
            <a:r>
              <a:rPr lang="de-DE" sz="1000" dirty="0" smtClean="0"/>
              <a:t> </a:t>
            </a:r>
            <a:r>
              <a:rPr lang="de-DE" sz="1000" dirty="0" err="1" smtClean="0"/>
              <a:t>identify</a:t>
            </a:r>
            <a:r>
              <a:rPr lang="de-DE" sz="1000" dirty="0" smtClean="0"/>
              <a:t> </a:t>
            </a:r>
            <a:r>
              <a:rPr lang="de-DE" sz="1000" dirty="0" err="1" smtClean="0"/>
              <a:t>this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 smtClean="0"/>
              <a:t>finding</a:t>
            </a:r>
            <a:r>
              <a:rPr lang="de-DE" sz="1000" dirty="0" smtClean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following</a:t>
            </a:r>
            <a:r>
              <a:rPr lang="de-DE" sz="1000" dirty="0"/>
              <a:t> </a:t>
            </a:r>
            <a:r>
              <a:rPr lang="de-DE" sz="1000" dirty="0" smtClean="0"/>
              <a:t>Bytes in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given</a:t>
            </a:r>
            <a:r>
              <a:rPr lang="de-DE" sz="1000" dirty="0" smtClean="0"/>
              <a:t> </a:t>
            </a:r>
            <a:r>
              <a:rPr lang="de-DE" sz="1000" dirty="0" err="1" smtClean="0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   (1) "41 </a:t>
            </a:r>
            <a:r>
              <a:rPr lang="de-DE" sz="1000" dirty="0"/>
              <a:t>10 00 06 12 </a:t>
            </a:r>
            <a:r>
              <a:rPr lang="de-DE" sz="1000" b="1" dirty="0"/>
              <a:t>03 00 00 00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"41 </a:t>
            </a:r>
            <a:r>
              <a:rPr lang="de-DE" sz="1000" dirty="0"/>
              <a:t>10 00 06 12"</a:t>
            </a:r>
          </a:p>
          <a:p>
            <a:r>
              <a:rPr lang="de-DE" sz="1000" dirty="0" smtClean="0"/>
              <a:t>   (3) "41 </a:t>
            </a:r>
            <a:r>
              <a:rPr lang="de-DE" sz="1000" dirty="0"/>
              <a:t>10 00 06 12"</a:t>
            </a:r>
          </a:p>
          <a:p>
            <a:r>
              <a:rPr lang="de-DE" sz="1000" dirty="0" smtClean="0"/>
              <a:t>   (4) "41 </a:t>
            </a:r>
            <a:r>
              <a:rPr lang="de-DE" sz="1000" dirty="0"/>
              <a:t>10 00 06 12"</a:t>
            </a:r>
          </a:p>
          <a:p>
            <a:r>
              <a:rPr lang="de-DE" sz="1000" dirty="0" smtClean="0"/>
              <a:t>   (5) "41 </a:t>
            </a:r>
            <a:r>
              <a:rPr lang="de-DE" sz="1000" dirty="0"/>
              <a:t>10 00 06 12 </a:t>
            </a:r>
            <a:r>
              <a:rPr lang="de-DE" sz="1000" b="1" dirty="0"/>
              <a:t>03 00 40 </a:t>
            </a:r>
            <a:r>
              <a:rPr lang="de-DE" sz="1000" b="1" dirty="0" smtClean="0"/>
              <a:t>00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3354204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00890" y="2743213"/>
            <a:ext cx="314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.MID </a:t>
            </a:r>
          </a:p>
          <a:p>
            <a:pPr algn="ctr"/>
            <a:r>
              <a:rPr lang="de-DE" sz="3200" dirty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226020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84213" y="224498"/>
            <a:ext cx="674889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JP-8080 </a:t>
            </a:r>
            <a:r>
              <a:rPr lang="de-DE" sz="1200" dirty="0">
                <a:solidFill>
                  <a:schemeClr val="bg1"/>
                </a:solidFill>
              </a:rPr>
              <a:t>– .MID </a:t>
            </a:r>
            <a:r>
              <a:rPr lang="de-DE" sz="1200" dirty="0" smtClean="0">
                <a:solidFill>
                  <a:schemeClr val="bg1"/>
                </a:solidFill>
              </a:rPr>
              <a:t>Performancebank – “MIDI File </a:t>
            </a:r>
            <a:r>
              <a:rPr lang="de-DE" sz="1200" dirty="0" err="1" smtClean="0">
                <a:solidFill>
                  <a:schemeClr val="bg1"/>
                </a:solidFill>
              </a:rPr>
              <a:t>Signature</a:t>
            </a:r>
            <a:r>
              <a:rPr lang="de-DE" sz="1200" dirty="0" smtClean="0">
                <a:solidFill>
                  <a:schemeClr val="bg1"/>
                </a:solidFill>
              </a:rPr>
              <a:t>“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370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63080" y="2825943"/>
            <a:ext cx="2938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84570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01497"/>
            <a:ext cx="4075334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51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52       Byte Value (Hex)=  -         Byte Value (Dez)=  -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53       Byte Value (Hex)=  41       Byte Value (Dez)=  65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54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55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56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57       Byte Value (Hex)=  12       Byte Value (Dez)=  18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Byte Value (Dez)=  0  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99       </a:t>
            </a:r>
            <a:r>
              <a:rPr lang="de-DE" sz="800" dirty="0"/>
              <a:t>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100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58850" y="1449801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32564" y="50149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58850" y="571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32564" y="155421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58850" y="1925512"/>
            <a:ext cx="45719" cy="447979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63162" y="405768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(37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32564" y="650198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63939" y="655791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/>
          <p:cNvSpPr/>
          <p:nvPr/>
        </p:nvSpPr>
        <p:spPr>
          <a:xfrm>
            <a:off x="3863939" y="64320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904569" y="63738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6" name="Textfeld 25"/>
          <p:cNvSpPr txBox="1"/>
          <p:nvPr/>
        </p:nvSpPr>
        <p:spPr>
          <a:xfrm>
            <a:off x="372336" y="224498"/>
            <a:ext cx="682411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</a:t>
            </a:r>
            <a:r>
              <a:rPr lang="de-DE" dirty="0" smtClean="0"/>
              <a:t>“Performance Common“</a:t>
            </a:r>
            <a:endParaRPr lang="de-DE" dirty="0"/>
          </a:p>
        </p:txBody>
      </p:sp>
      <p:sp>
        <p:nvSpPr>
          <p:cNvPr id="27" name="Geschweifte Klammer rechts 26"/>
          <p:cNvSpPr/>
          <p:nvPr/>
        </p:nvSpPr>
        <p:spPr>
          <a:xfrm>
            <a:off x="3858850" y="817697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904569" y="99471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29" name="Geschweifte Klammer rechts 28"/>
          <p:cNvSpPr/>
          <p:nvPr/>
        </p:nvSpPr>
        <p:spPr>
          <a:xfrm>
            <a:off x="3858850" y="681224"/>
            <a:ext cx="53984" cy="1217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24347" y="65117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735198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8733" y="565699"/>
            <a:ext cx="4198061" cy="6232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101       Byte Value (Hex)=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102       Byte Value (Hex)=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103       Byte Value (Hex)=  </a:t>
            </a:r>
            <a:r>
              <a:rPr lang="de-DE" sz="700" b="1" dirty="0"/>
              <a:t>f0 </a:t>
            </a:r>
            <a:r>
              <a:rPr lang="de-DE" sz="700" dirty="0"/>
              <a:t>      Byte Value (Dez)=  240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104       Byte Value (Hex)=  </a:t>
            </a:r>
            <a:r>
              <a:rPr lang="de-DE" sz="700" dirty="0" smtClean="0"/>
              <a:t>-         Byte </a:t>
            </a:r>
            <a:r>
              <a:rPr lang="de-DE" sz="700" dirty="0"/>
              <a:t>Value (Dez)=  </a:t>
            </a:r>
            <a:r>
              <a:rPr lang="de-DE" sz="700" b="1" dirty="0" smtClean="0"/>
              <a:t>-</a:t>
            </a:r>
            <a:endParaRPr lang="de-DE" sz="700" b="1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105       Byte Value (Hex)=  41       Byte Value (Dez)=  65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106       Byte Value (Hex)=  10       Byte Value (Dez)=  16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107       Byte Value (Hex)=  00       Byte Value (Dez)=  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108       Byte Value (Hex)=  06       Byte Value (Dez)=  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109       Byte Value (Hex)=  12       Byte Value (Dez)=  18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113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155       Byte Value (Hex)=  </a:t>
            </a:r>
            <a:r>
              <a:rPr lang="de-DE" sz="700" dirty="0" smtClean="0"/>
              <a:t>-       </a:t>
            </a:r>
            <a:r>
              <a:rPr lang="de-DE" sz="700" dirty="0"/>
              <a:t>Byte Value (Dez)=  </a:t>
            </a:r>
            <a:r>
              <a:rPr lang="de-DE" sz="700" dirty="0" smtClean="0"/>
              <a:t>-</a:t>
            </a:r>
            <a:endParaRPr lang="de-DE" sz="700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156       Byte Value (Hex)=  </a:t>
            </a:r>
            <a:r>
              <a:rPr lang="de-DE" sz="700" b="1" dirty="0"/>
              <a:t>f7</a:t>
            </a:r>
            <a:r>
              <a:rPr lang="de-DE" sz="700" dirty="0"/>
              <a:t>   </a:t>
            </a:r>
            <a:r>
              <a:rPr lang="de-DE" sz="700" dirty="0" smtClean="0"/>
              <a:t>  </a:t>
            </a:r>
            <a:r>
              <a:rPr lang="de-DE" sz="700" dirty="0"/>
              <a:t>Byte Value (Dez)=  247</a:t>
            </a:r>
            <a:endParaRPr lang="de-DE" sz="700" dirty="0" smtClean="0"/>
          </a:p>
        </p:txBody>
      </p:sp>
      <p:sp>
        <p:nvSpPr>
          <p:cNvPr id="70" name="Textfeld 69"/>
          <p:cNvSpPr txBox="1"/>
          <p:nvPr/>
        </p:nvSpPr>
        <p:spPr>
          <a:xfrm>
            <a:off x="3760480" y="8833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1" name="Geschweifte Klammer rechts 70"/>
          <p:cNvSpPr/>
          <p:nvPr/>
        </p:nvSpPr>
        <p:spPr>
          <a:xfrm>
            <a:off x="3694415" y="9459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Geschweifte Klammer rechts 82"/>
          <p:cNvSpPr/>
          <p:nvPr/>
        </p:nvSpPr>
        <p:spPr>
          <a:xfrm>
            <a:off x="3690304" y="638229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3751789" y="60470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60480" y="654958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3691855" y="660551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690304" y="2119183"/>
            <a:ext cx="75637" cy="4352658"/>
          </a:xfrm>
          <a:prstGeom prst="rightBrace">
            <a:avLst>
              <a:gd name="adj1" fmla="val 16685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751789" y="4187790"/>
            <a:ext cx="164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Voice Modulator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(41 Byte)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Geschweifte Klammer rechts 28"/>
          <p:cNvSpPr/>
          <p:nvPr/>
        </p:nvSpPr>
        <p:spPr>
          <a:xfrm>
            <a:off x="3694704" y="648290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5334" y="642479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1" name="Geschweifte Klammer rechts 30"/>
          <p:cNvSpPr/>
          <p:nvPr/>
        </p:nvSpPr>
        <p:spPr>
          <a:xfrm>
            <a:off x="3696641" y="1708589"/>
            <a:ext cx="46670" cy="39952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760480" y="17904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Voice Modulator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80253" y="213520"/>
            <a:ext cx="676473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</a:t>
            </a:r>
            <a:r>
              <a:rPr lang="de-DE" dirty="0" smtClean="0"/>
              <a:t>– “</a:t>
            </a:r>
            <a:r>
              <a:rPr lang="de-DE" dirty="0"/>
              <a:t>Voice Modulator“ </a:t>
            </a:r>
          </a:p>
        </p:txBody>
      </p:sp>
      <p:sp>
        <p:nvSpPr>
          <p:cNvPr id="34" name="Geschweifte Klammer rechts 33"/>
          <p:cNvSpPr/>
          <p:nvPr/>
        </p:nvSpPr>
        <p:spPr>
          <a:xfrm>
            <a:off x="3697591" y="1162805"/>
            <a:ext cx="45719" cy="5347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743310" y="1314603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6" name="Geschweifte Klammer rechts 35"/>
          <p:cNvSpPr/>
          <p:nvPr/>
        </p:nvSpPr>
        <p:spPr>
          <a:xfrm>
            <a:off x="3697591" y="1060005"/>
            <a:ext cx="54198" cy="917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751789" y="98623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67297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500" y="581464"/>
            <a:ext cx="7973407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157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160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171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172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179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180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189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in Bank =  195       Byte Value (Hex)=  -       Byte Value (Dez)=  -   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200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202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32" name="Geschweifte Klammer rechts 31"/>
          <p:cNvSpPr/>
          <p:nvPr/>
        </p:nvSpPr>
        <p:spPr>
          <a:xfrm>
            <a:off x="3924573" y="188097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0794" y="9483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6" name="Geschweifte Klammer rechts 35"/>
          <p:cNvSpPr/>
          <p:nvPr/>
        </p:nvSpPr>
        <p:spPr>
          <a:xfrm>
            <a:off x="3923632" y="10126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Geschweifte Klammer rechts 37"/>
          <p:cNvSpPr/>
          <p:nvPr/>
        </p:nvSpPr>
        <p:spPr>
          <a:xfrm>
            <a:off x="3923632" y="11431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68026" y="197731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eschweifte Klammer rechts 49"/>
          <p:cNvSpPr/>
          <p:nvPr/>
        </p:nvSpPr>
        <p:spPr>
          <a:xfrm>
            <a:off x="3919309" y="2344196"/>
            <a:ext cx="50983" cy="9758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19130" y="345476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55920" y="339477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3" name="Geschweifte Klammer rechts 62"/>
          <p:cNvSpPr/>
          <p:nvPr/>
        </p:nvSpPr>
        <p:spPr>
          <a:xfrm>
            <a:off x="3914314" y="370632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960643" y="36989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968025" y="39895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6" name="Geschweifte Klammer rechts 65"/>
          <p:cNvSpPr/>
          <p:nvPr/>
        </p:nvSpPr>
        <p:spPr>
          <a:xfrm>
            <a:off x="3915636" y="405754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Geschweifte Klammer rechts 71"/>
          <p:cNvSpPr/>
          <p:nvPr/>
        </p:nvSpPr>
        <p:spPr>
          <a:xfrm>
            <a:off x="3914314" y="418728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60643" y="501977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eschweifte Klammer rechts 74"/>
          <p:cNvSpPr/>
          <p:nvPr/>
        </p:nvSpPr>
        <p:spPr>
          <a:xfrm>
            <a:off x="3914924" y="490565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Geschweifte Klammer rechts 87"/>
          <p:cNvSpPr/>
          <p:nvPr/>
        </p:nvSpPr>
        <p:spPr>
          <a:xfrm>
            <a:off x="3913925" y="5365919"/>
            <a:ext cx="56367" cy="9921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rechts 95"/>
          <p:cNvSpPr/>
          <p:nvPr/>
        </p:nvSpPr>
        <p:spPr>
          <a:xfrm>
            <a:off x="3909457" y="647657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55920" y="64139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08241" y="63580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922984" y="332569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955920" y="32625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947431" y="628340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85" name="Textfeld 84"/>
          <p:cNvSpPr txBox="1"/>
          <p:nvPr/>
        </p:nvSpPr>
        <p:spPr>
          <a:xfrm>
            <a:off x="3968026" y="27060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32688" y="574970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72337" y="224498"/>
            <a:ext cx="704736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„Part </a:t>
            </a:r>
            <a:r>
              <a:rPr lang="de-DE" dirty="0" err="1" smtClean="0"/>
              <a:t>Upper</a:t>
            </a:r>
            <a:r>
              <a:rPr lang="de-DE" dirty="0" smtClean="0"/>
              <a:t>“ , „Part </a:t>
            </a:r>
            <a:r>
              <a:rPr lang="de-DE" dirty="0" err="1" smtClean="0"/>
              <a:t>Lower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53" name="Geschweifte Klammer rechts 52"/>
          <p:cNvSpPr/>
          <p:nvPr/>
        </p:nvSpPr>
        <p:spPr>
          <a:xfrm>
            <a:off x="3927532" y="128299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73251" y="146001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5" name="Geschweifte Klammer rechts 54"/>
          <p:cNvSpPr/>
          <p:nvPr/>
        </p:nvSpPr>
        <p:spPr>
          <a:xfrm>
            <a:off x="3917490" y="430963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63209" y="4486651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976852" y="107408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62" name="Textfeld 61"/>
          <p:cNvSpPr txBox="1"/>
          <p:nvPr/>
        </p:nvSpPr>
        <p:spPr>
          <a:xfrm>
            <a:off x="3963209" y="412655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365898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203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204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206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207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458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459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460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464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465       Byte Value (Hex)=  </a:t>
            </a:r>
            <a:r>
              <a:rPr lang="de-DE" sz="800" dirty="0" smtClean="0"/>
              <a:t>41       </a:t>
            </a:r>
            <a:r>
              <a:rPr lang="de-DE" sz="800" dirty="0"/>
              <a:t>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466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467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468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469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65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481       Byte Value (Hex)=  </a:t>
            </a:r>
            <a:r>
              <a:rPr lang="de-DE" sz="800" b="1" dirty="0"/>
              <a:t>f7 </a:t>
            </a:r>
            <a:r>
              <a:rPr lang="de-DE" sz="800" dirty="0"/>
              <a:t>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78508" y="9377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8282" y="10052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3959" y="115323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210956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959" y="199307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9577" y="246050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27475" y="258062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22238" y="4561226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4598" y="30790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1061" y="301641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3382" y="29605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2572" y="28858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2846" y="58821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9309" y="58195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11630" y="57637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0820" y="56890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5254" y="335030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9803" y="336092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78508" y="36320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8282" y="36995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8282" y="3818010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5882" y="467575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11630" y="5055058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8383" y="529284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Upper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68" name="Geschweifte Klammer rechts 67"/>
          <p:cNvSpPr/>
          <p:nvPr/>
        </p:nvSpPr>
        <p:spPr>
          <a:xfrm>
            <a:off x="3911630" y="137857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/>
        </p:nvSpPr>
        <p:spPr>
          <a:xfrm>
            <a:off x="3957349" y="155559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76" name="Geschweifte Klammer rechts 75"/>
          <p:cNvSpPr/>
          <p:nvPr/>
        </p:nvSpPr>
        <p:spPr>
          <a:xfrm>
            <a:off x="3918282" y="394477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/>
          <p:cNvSpPr txBox="1"/>
          <p:nvPr/>
        </p:nvSpPr>
        <p:spPr>
          <a:xfrm>
            <a:off x="3964001" y="4121790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3971121" y="11374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86" name="Textfeld 85"/>
          <p:cNvSpPr txBox="1"/>
          <p:nvPr/>
        </p:nvSpPr>
        <p:spPr>
          <a:xfrm>
            <a:off x="3971121" y="37758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8865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483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484       Byte Value (Hex)=  </a:t>
            </a:r>
            <a:r>
              <a:rPr lang="de-DE" sz="800" b="1" dirty="0"/>
              <a:t>f0</a:t>
            </a:r>
            <a:r>
              <a:rPr lang="de-DE" sz="800" dirty="0"/>
              <a:t>       </a:t>
            </a:r>
            <a:r>
              <a:rPr lang="de-DE" sz="800" dirty="0" smtClean="0"/>
              <a:t>Byte </a:t>
            </a:r>
            <a:r>
              <a:rPr lang="de-DE" sz="800" dirty="0"/>
              <a:t>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485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486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487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488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489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490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491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de-DE" sz="800" dirty="0" smtClean="0"/>
              <a:t/>
            </a:r>
            <a:br>
              <a:rPr lang="de-DE" sz="800" dirty="0" smtClean="0"/>
            </a:b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737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739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740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749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67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759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760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79542" y="9482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9316" y="10157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4993" y="116372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8509" y="21200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4993" y="200356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20611" y="247099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37852" y="26016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1941" y="45569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5632" y="308954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2095" y="30269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4416" y="29710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3606" y="28963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02549" y="58778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49012" y="581525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01333" y="575941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0523" y="56847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3959" y="333458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8508" y="33452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68211" y="362775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07985" y="369524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07985" y="381372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55585" y="46714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43h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01333" y="5050769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48086" y="52885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68" name="Geschweifte Klammer rechts 67"/>
          <p:cNvSpPr/>
          <p:nvPr/>
        </p:nvSpPr>
        <p:spPr>
          <a:xfrm>
            <a:off x="3902539" y="6126365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/>
        </p:nvSpPr>
        <p:spPr>
          <a:xfrm>
            <a:off x="3967088" y="613698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7" name="Geschweifte Klammer rechts 76"/>
          <p:cNvSpPr/>
          <p:nvPr/>
        </p:nvSpPr>
        <p:spPr>
          <a:xfrm>
            <a:off x="3916376" y="139439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/>
          <p:cNvSpPr txBox="1"/>
          <p:nvPr/>
        </p:nvSpPr>
        <p:spPr>
          <a:xfrm>
            <a:off x="3962095" y="157141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86" name="Geschweifte Klammer rechts 85"/>
          <p:cNvSpPr/>
          <p:nvPr/>
        </p:nvSpPr>
        <p:spPr>
          <a:xfrm>
            <a:off x="3907985" y="3956337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3953704" y="413335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3962095" y="11446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93" name="Textfeld 92"/>
          <p:cNvSpPr txBox="1"/>
          <p:nvPr/>
        </p:nvSpPr>
        <p:spPr>
          <a:xfrm>
            <a:off x="3962095" y="375064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74715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705392" y="2839006"/>
            <a:ext cx="314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.SYX </a:t>
            </a:r>
            <a:br>
              <a:rPr lang="de-DE" sz="4000" dirty="0" smtClean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49962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71325"/>
            <a:ext cx="3478370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  4       </a:t>
            </a:r>
            <a:r>
              <a:rPr lang="de-DE" sz="800" dirty="0"/>
              <a:t>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  5       </a:t>
            </a:r>
            <a:r>
              <a:rPr lang="de-DE" sz="800" dirty="0"/>
              <a:t>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6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7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8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9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</a:t>
            </a:r>
            <a:r>
              <a:rPr lang="de-DE" sz="800" b="1" dirty="0"/>
              <a:t>f7 </a:t>
            </a:r>
            <a:r>
              <a:rPr lang="de-DE" sz="800" dirty="0"/>
              <a:t> </a:t>
            </a:r>
            <a:r>
              <a:rPr lang="de-DE" sz="800" dirty="0" smtClean="0"/>
              <a:t>   </a:t>
            </a:r>
            <a:r>
              <a:rPr lang="de-DE" sz="800" dirty="0"/>
              <a:t>Byte Value (Dez)=  </a:t>
            </a:r>
            <a:r>
              <a:rPr lang="de-DE" sz="800" dirty="0" smtClean="0"/>
              <a:t>247</a:t>
            </a:r>
            <a:endParaRPr lang="de-DE" sz="8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3858850" y="1355098"/>
            <a:ext cx="45719" cy="45438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682411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/>
              <a:t>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4569" y="57948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   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58850" y="64115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04569" y="1474566"/>
            <a:ext cx="2991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58935" y="1831815"/>
            <a:ext cx="45719" cy="447979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28015" y="396509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(37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4569" y="64021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61580" y="64741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/>
          <p:cNvSpPr/>
          <p:nvPr/>
        </p:nvSpPr>
        <p:spPr>
          <a:xfrm>
            <a:off x="3858850" y="63504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888386" y="62843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6" name="Geschweifte Klammer rechts 25"/>
          <p:cNvSpPr/>
          <p:nvPr/>
        </p:nvSpPr>
        <p:spPr>
          <a:xfrm>
            <a:off x="3858850" y="764194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889826" y="92206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4265760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5948" y="579502"/>
            <a:ext cx="3129267" cy="58015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50       Byte Value (Hex)=  </a:t>
            </a:r>
            <a:r>
              <a:rPr lang="de-DE" sz="700" b="1" dirty="0"/>
              <a:t>f0</a:t>
            </a:r>
            <a:r>
              <a:rPr lang="de-DE" sz="700" dirty="0"/>
              <a:t>       Byte Value (Dez)=  240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51       Byte Value (Hex)=  41       Byte Value (Dez)=  65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52       Byte Value (Hex)=  10       Byte Value (Dez)=  16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53       Byte Value (Hex)=  00       Byte Value (Dez)=  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54       Byte Value (Hex)=  06       Byte Value (Dez)=  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55       Byte Value (Hex)=  12       Byte Value (Dez)=  18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56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57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100    </a:t>
            </a:r>
            <a:r>
              <a:rPr lang="de-DE" sz="700" dirty="0" smtClean="0">
                <a:solidFill>
                  <a:srgbClr val="0070C0"/>
                </a:solidFill>
              </a:rPr>
              <a:t> Byte </a:t>
            </a:r>
            <a:r>
              <a:rPr lang="de-DE" sz="700" dirty="0">
                <a:solidFill>
                  <a:srgbClr val="0070C0"/>
                </a:solidFill>
              </a:rPr>
              <a:t>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101   </a:t>
            </a:r>
            <a:r>
              <a:rPr lang="de-DE" sz="700" dirty="0" smtClean="0"/>
              <a:t>  </a:t>
            </a:r>
            <a:r>
              <a:rPr lang="de-DE" sz="700" dirty="0"/>
              <a:t>Byte Value (Hex)=  </a:t>
            </a:r>
            <a:r>
              <a:rPr lang="de-DE" sz="700" dirty="0" smtClean="0"/>
              <a:t>-       </a:t>
            </a:r>
            <a:r>
              <a:rPr lang="de-DE" sz="700" dirty="0"/>
              <a:t>Byte Value (Dez)=  </a:t>
            </a:r>
            <a:r>
              <a:rPr lang="de-DE" sz="700" dirty="0" smtClean="0"/>
              <a:t>-</a:t>
            </a:r>
            <a:endParaRPr lang="de-DE" sz="700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102   </a:t>
            </a:r>
            <a:r>
              <a:rPr lang="de-DE" sz="700" dirty="0" smtClean="0"/>
              <a:t>  </a:t>
            </a:r>
            <a:r>
              <a:rPr lang="de-DE" sz="700" dirty="0"/>
              <a:t>Byte Value (Hex)=  </a:t>
            </a:r>
            <a:r>
              <a:rPr lang="de-DE" sz="700" b="1" dirty="0"/>
              <a:t>f7</a:t>
            </a:r>
            <a:r>
              <a:rPr lang="de-DE" sz="700" dirty="0"/>
              <a:t>   </a:t>
            </a:r>
            <a:r>
              <a:rPr lang="de-DE" sz="700" dirty="0" smtClean="0"/>
              <a:t>  </a:t>
            </a:r>
            <a:r>
              <a:rPr lang="de-DE" sz="700" dirty="0"/>
              <a:t>Byte Value (Dez)=  247</a:t>
            </a:r>
            <a:endParaRPr lang="de-DE" sz="7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80253" y="213520"/>
            <a:ext cx="676473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</a:t>
            </a:r>
            <a:r>
              <a:rPr lang="de-DE" dirty="0" smtClean="0"/>
              <a:t>“</a:t>
            </a:r>
            <a:r>
              <a:rPr lang="de-DE" dirty="0"/>
              <a:t>Voice Modulator“ 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3743599" y="5792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1" name="Geschweifte Klammer rechts 70"/>
          <p:cNvSpPr/>
          <p:nvPr/>
        </p:nvSpPr>
        <p:spPr>
          <a:xfrm>
            <a:off x="3694704" y="64013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58929" y="61339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3690304" y="61898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690304" y="1693462"/>
            <a:ext cx="75637" cy="4352658"/>
          </a:xfrm>
          <a:prstGeom prst="rightBrace">
            <a:avLst>
              <a:gd name="adj1" fmla="val 16685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728122" y="3762069"/>
            <a:ext cx="164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Voice Modulator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(41 Byte)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Geschweifte Klammer rechts 28"/>
          <p:cNvSpPr/>
          <p:nvPr/>
        </p:nvSpPr>
        <p:spPr>
          <a:xfrm>
            <a:off x="3693153" y="606727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3783" y="60091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1" name="Geschweifte Klammer rechts 30"/>
          <p:cNvSpPr/>
          <p:nvPr/>
        </p:nvSpPr>
        <p:spPr>
          <a:xfrm>
            <a:off x="3692767" y="1276321"/>
            <a:ext cx="46670" cy="39952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735334" y="135323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Voice Modulator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Geschweifte Klammer rechts 32"/>
          <p:cNvSpPr/>
          <p:nvPr/>
        </p:nvSpPr>
        <p:spPr>
          <a:xfrm>
            <a:off x="3697146" y="758181"/>
            <a:ext cx="45719" cy="4969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728122" y="89556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372592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501" y="581464"/>
            <a:ext cx="3429288" cy="5139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122       Byte Value (Hex)=  </a:t>
            </a:r>
            <a:r>
              <a:rPr lang="de-DE" sz="800" b="1" dirty="0"/>
              <a:t>f7</a:t>
            </a:r>
            <a:r>
              <a:rPr lang="de-DE" sz="800" dirty="0"/>
              <a:t>   </a:t>
            </a:r>
            <a:r>
              <a:rPr lang="de-DE" sz="800" dirty="0" smtClean="0"/>
              <a:t>  </a:t>
            </a:r>
            <a:r>
              <a:rPr lang="de-DE" sz="800" dirty="0"/>
              <a:t>Byte Value (Dez)=  247</a:t>
            </a:r>
          </a:p>
          <a:p>
            <a:endParaRPr lang="de-DE" sz="800" dirty="0" smtClean="0"/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129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140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142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04736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</a:t>
            </a:r>
            <a:r>
              <a:rPr lang="de-DE" dirty="0" smtClean="0"/>
              <a:t>– „Part </a:t>
            </a:r>
            <a:r>
              <a:rPr lang="de-DE" dirty="0" err="1" smtClean="0"/>
              <a:t>Upper</a:t>
            </a:r>
            <a:r>
              <a:rPr lang="de-DE" dirty="0" smtClean="0"/>
              <a:t>“ , „Part </a:t>
            </a:r>
            <a:r>
              <a:rPr lang="de-DE" dirty="0" err="1" smtClean="0"/>
              <a:t>Lower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912889" y="1375538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947431" y="57543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6" name="Geschweifte Klammer rechts 35"/>
          <p:cNvSpPr/>
          <p:nvPr/>
        </p:nvSpPr>
        <p:spPr>
          <a:xfrm>
            <a:off x="3915751" y="64121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60643" y="149890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eschweifte Klammer rechts 49"/>
          <p:cNvSpPr/>
          <p:nvPr/>
        </p:nvSpPr>
        <p:spPr>
          <a:xfrm>
            <a:off x="3912226" y="1815722"/>
            <a:ext cx="50983" cy="9758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19130" y="295473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47431" y="289119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Textfeld 64"/>
          <p:cNvSpPr txBox="1"/>
          <p:nvPr/>
        </p:nvSpPr>
        <p:spPr>
          <a:xfrm>
            <a:off x="3976852" y="314542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6" name="Geschweifte Klammer rechts 65"/>
          <p:cNvSpPr/>
          <p:nvPr/>
        </p:nvSpPr>
        <p:spPr>
          <a:xfrm>
            <a:off x="3924463" y="321343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84463" y="402803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eschweifte Klammer rechts 74"/>
          <p:cNvSpPr/>
          <p:nvPr/>
        </p:nvSpPr>
        <p:spPr>
          <a:xfrm>
            <a:off x="3928711" y="3923991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Geschweifte Klammer rechts 87"/>
          <p:cNvSpPr/>
          <p:nvPr/>
        </p:nvSpPr>
        <p:spPr>
          <a:xfrm>
            <a:off x="3921241" y="4401076"/>
            <a:ext cx="56367" cy="9921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rechts 95"/>
          <p:cNvSpPr/>
          <p:nvPr/>
        </p:nvSpPr>
        <p:spPr>
          <a:xfrm>
            <a:off x="3930051" y="55207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68025" y="54580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28835" y="54022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913754" y="281641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947431" y="27520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968025" y="53275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85" name="Textfeld 84"/>
          <p:cNvSpPr txBox="1"/>
          <p:nvPr/>
        </p:nvSpPr>
        <p:spPr>
          <a:xfrm>
            <a:off x="3960643" y="218938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95001" y="479197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943202" y="94622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26969" y="3352648"/>
            <a:ext cx="46389" cy="556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57945" y="349614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6" name="Geschweifte Klammer rechts 55"/>
          <p:cNvSpPr/>
          <p:nvPr/>
        </p:nvSpPr>
        <p:spPr>
          <a:xfrm>
            <a:off x="3912226" y="785280"/>
            <a:ext cx="46389" cy="556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2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50745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149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397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65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414       Byte Value (Hex)=  </a:t>
            </a:r>
            <a:r>
              <a:rPr lang="de-DE" sz="800" b="1" dirty="0"/>
              <a:t>f7</a:t>
            </a:r>
            <a:r>
              <a:rPr lang="de-DE" sz="800" dirty="0"/>
              <a:t>   </a:t>
            </a:r>
            <a:r>
              <a:rPr lang="de-DE" sz="800" dirty="0" smtClean="0"/>
              <a:t> 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 „</a:t>
            </a:r>
            <a:r>
              <a:rPr lang="de-DE" dirty="0" smtClean="0"/>
              <a:t>Patch </a:t>
            </a:r>
            <a:r>
              <a:rPr lang="de-DE" dirty="0" err="1" smtClean="0"/>
              <a:t>Upper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3965296" y="5846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05070" y="65215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960" y="147125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05165" y="1347825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05101" y="1827395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27960" y="19499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5077" y="34263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schweifte Klammer rechts 43"/>
          <p:cNvSpPr/>
          <p:nvPr/>
        </p:nvSpPr>
        <p:spPr>
          <a:xfrm>
            <a:off x="3905101" y="786311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36077" y="94418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3" name="Geschweifte Klammer rechts 52"/>
          <p:cNvSpPr/>
          <p:nvPr/>
        </p:nvSpPr>
        <p:spPr>
          <a:xfrm>
            <a:off x="3906286" y="244566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52749" y="238303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05070" y="2327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44260" y="22525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2846" y="4767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9309" y="47052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11630" y="464935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0820" y="4574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4" name="Textfeld 63"/>
          <p:cNvSpPr txBox="1"/>
          <p:nvPr/>
        </p:nvSpPr>
        <p:spPr>
          <a:xfrm>
            <a:off x="3944260" y="2652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7787" y="270868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43659" y="355398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11630" y="394071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8383" y="41784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Geschweifte Klammer rechts 51"/>
          <p:cNvSpPr/>
          <p:nvPr/>
        </p:nvSpPr>
        <p:spPr>
          <a:xfrm>
            <a:off x="3920800" y="2842095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51776" y="299996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208148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72336" y="224498"/>
            <a:ext cx="705109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“MIDI File </a:t>
            </a:r>
            <a:r>
              <a:rPr lang="de-DE" dirty="0" err="1"/>
              <a:t>Signature</a:t>
            </a:r>
            <a:r>
              <a:rPr lang="de-DE" dirty="0"/>
              <a:t>“</a:t>
            </a:r>
          </a:p>
        </p:txBody>
      </p:sp>
      <p:sp>
        <p:nvSpPr>
          <p:cNvPr id="66" name="Geschweifte Klammer rechts 65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852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69136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416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417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419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420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668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  <a:endParaRPr lang="de-DE" sz="800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7" name="Textfeld 76"/>
          <p:cNvSpPr txBox="1"/>
          <p:nvPr/>
        </p:nvSpPr>
        <p:spPr>
          <a:xfrm>
            <a:off x="3965296" y="5846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8" name="Geschweifte Klammer rechts 77"/>
          <p:cNvSpPr/>
          <p:nvPr/>
        </p:nvSpPr>
        <p:spPr>
          <a:xfrm>
            <a:off x="3905070" y="65215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eschweifte Klammer rechts 85"/>
          <p:cNvSpPr/>
          <p:nvPr/>
        </p:nvSpPr>
        <p:spPr>
          <a:xfrm>
            <a:off x="3905165" y="1347825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Geschweifte Klammer rechts 90"/>
          <p:cNvSpPr/>
          <p:nvPr/>
        </p:nvSpPr>
        <p:spPr>
          <a:xfrm>
            <a:off x="3905101" y="1827395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Geschweifte Klammer rechts 91"/>
          <p:cNvSpPr/>
          <p:nvPr/>
        </p:nvSpPr>
        <p:spPr>
          <a:xfrm>
            <a:off x="3915077" y="34263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Geschweifte Klammer rechts 92"/>
          <p:cNvSpPr/>
          <p:nvPr/>
        </p:nvSpPr>
        <p:spPr>
          <a:xfrm>
            <a:off x="3905101" y="786311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936077" y="94418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95" name="Geschweifte Klammer rechts 94"/>
          <p:cNvSpPr/>
          <p:nvPr/>
        </p:nvSpPr>
        <p:spPr>
          <a:xfrm>
            <a:off x="3906286" y="244566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3952749" y="238303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7" name="Geschweifte Klammer rechts 96"/>
          <p:cNvSpPr/>
          <p:nvPr/>
        </p:nvSpPr>
        <p:spPr>
          <a:xfrm>
            <a:off x="3905070" y="2327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3944260" y="22525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912846" y="4767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59309" y="47052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11630" y="464935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50820" y="4574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3944260" y="2652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6" name="Geschweifte Klammer rechts 105"/>
          <p:cNvSpPr/>
          <p:nvPr/>
        </p:nvSpPr>
        <p:spPr>
          <a:xfrm>
            <a:off x="3917787" y="270868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Geschweifte Klammer rechts 106"/>
          <p:cNvSpPr/>
          <p:nvPr/>
        </p:nvSpPr>
        <p:spPr>
          <a:xfrm>
            <a:off x="3911630" y="394071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Geschweifte Klammer rechts 107"/>
          <p:cNvSpPr/>
          <p:nvPr/>
        </p:nvSpPr>
        <p:spPr>
          <a:xfrm>
            <a:off x="3920800" y="2842095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3951776" y="299996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110" name="Textfeld 109"/>
          <p:cNvSpPr txBox="1"/>
          <p:nvPr/>
        </p:nvSpPr>
        <p:spPr>
          <a:xfrm>
            <a:off x="3927960" y="147125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3927960" y="19499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3943659" y="355398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43h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3958383" y="41784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</a:t>
            </a:r>
            <a:r>
              <a:rPr lang="de-DE" sz="800" dirty="0" smtClean="0">
                <a:solidFill>
                  <a:srgbClr val="0070C0"/>
                </a:solidFill>
              </a:rPr>
              <a:t>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516612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302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304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305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306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„Patch“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0935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3773" y="6457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3773" y="77626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91545" y="172742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=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771" y="16040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3771" y="2093148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70935" y="227843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913770" y="294967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955149" y="28865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915357" y="2829374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945469" y="27710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922040" y="27114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939720" y="2647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8" name="Geschweifte Klammer rechts 57"/>
          <p:cNvSpPr/>
          <p:nvPr/>
        </p:nvSpPr>
        <p:spPr>
          <a:xfrm>
            <a:off x="3916169" y="3192076"/>
            <a:ext cx="45719" cy="251305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38216" y="32153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Geschweifte Klammer rechts 30"/>
          <p:cNvSpPr/>
          <p:nvPr/>
        </p:nvSpPr>
        <p:spPr>
          <a:xfrm>
            <a:off x="3916169" y="101733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961888" y="119435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979202" y="75473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36469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90371" y="2782402"/>
            <a:ext cx="280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86687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516612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1       </a:t>
            </a:r>
            <a:r>
              <a:rPr lang="de-DE" sz="800" dirty="0"/>
              <a:t>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2       </a:t>
            </a:r>
            <a:r>
              <a:rPr lang="de-DE" sz="800" dirty="0"/>
              <a:t>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3       </a:t>
            </a:r>
            <a:r>
              <a:rPr lang="de-DE" sz="800" dirty="0"/>
              <a:t>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4       </a:t>
            </a:r>
            <a:r>
              <a:rPr lang="de-DE" sz="800" dirty="0"/>
              <a:t>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5       </a:t>
            </a:r>
            <a:r>
              <a:rPr lang="de-DE" sz="800" dirty="0"/>
              <a:t>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6       </a:t>
            </a:r>
            <a:r>
              <a:rPr lang="de-DE" sz="800" dirty="0"/>
              <a:t>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</a:t>
            </a:r>
            <a:r>
              <a:rPr lang="de-DE" sz="800" dirty="0" smtClean="0">
                <a:solidFill>
                  <a:srgbClr val="0070C0"/>
                </a:solidFill>
              </a:rPr>
              <a:t>11       </a:t>
            </a:r>
            <a:r>
              <a:rPr lang="de-DE" sz="800" dirty="0">
                <a:solidFill>
                  <a:srgbClr val="0070C0"/>
                </a:solidFill>
              </a:rPr>
              <a:t>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</a:t>
            </a:r>
            <a:r>
              <a:rPr lang="de-DE" sz="800" dirty="0" smtClean="0">
                <a:solidFill>
                  <a:srgbClr val="0070C0"/>
                </a:solidFill>
              </a:rPr>
              <a:t>12       </a:t>
            </a:r>
            <a:r>
              <a:rPr lang="de-DE" sz="800" dirty="0">
                <a:solidFill>
                  <a:srgbClr val="0070C0"/>
                </a:solidFill>
              </a:rPr>
              <a:t>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302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304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 err="1"/>
              <a:t>Patchbank</a:t>
            </a:r>
            <a:r>
              <a:rPr lang="de-DE" dirty="0"/>
              <a:t> </a:t>
            </a:r>
            <a:r>
              <a:rPr lang="de-DE" dirty="0" smtClean="0"/>
              <a:t>– “</a:t>
            </a:r>
            <a:r>
              <a:rPr lang="de-DE" dirty="0"/>
              <a:t>Patch“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0935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3773" y="6457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70935" y="148410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=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774" y="1369002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3774" y="1858100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87487" y="203115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35" name="Geschweifte Klammer rechts 34"/>
          <p:cNvSpPr/>
          <p:nvPr/>
        </p:nvSpPr>
        <p:spPr>
          <a:xfrm>
            <a:off x="3905506" y="269724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946885" y="26341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7" name="Geschweifte Klammer rechts 36"/>
          <p:cNvSpPr/>
          <p:nvPr/>
        </p:nvSpPr>
        <p:spPr>
          <a:xfrm>
            <a:off x="3907093" y="2576941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29952" y="250304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49" name="Geschweifte Klammer rechts 48"/>
          <p:cNvSpPr/>
          <p:nvPr/>
        </p:nvSpPr>
        <p:spPr>
          <a:xfrm>
            <a:off x="3913776" y="245902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3938223" y="240972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7" name="Geschweifte Klammer rechts 26"/>
          <p:cNvSpPr/>
          <p:nvPr/>
        </p:nvSpPr>
        <p:spPr>
          <a:xfrm>
            <a:off x="3916949" y="771684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962668" y="94870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73231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JP-8000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144011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72337" y="224498"/>
            <a:ext cx="8077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Performancebank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24918"/>
              </p:ext>
            </p:extLst>
          </p:nvPr>
        </p:nvGraphicFramePr>
        <p:xfrm>
          <a:off x="1884461" y="2166266"/>
          <a:ext cx="8077200" cy="117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410345192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528130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543395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9721217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638690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1289517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5592656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61982521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48086507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03 00 00 00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User Performance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Common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91203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00 00 </a:t>
                      </a:r>
                      <a:r>
                        <a:rPr lang="de-DE" sz="1100" b="0" u="none" strike="noStrike" dirty="0" smtClean="0">
                          <a:effectLst/>
                        </a:rPr>
                        <a:t>10</a:t>
                      </a:r>
                      <a:r>
                        <a:rPr lang="de-DE" sz="1100" u="none" strike="noStrike" dirty="0" smtClean="0">
                          <a:effectLst/>
                        </a:rPr>
                        <a:t> </a:t>
                      </a:r>
                      <a:r>
                        <a:rPr lang="de-DE" sz="1100" u="none" strike="noStrike" dirty="0">
                          <a:effectLst/>
                        </a:rPr>
                        <a:t>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 (Upper)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14201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00 02 00 00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Perf</a:t>
                      </a:r>
                      <a:r>
                        <a:rPr lang="de-DE" sz="1100" u="none" strike="noStrike" dirty="0">
                          <a:effectLst/>
                        </a:rPr>
                        <a:t> U13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00 00 </a:t>
                      </a:r>
                      <a:r>
                        <a:rPr lang="de-DE" sz="1100" b="0" u="none" strike="noStrike" dirty="0" smtClean="0">
                          <a:effectLst/>
                        </a:rPr>
                        <a:t>11</a:t>
                      </a:r>
                      <a:r>
                        <a:rPr lang="de-DE" sz="1100" u="none" strike="noStrike" dirty="0" smtClean="0">
                          <a:effectLst/>
                        </a:rPr>
                        <a:t> </a:t>
                      </a:r>
                      <a:r>
                        <a:rPr lang="de-DE" sz="1100" u="none" strike="noStrike" dirty="0">
                          <a:effectLst/>
                        </a:rPr>
                        <a:t>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 (Lower)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683565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(Upper)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70208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3F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(Lower)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4265975"/>
                  </a:ext>
                </a:extLst>
              </a:tr>
            </a:tbl>
          </a:graphicData>
        </a:graphic>
      </p:graphicFrame>
      <p:cxnSp>
        <p:nvCxnSpPr>
          <p:cNvPr id="9" name="Gerader Verbinder 8"/>
          <p:cNvCxnSpPr/>
          <p:nvPr/>
        </p:nvCxnSpPr>
        <p:spPr>
          <a:xfrm flipV="1">
            <a:off x="4046365" y="2272947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397678" y="226859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046365" y="2320846"/>
            <a:ext cx="661852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397678" y="2320845"/>
            <a:ext cx="714104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774735" y="3567287"/>
            <a:ext cx="9158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   (1) "</a:t>
            </a:r>
            <a:r>
              <a:rPr lang="de-DE" sz="1000" dirty="0"/>
              <a:t>41 10 00 06 12 </a:t>
            </a:r>
            <a:r>
              <a:rPr lang="de-DE" sz="1000" b="1" dirty="0"/>
              <a:t>03 00 00 00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12"</a:t>
            </a:r>
          </a:p>
          <a:p>
            <a:r>
              <a:rPr lang="de-DE" sz="1000" dirty="0" smtClean="0"/>
              <a:t>   (3) "</a:t>
            </a:r>
            <a:r>
              <a:rPr lang="de-DE" sz="1000" dirty="0"/>
              <a:t>41 10 00 06 12"</a:t>
            </a:r>
          </a:p>
          <a:p>
            <a:r>
              <a:rPr lang="de-DE" sz="1000" dirty="0" smtClean="0"/>
              <a:t>   (4) "</a:t>
            </a:r>
            <a:r>
              <a:rPr lang="de-DE" sz="1000" dirty="0"/>
              <a:t>41 10 00 06 12 </a:t>
            </a:r>
            <a:r>
              <a:rPr lang="de-DE" sz="1000" b="1" dirty="0"/>
              <a:t>03 00 40 </a:t>
            </a:r>
            <a:r>
              <a:rPr lang="de-DE" sz="1000" b="1" dirty="0" smtClean="0"/>
              <a:t>00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 smtClean="0"/>
              <a:t>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36109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18630</Words>
  <Application>Microsoft Office PowerPoint</Application>
  <PresentationFormat>Breitbild</PresentationFormat>
  <Paragraphs>1326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</vt:lpstr>
      <vt:lpstr>JP-8000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JP-8080</vt:lpstr>
      <vt:lpstr>JP-8080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Internet</dc:creator>
  <cp:lastModifiedBy>Internet</cp:lastModifiedBy>
  <cp:revision>839</cp:revision>
  <dcterms:created xsi:type="dcterms:W3CDTF">2025-06-02T04:37:59Z</dcterms:created>
  <dcterms:modified xsi:type="dcterms:W3CDTF">2025-07-11T11:21:11Z</dcterms:modified>
</cp:coreProperties>
</file>