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56" r:id="rId5"/>
    <p:sldId id="257" r:id="rId6"/>
    <p:sldId id="258" r:id="rId7"/>
    <p:sldId id="259" r:id="rId8"/>
    <p:sldId id="260" r:id="rId9"/>
    <p:sldId id="269" r:id="rId10"/>
    <p:sldId id="274" r:id="rId11"/>
    <p:sldId id="275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7" y="1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01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62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24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27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95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6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52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66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7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24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FE7EC-9F38-42DD-9398-3376B18298FE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5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JP-8000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Patches Soundbank</a:t>
            </a:r>
          </a:p>
          <a:p>
            <a:r>
              <a:rPr lang="de-DE" dirty="0"/>
              <a:t>MIDI File</a:t>
            </a:r>
            <a:br>
              <a:rPr lang="de-DE" dirty="0"/>
            </a:br>
            <a:r>
              <a:rPr lang="de-DE" sz="1400" dirty="0" smtClean="0"/>
              <a:t>(Size = 16436 Bytes)</a:t>
            </a:r>
          </a:p>
        </p:txBody>
      </p:sp>
    </p:spTree>
    <p:extLst>
      <p:ext uri="{BB962C8B-B14F-4D97-AF65-F5344CB8AC3E}">
        <p14:creationId xmlns:p14="http://schemas.microsoft.com/office/powerpoint/2010/main" val="274344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72337" y="501497"/>
            <a:ext cx="3427801" cy="63709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       Byte Value (Hex)=  4d       Byte Value (Dez)=  77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       Byte Value (Hex)=  54       Byte Value (Dez)=  84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       Byte Value (Hex)=  68       Byte Value (Dez)=  104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       Byte Value (Hex)=  64       Byte Value (Dez)=  100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9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       Byte Value (Hex)=  01       Byte Value (Dez)=  1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11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       Byte Value (Hex)=  02       Byte Value (Dez)=  2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13       Byte Value (Hex)=  01       Byte Value (Dez)=  1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       Byte Value (Hex)=  e0       Byte Value (Dez)=  224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15       Byte Value (Hex)=  4d       Byte Value (Dez)=  77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       Byte Value (Hex)=  54       Byte Value (Dez)=  84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17       Byte Value (Hex)=  72       Byte Value (Dez)=  114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       Byte Value (Hex)=  6b       Byte Value (Dez)=  107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19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21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22       Byte Value (Hex)=  13       Byte Value (Dez)=  </a:t>
            </a:r>
            <a:r>
              <a:rPr lang="de-DE" sz="800" b="1" dirty="0"/>
              <a:t>19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23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24       Byte Value (Hex)=  </a:t>
            </a:r>
            <a:r>
              <a:rPr lang="de-DE" sz="800" b="1" dirty="0"/>
              <a:t>ff</a:t>
            </a:r>
            <a:r>
              <a:rPr lang="de-DE" sz="800" dirty="0"/>
              <a:t>       Byte Value (Dez)=  255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       Byte Value (Hex)=  </a:t>
            </a:r>
            <a:r>
              <a:rPr lang="de-DE" sz="800" b="1" dirty="0"/>
              <a:t>58</a:t>
            </a:r>
            <a:r>
              <a:rPr lang="de-DE" sz="800" dirty="0"/>
              <a:t>       Byte Value (Dez)=  88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26       Byte Value (Hex)=  04       Byte Value (Dez)=  </a:t>
            </a:r>
            <a:r>
              <a:rPr lang="de-DE" sz="800" b="1" dirty="0"/>
              <a:t>4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27       Byte Value (Hex)=  04       Byte Value (Dez)=  4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28       Byte Value (Hex)=  02       Byte Value (Dez)=  2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29       Byte Value (Hex)=  18       Byte Value (Dez)=  24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       Byte Value (Hex)=  08       Byte Value (Dez)=  8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32       Byte Value (Hex)=  </a:t>
            </a:r>
            <a:r>
              <a:rPr lang="de-DE" sz="800" b="1" dirty="0"/>
              <a:t>ff</a:t>
            </a:r>
            <a:r>
              <a:rPr lang="de-DE" sz="800" dirty="0"/>
              <a:t>       Byte Value (Dez)=  255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33       Byte Value (Hex)=  </a:t>
            </a:r>
            <a:r>
              <a:rPr lang="de-DE" sz="800" b="1" dirty="0"/>
              <a:t>51</a:t>
            </a:r>
            <a:r>
              <a:rPr lang="de-DE" sz="800" dirty="0"/>
              <a:t>       Byte Value (Dez)=  81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       Byte Value (Hex)=  03       Byte Value (Dez)=  </a:t>
            </a:r>
            <a:r>
              <a:rPr lang="de-DE" sz="800" b="1" dirty="0"/>
              <a:t>3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35       Byte Value (Hex)=  07       Byte Value (Dez)=  7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36       Byte Value (Hex)=  a1       Byte Value (Dez)=  161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37       Byte Value (Hex)=  20       Byte Value (Dez)=  32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38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       Byte Value (Hex)=  </a:t>
            </a:r>
            <a:r>
              <a:rPr lang="de-DE" sz="800" b="1" dirty="0"/>
              <a:t>ff</a:t>
            </a:r>
            <a:r>
              <a:rPr lang="de-DE" sz="800" dirty="0"/>
              <a:t>       Byte Value (Dez)=  255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       Byte Value (Hex)=  </a:t>
            </a:r>
            <a:r>
              <a:rPr lang="de-DE" sz="800" b="1" dirty="0"/>
              <a:t>2f</a:t>
            </a:r>
            <a:r>
              <a:rPr lang="de-DE" sz="800" dirty="0"/>
              <a:t>       Byte Value (Dez)=  47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       Byte Value (Hex)=  00       Byte Value (Dez)=  </a:t>
            </a:r>
            <a:r>
              <a:rPr lang="de-DE" sz="800" b="1" dirty="0"/>
              <a:t>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42       Byte Value (Hex)=  4d       Byte Value (Dez)=  77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43       Byte Value (Hex)=  54       Byte Value (Dez)=  84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44       Byte Value (Hex)=  72       Byte Value (Dez)=  114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45       Byte Value (Hex)=  6b       Byte Value (Dez)=  107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47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       Byte Value (Hex)=  45       Byte Value (Dez)=  </a:t>
            </a:r>
            <a:r>
              <a:rPr lang="de-DE" sz="800" b="1" dirty="0" smtClean="0"/>
              <a:t>69</a:t>
            </a:r>
          </a:p>
          <a:p>
            <a:r>
              <a:rPr lang="en-US" sz="800" dirty="0"/>
              <a:t>Byte Number in Bank =  49       Byte Value (Hex)=  c3       Byte Value (</a:t>
            </a:r>
            <a:r>
              <a:rPr lang="en-US" sz="800" dirty="0" err="1"/>
              <a:t>Dez</a:t>
            </a:r>
            <a:r>
              <a:rPr lang="en-US" sz="800" dirty="0"/>
              <a:t>)=  </a:t>
            </a:r>
            <a:r>
              <a:rPr lang="en-US" sz="800" b="1" dirty="0" smtClean="0"/>
              <a:t>195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50       Byte Value (Hex)=  00       Byte Value (Dez)=  0</a:t>
            </a:r>
          </a:p>
          <a:p>
            <a:endParaRPr lang="de-DE" sz="800" b="1" dirty="0" smtClean="0"/>
          </a:p>
        </p:txBody>
      </p:sp>
      <p:sp>
        <p:nvSpPr>
          <p:cNvPr id="5" name="Geschweifte Klammer rechts 4"/>
          <p:cNvSpPr/>
          <p:nvPr/>
        </p:nvSpPr>
        <p:spPr>
          <a:xfrm>
            <a:off x="3725406" y="576927"/>
            <a:ext cx="54772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826318" y="692160"/>
            <a:ext cx="17508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‘</a:t>
            </a:r>
            <a:r>
              <a:rPr lang="de-DE" sz="800" dirty="0" err="1" smtClean="0"/>
              <a:t>MThd</a:t>
            </a:r>
            <a:r>
              <a:rPr lang="de-DE" sz="800" dirty="0" smtClean="0"/>
              <a:t>‘ </a:t>
            </a:r>
            <a:r>
              <a:rPr lang="de-DE" sz="800" dirty="0"/>
              <a:t>- This </a:t>
            </a:r>
            <a:r>
              <a:rPr lang="de-DE" sz="800" dirty="0" err="1"/>
              <a:t>is</a:t>
            </a:r>
            <a:r>
              <a:rPr lang="de-DE" sz="800" dirty="0"/>
              <a:t> a MIDI </a:t>
            </a:r>
            <a:r>
              <a:rPr lang="de-DE" sz="800" dirty="0" err="1"/>
              <a:t>file</a:t>
            </a:r>
            <a:r>
              <a:rPr lang="de-DE" sz="800" dirty="0"/>
              <a:t>!   (4 Bytes</a:t>
            </a:r>
            <a:r>
              <a:rPr lang="de-DE" sz="800" dirty="0" smtClean="0"/>
              <a:t>)</a:t>
            </a:r>
            <a:endParaRPr lang="de-DE" sz="800" dirty="0"/>
          </a:p>
        </p:txBody>
      </p:sp>
      <p:sp>
        <p:nvSpPr>
          <p:cNvPr id="8" name="Geschweifte Klammer rechts 7"/>
          <p:cNvSpPr/>
          <p:nvPr/>
        </p:nvSpPr>
        <p:spPr>
          <a:xfrm>
            <a:off x="3725406" y="1055073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792804" y="1166098"/>
            <a:ext cx="2818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Length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Header </a:t>
            </a:r>
            <a:r>
              <a:rPr lang="de-DE" sz="800" dirty="0" err="1" smtClean="0"/>
              <a:t>Chunk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6 Bytes   (4 Bytes)</a:t>
            </a:r>
          </a:p>
        </p:txBody>
      </p:sp>
      <p:sp>
        <p:nvSpPr>
          <p:cNvPr id="10" name="Geschweifte Klammer rechts 9"/>
          <p:cNvSpPr/>
          <p:nvPr/>
        </p:nvSpPr>
        <p:spPr>
          <a:xfrm>
            <a:off x="7329163" y="1573871"/>
            <a:ext cx="65021" cy="6715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440116" y="1783217"/>
            <a:ext cx="1162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Header </a:t>
            </a:r>
            <a:r>
              <a:rPr lang="de-DE" sz="800" dirty="0" err="1" smtClean="0"/>
              <a:t>Chunk</a:t>
            </a:r>
            <a:r>
              <a:rPr lang="de-DE" sz="800" dirty="0" smtClean="0"/>
              <a:t> (6 </a:t>
            </a:r>
            <a:r>
              <a:rPr lang="de-DE" sz="800" dirty="0"/>
              <a:t>Bytes</a:t>
            </a:r>
            <a:r>
              <a:rPr lang="de-DE" sz="800" dirty="0" smtClean="0"/>
              <a:t>)</a:t>
            </a:r>
            <a:endParaRPr lang="de-DE" sz="800" dirty="0"/>
          </a:p>
        </p:txBody>
      </p:sp>
      <p:sp>
        <p:nvSpPr>
          <p:cNvPr id="12" name="Geschweifte Klammer rechts 11"/>
          <p:cNvSpPr/>
          <p:nvPr/>
        </p:nvSpPr>
        <p:spPr>
          <a:xfrm>
            <a:off x="3717930" y="1573871"/>
            <a:ext cx="57150" cy="2093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schweifte Klammer rechts 12"/>
          <p:cNvSpPr/>
          <p:nvPr/>
        </p:nvSpPr>
        <p:spPr>
          <a:xfrm>
            <a:off x="3714973" y="1816684"/>
            <a:ext cx="57150" cy="2093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/>
          <p:cNvSpPr/>
          <p:nvPr/>
        </p:nvSpPr>
        <p:spPr>
          <a:xfrm>
            <a:off x="3714973" y="2059498"/>
            <a:ext cx="57150" cy="2093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792804" y="1573871"/>
            <a:ext cx="30428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File Format (0 = </a:t>
            </a:r>
            <a:r>
              <a:rPr lang="de-DE" sz="800" dirty="0" err="1" smtClean="0"/>
              <a:t>single</a:t>
            </a:r>
            <a:r>
              <a:rPr lang="de-DE" sz="800" dirty="0" smtClean="0"/>
              <a:t> </a:t>
            </a:r>
            <a:r>
              <a:rPr lang="de-DE" sz="800" dirty="0" err="1" smtClean="0"/>
              <a:t>track</a:t>
            </a:r>
            <a:r>
              <a:rPr lang="de-DE" sz="800" dirty="0" smtClean="0"/>
              <a:t>, 1 = </a:t>
            </a:r>
            <a:r>
              <a:rPr lang="de-DE" sz="800" dirty="0" err="1" smtClean="0"/>
              <a:t>multi</a:t>
            </a:r>
            <a:r>
              <a:rPr lang="de-DE" sz="800" dirty="0" smtClean="0"/>
              <a:t> </a:t>
            </a:r>
            <a:r>
              <a:rPr lang="de-DE" sz="800" dirty="0" err="1" smtClean="0"/>
              <a:t>track</a:t>
            </a:r>
            <a:r>
              <a:rPr lang="de-DE" sz="800" dirty="0" smtClean="0"/>
              <a:t>, 2 = </a:t>
            </a:r>
            <a:r>
              <a:rPr lang="de-DE" sz="800" dirty="0" err="1" smtClean="0"/>
              <a:t>multi</a:t>
            </a:r>
            <a:r>
              <a:rPr lang="de-DE" sz="800" dirty="0" smtClean="0"/>
              <a:t> </a:t>
            </a:r>
            <a:r>
              <a:rPr lang="de-DE" sz="800" dirty="0" err="1" smtClean="0"/>
              <a:t>song</a:t>
            </a:r>
            <a:r>
              <a:rPr lang="de-DE" sz="800" dirty="0" smtClean="0"/>
              <a:t>)  (2 Bytes)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794544" y="1804950"/>
            <a:ext cx="1816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tracks</a:t>
            </a:r>
            <a:r>
              <a:rPr lang="de-DE" sz="800" dirty="0" smtClean="0"/>
              <a:t> </a:t>
            </a:r>
            <a:r>
              <a:rPr lang="de-DE" sz="800" dirty="0" err="1" smtClean="0"/>
              <a:t>that</a:t>
            </a:r>
            <a:r>
              <a:rPr lang="de-DE" sz="800" dirty="0" smtClean="0"/>
              <a:t> follow   (2 Bytes)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785907" y="2029931"/>
            <a:ext cx="17604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Unit </a:t>
            </a:r>
            <a:r>
              <a:rPr lang="de-DE" sz="800" dirty="0" err="1" smtClean="0"/>
              <a:t>of</a:t>
            </a:r>
            <a:r>
              <a:rPr lang="de-DE" sz="800" dirty="0" smtClean="0"/>
              <a:t> time </a:t>
            </a:r>
            <a:r>
              <a:rPr lang="de-DE" sz="800" dirty="0" err="1" smtClean="0"/>
              <a:t>for</a:t>
            </a:r>
            <a:r>
              <a:rPr lang="de-DE" sz="800" dirty="0" smtClean="0"/>
              <a:t> </a:t>
            </a:r>
            <a:r>
              <a:rPr lang="de-DE" sz="800" dirty="0" err="1" smtClean="0"/>
              <a:t>delta</a:t>
            </a:r>
            <a:r>
              <a:rPr lang="de-DE" sz="800" dirty="0" smtClean="0"/>
              <a:t> </a:t>
            </a:r>
            <a:r>
              <a:rPr lang="de-DE" sz="800" dirty="0" err="1" smtClean="0"/>
              <a:t>timing</a:t>
            </a:r>
            <a:r>
              <a:rPr lang="de-DE" sz="800" dirty="0" smtClean="0"/>
              <a:t>  (2 Bytes)</a:t>
            </a:r>
          </a:p>
        </p:txBody>
      </p:sp>
      <p:sp>
        <p:nvSpPr>
          <p:cNvPr id="18" name="Geschweifte Klammer rechts 17"/>
          <p:cNvSpPr/>
          <p:nvPr/>
        </p:nvSpPr>
        <p:spPr>
          <a:xfrm>
            <a:off x="3720688" y="2310085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780340" y="2420883"/>
            <a:ext cx="2226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‘</a:t>
            </a:r>
            <a:r>
              <a:rPr lang="de-DE" sz="800" dirty="0" err="1" smtClean="0"/>
              <a:t>MTrk</a:t>
            </a:r>
            <a:r>
              <a:rPr lang="de-DE" sz="800" dirty="0" smtClean="0"/>
              <a:t>‘ - This </a:t>
            </a:r>
            <a:r>
              <a:rPr lang="de-DE" sz="800" dirty="0" err="1" smtClean="0"/>
              <a:t>is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beginning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a </a:t>
            </a:r>
            <a:r>
              <a:rPr lang="de-DE" sz="800" dirty="0" err="1" smtClean="0"/>
              <a:t>track</a:t>
            </a:r>
            <a:r>
              <a:rPr lang="de-DE" sz="800" dirty="0" smtClean="0"/>
              <a:t> (4 Bytes)</a:t>
            </a:r>
            <a:endParaRPr lang="de-DE" sz="800" dirty="0"/>
          </a:p>
        </p:txBody>
      </p:sp>
      <p:sp>
        <p:nvSpPr>
          <p:cNvPr id="20" name="Geschweifte Klammer rechts 19"/>
          <p:cNvSpPr/>
          <p:nvPr/>
        </p:nvSpPr>
        <p:spPr>
          <a:xfrm>
            <a:off x="3718149" y="2788231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3792804" y="2899255"/>
            <a:ext cx="2818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Length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Track </a:t>
            </a:r>
            <a:r>
              <a:rPr lang="de-DE" sz="800" dirty="0" err="1" smtClean="0"/>
              <a:t>Chunk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19</a:t>
            </a:r>
            <a:r>
              <a:rPr lang="de-DE" sz="800" dirty="0" smtClean="0"/>
              <a:t> Bytes   (4 Bytes)</a:t>
            </a:r>
          </a:p>
        </p:txBody>
      </p:sp>
      <p:sp>
        <p:nvSpPr>
          <p:cNvPr id="22" name="Geschweifte Klammer rechts 21"/>
          <p:cNvSpPr/>
          <p:nvPr/>
        </p:nvSpPr>
        <p:spPr>
          <a:xfrm>
            <a:off x="3716241" y="3267389"/>
            <a:ext cx="54884" cy="113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3791414" y="3216217"/>
            <a:ext cx="1439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Track Event </a:t>
            </a:r>
            <a:r>
              <a:rPr lang="de-DE" sz="800" dirty="0" err="1" smtClean="0"/>
              <a:t>V_Time</a:t>
            </a:r>
            <a:r>
              <a:rPr lang="de-DE" sz="800" dirty="0" smtClean="0"/>
              <a:t>     (1 Byte)</a:t>
            </a:r>
            <a:endParaRPr lang="de-DE" sz="800" dirty="0"/>
          </a:p>
        </p:txBody>
      </p:sp>
      <p:sp>
        <p:nvSpPr>
          <p:cNvPr id="26" name="Geschweifte Klammer rechts 25"/>
          <p:cNvSpPr/>
          <p:nvPr/>
        </p:nvSpPr>
        <p:spPr>
          <a:xfrm>
            <a:off x="3716241" y="4239440"/>
            <a:ext cx="54884" cy="113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3791414" y="4188268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Track Event </a:t>
            </a:r>
            <a:r>
              <a:rPr lang="de-DE" sz="800" dirty="0" err="1" smtClean="0"/>
              <a:t>V_Time</a:t>
            </a:r>
            <a:r>
              <a:rPr lang="de-DE" sz="800" dirty="0" smtClean="0"/>
              <a:t>      (1 Byte)</a:t>
            </a:r>
            <a:endParaRPr lang="de-DE" sz="800" dirty="0"/>
          </a:p>
        </p:txBody>
      </p:sp>
      <p:sp>
        <p:nvSpPr>
          <p:cNvPr id="28" name="Geschweifte Klammer rechts 27"/>
          <p:cNvSpPr/>
          <p:nvPr/>
        </p:nvSpPr>
        <p:spPr>
          <a:xfrm>
            <a:off x="3716241" y="5085295"/>
            <a:ext cx="54884" cy="113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3791414" y="5034123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Track Event </a:t>
            </a:r>
            <a:r>
              <a:rPr lang="de-DE" sz="800" dirty="0" err="1" smtClean="0"/>
              <a:t>V_Time</a:t>
            </a:r>
            <a:r>
              <a:rPr lang="de-DE" sz="800" dirty="0" smtClean="0"/>
              <a:t>      (1 Byte)</a:t>
            </a:r>
            <a:endParaRPr lang="de-DE" sz="800" dirty="0"/>
          </a:p>
        </p:txBody>
      </p:sp>
      <p:sp>
        <p:nvSpPr>
          <p:cNvPr id="30" name="Geschweifte Klammer rechts 29"/>
          <p:cNvSpPr/>
          <p:nvPr/>
        </p:nvSpPr>
        <p:spPr>
          <a:xfrm>
            <a:off x="3721574" y="339180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3791414" y="3342413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b="1" dirty="0" err="1" smtClean="0"/>
              <a:t>Meta</a:t>
            </a:r>
            <a:r>
              <a:rPr lang="de-DE" sz="800" b="1" dirty="0" smtClean="0"/>
              <a:t> Event ‘</a:t>
            </a:r>
            <a:r>
              <a:rPr lang="de-DE" sz="800" b="1" dirty="0" err="1" smtClean="0"/>
              <a:t>Flag</a:t>
            </a:r>
            <a:r>
              <a:rPr lang="de-DE" sz="800" b="1" dirty="0" smtClean="0"/>
              <a:t>‘     </a:t>
            </a:r>
            <a:r>
              <a:rPr lang="de-DE" sz="800" dirty="0" smtClean="0"/>
              <a:t>(1 Byte)</a:t>
            </a:r>
          </a:p>
          <a:p>
            <a:endParaRPr lang="de-DE" sz="800" dirty="0"/>
          </a:p>
        </p:txBody>
      </p:sp>
      <p:sp>
        <p:nvSpPr>
          <p:cNvPr id="32" name="Textfeld 31"/>
          <p:cNvSpPr txBox="1"/>
          <p:nvPr/>
        </p:nvSpPr>
        <p:spPr>
          <a:xfrm>
            <a:off x="3810443" y="4310169"/>
            <a:ext cx="1701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</a:t>
            </a:r>
            <a:r>
              <a:rPr lang="de-DE" sz="800" b="1" dirty="0" err="1" smtClean="0"/>
              <a:t>Meta</a:t>
            </a:r>
            <a:r>
              <a:rPr lang="de-DE" sz="800" b="1" dirty="0" smtClean="0"/>
              <a:t> Event ‘</a:t>
            </a:r>
            <a:r>
              <a:rPr lang="de-DE" sz="800" b="1" dirty="0" err="1" smtClean="0"/>
              <a:t>Flag</a:t>
            </a:r>
            <a:r>
              <a:rPr lang="de-DE" sz="800" b="1" dirty="0" smtClean="0"/>
              <a:t>‘     </a:t>
            </a:r>
            <a:r>
              <a:rPr lang="de-DE" sz="800" dirty="0" smtClean="0"/>
              <a:t>(1 Byte)</a:t>
            </a:r>
            <a:endParaRPr lang="de-DE" sz="800" dirty="0"/>
          </a:p>
        </p:txBody>
      </p:sp>
      <p:sp>
        <p:nvSpPr>
          <p:cNvPr id="33" name="Geschweifte Klammer rechts 32"/>
          <p:cNvSpPr/>
          <p:nvPr/>
        </p:nvSpPr>
        <p:spPr>
          <a:xfrm>
            <a:off x="3721574" y="435998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803521" y="5141845"/>
            <a:ext cx="1423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b="1" dirty="0" err="1" smtClean="0"/>
              <a:t>Meta</a:t>
            </a:r>
            <a:r>
              <a:rPr lang="de-DE" sz="800" b="1" dirty="0" smtClean="0"/>
              <a:t> Event ‘</a:t>
            </a:r>
            <a:r>
              <a:rPr lang="de-DE" sz="800" b="1" dirty="0" err="1" smtClean="0"/>
              <a:t>Flag</a:t>
            </a:r>
            <a:r>
              <a:rPr lang="de-DE" sz="800" b="1" dirty="0" smtClean="0"/>
              <a:t>‘     </a:t>
            </a:r>
            <a:r>
              <a:rPr lang="de-DE" sz="800" dirty="0" smtClean="0"/>
              <a:t>(1 Byte)</a:t>
            </a:r>
            <a:endParaRPr lang="de-DE" sz="800" dirty="0"/>
          </a:p>
        </p:txBody>
      </p:sp>
      <p:sp>
        <p:nvSpPr>
          <p:cNvPr id="35" name="Geschweifte Klammer rechts 34"/>
          <p:cNvSpPr/>
          <p:nvPr/>
        </p:nvSpPr>
        <p:spPr>
          <a:xfrm>
            <a:off x="3721574" y="520879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3791414" y="3462250"/>
            <a:ext cx="4768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Meta</a:t>
            </a:r>
            <a:r>
              <a:rPr lang="de-DE" sz="800" dirty="0" smtClean="0"/>
              <a:t> Event ‘Type‘ (1 Byte)</a:t>
            </a:r>
            <a:endParaRPr lang="de-DE" sz="800" dirty="0"/>
          </a:p>
        </p:txBody>
      </p:sp>
      <p:sp>
        <p:nvSpPr>
          <p:cNvPr id="37" name="Geschweifte Klammer rechts 36"/>
          <p:cNvSpPr/>
          <p:nvPr/>
        </p:nvSpPr>
        <p:spPr>
          <a:xfrm>
            <a:off x="3723817" y="350606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790787" y="4422783"/>
            <a:ext cx="4244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Meta</a:t>
            </a:r>
            <a:r>
              <a:rPr lang="de-DE" sz="800" dirty="0" smtClean="0"/>
              <a:t> Event ‘Type‘ (1 Byte)</a:t>
            </a:r>
            <a:endParaRPr lang="de-DE" sz="800" dirty="0"/>
          </a:p>
        </p:txBody>
      </p:sp>
      <p:sp>
        <p:nvSpPr>
          <p:cNvPr id="39" name="Geschweifte Klammer rechts 38"/>
          <p:cNvSpPr/>
          <p:nvPr/>
        </p:nvSpPr>
        <p:spPr>
          <a:xfrm>
            <a:off x="3720196" y="4472295"/>
            <a:ext cx="54884" cy="113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eschweifte Klammer rechts 39"/>
          <p:cNvSpPr/>
          <p:nvPr/>
        </p:nvSpPr>
        <p:spPr>
          <a:xfrm>
            <a:off x="3723190" y="362465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Geschweifte Klammer rechts 40"/>
          <p:cNvSpPr/>
          <p:nvPr/>
        </p:nvSpPr>
        <p:spPr>
          <a:xfrm>
            <a:off x="3723189" y="460304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eschweifte Klammer rechts 41"/>
          <p:cNvSpPr/>
          <p:nvPr/>
        </p:nvSpPr>
        <p:spPr>
          <a:xfrm>
            <a:off x="3723188" y="533138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eschweifte Klammer rechts 42"/>
          <p:cNvSpPr/>
          <p:nvPr/>
        </p:nvSpPr>
        <p:spPr>
          <a:xfrm>
            <a:off x="3723187" y="545050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3790787" y="3563874"/>
            <a:ext cx="4816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that</a:t>
            </a:r>
            <a:r>
              <a:rPr lang="de-DE" sz="800" dirty="0" smtClean="0"/>
              <a:t> </a:t>
            </a:r>
            <a:r>
              <a:rPr lang="de-DE" sz="800" dirty="0" err="1" smtClean="0"/>
              <a:t>make</a:t>
            </a:r>
            <a:r>
              <a:rPr lang="de-DE" sz="800" dirty="0" smtClean="0"/>
              <a:t> </a:t>
            </a:r>
            <a:r>
              <a:rPr lang="de-DE" sz="800" dirty="0" err="1" smtClean="0"/>
              <a:t>up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</a:t>
            </a:r>
            <a:r>
              <a:rPr lang="de-DE" sz="800" dirty="0" err="1" smtClean="0"/>
              <a:t>data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4</a:t>
            </a:r>
            <a:r>
              <a:rPr lang="de-DE" sz="800" dirty="0" smtClean="0"/>
              <a:t> Bytes     (1 Byte)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3800138" y="4538217"/>
            <a:ext cx="4473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that</a:t>
            </a:r>
            <a:r>
              <a:rPr lang="de-DE" sz="800" dirty="0" smtClean="0"/>
              <a:t> </a:t>
            </a:r>
            <a:r>
              <a:rPr lang="de-DE" sz="800" dirty="0" err="1" smtClean="0"/>
              <a:t>make</a:t>
            </a:r>
            <a:r>
              <a:rPr lang="de-DE" sz="800" dirty="0" smtClean="0"/>
              <a:t> </a:t>
            </a:r>
            <a:r>
              <a:rPr lang="de-DE" sz="800" dirty="0" err="1" smtClean="0"/>
              <a:t>up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</a:t>
            </a:r>
            <a:r>
              <a:rPr lang="de-DE" sz="800" dirty="0" err="1" smtClean="0"/>
              <a:t>data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3</a:t>
            </a:r>
            <a:r>
              <a:rPr lang="de-DE" sz="800" dirty="0" smtClean="0"/>
              <a:t> Bytes     (1 Byte)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3770469" y="5394706"/>
            <a:ext cx="4473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 </a:t>
            </a:r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that</a:t>
            </a:r>
            <a:r>
              <a:rPr lang="de-DE" sz="800" dirty="0" smtClean="0"/>
              <a:t> </a:t>
            </a:r>
            <a:r>
              <a:rPr lang="de-DE" sz="800" dirty="0" err="1" smtClean="0"/>
              <a:t>make</a:t>
            </a:r>
            <a:r>
              <a:rPr lang="de-DE" sz="800" dirty="0" smtClean="0"/>
              <a:t> </a:t>
            </a:r>
            <a:r>
              <a:rPr lang="de-DE" sz="800" dirty="0" err="1" smtClean="0"/>
              <a:t>up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</a:t>
            </a:r>
            <a:r>
              <a:rPr lang="de-DE" sz="800" dirty="0" err="1" smtClean="0"/>
              <a:t>data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0</a:t>
            </a:r>
            <a:r>
              <a:rPr lang="de-DE" sz="800" dirty="0" smtClean="0"/>
              <a:t> Bytes     (1 Byte)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797142" y="5262041"/>
            <a:ext cx="4244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Meta</a:t>
            </a:r>
            <a:r>
              <a:rPr lang="de-DE" sz="800" dirty="0" smtClean="0"/>
              <a:t> Event ‘Type‘    (1 Byte)</a:t>
            </a:r>
            <a:endParaRPr lang="de-DE" sz="800" dirty="0"/>
          </a:p>
        </p:txBody>
      </p:sp>
      <p:sp>
        <p:nvSpPr>
          <p:cNvPr id="48" name="Geschweifte Klammer rechts 47"/>
          <p:cNvSpPr/>
          <p:nvPr/>
        </p:nvSpPr>
        <p:spPr>
          <a:xfrm>
            <a:off x="3721574" y="3772946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797142" y="3873598"/>
            <a:ext cx="1911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Meta</a:t>
            </a:r>
            <a:r>
              <a:rPr lang="de-DE" sz="800" dirty="0" smtClean="0"/>
              <a:t> Event ‘Data‘ </a:t>
            </a:r>
            <a:r>
              <a:rPr lang="de-DE" sz="800" dirty="0" err="1" smtClean="0"/>
              <a:t>for</a:t>
            </a:r>
            <a:r>
              <a:rPr lang="de-DE" sz="800" dirty="0" smtClean="0"/>
              <a:t> JP 8080   (4 Bytes)</a:t>
            </a:r>
            <a:endParaRPr lang="de-DE" sz="800" dirty="0"/>
          </a:p>
        </p:txBody>
      </p:sp>
      <p:sp>
        <p:nvSpPr>
          <p:cNvPr id="50" name="Geschweifte Klammer rechts 49"/>
          <p:cNvSpPr/>
          <p:nvPr/>
        </p:nvSpPr>
        <p:spPr>
          <a:xfrm>
            <a:off x="3721574" y="4742537"/>
            <a:ext cx="45719" cy="3068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3790823" y="4788237"/>
            <a:ext cx="1911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Meta</a:t>
            </a:r>
            <a:r>
              <a:rPr lang="de-DE" sz="800" dirty="0" smtClean="0"/>
              <a:t> Event ‘Data‘ </a:t>
            </a:r>
            <a:r>
              <a:rPr lang="de-DE" sz="800" dirty="0" err="1" smtClean="0"/>
              <a:t>for</a:t>
            </a:r>
            <a:r>
              <a:rPr lang="de-DE" sz="800" dirty="0" smtClean="0"/>
              <a:t> JP 8080   (3 Bytes)</a:t>
            </a:r>
            <a:endParaRPr lang="de-DE" sz="800" dirty="0"/>
          </a:p>
        </p:txBody>
      </p:sp>
      <p:sp>
        <p:nvSpPr>
          <p:cNvPr id="52" name="Geschweifte Klammer rechts 51"/>
          <p:cNvSpPr/>
          <p:nvPr/>
        </p:nvSpPr>
        <p:spPr>
          <a:xfrm>
            <a:off x="7330723" y="3391809"/>
            <a:ext cx="75568" cy="8299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7386567" y="3682915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Meta</a:t>
            </a:r>
            <a:r>
              <a:rPr lang="de-DE" sz="800" dirty="0" smtClean="0"/>
              <a:t> Event (7 Bytes)</a:t>
            </a:r>
            <a:endParaRPr lang="de-DE" sz="800" dirty="0"/>
          </a:p>
        </p:txBody>
      </p:sp>
      <p:sp>
        <p:nvSpPr>
          <p:cNvPr id="54" name="Geschweifte Klammer rechts 53"/>
          <p:cNvSpPr/>
          <p:nvPr/>
        </p:nvSpPr>
        <p:spPr>
          <a:xfrm>
            <a:off x="7329163" y="4370527"/>
            <a:ext cx="66609" cy="6901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7376442" y="4591336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Meta</a:t>
            </a:r>
            <a:r>
              <a:rPr lang="de-DE" sz="800" dirty="0" smtClean="0"/>
              <a:t> Event (6 Bytes)</a:t>
            </a:r>
            <a:endParaRPr lang="de-DE" sz="800" dirty="0"/>
          </a:p>
        </p:txBody>
      </p:sp>
      <p:sp>
        <p:nvSpPr>
          <p:cNvPr id="56" name="Geschweifte Klammer rechts 55"/>
          <p:cNvSpPr/>
          <p:nvPr/>
        </p:nvSpPr>
        <p:spPr>
          <a:xfrm>
            <a:off x="7334276" y="5203631"/>
            <a:ext cx="51054" cy="36088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7368306" y="5271907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Meta</a:t>
            </a:r>
            <a:r>
              <a:rPr lang="de-DE" sz="800" dirty="0" smtClean="0"/>
              <a:t> Event (3 Bytes)</a:t>
            </a:r>
            <a:endParaRPr lang="de-DE" sz="800" dirty="0"/>
          </a:p>
        </p:txBody>
      </p:sp>
      <p:sp>
        <p:nvSpPr>
          <p:cNvPr id="58" name="Textfeld 57"/>
          <p:cNvSpPr txBox="1"/>
          <p:nvPr/>
        </p:nvSpPr>
        <p:spPr>
          <a:xfrm>
            <a:off x="372337" y="224498"/>
            <a:ext cx="334263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Patches Soundbank – MIDI File </a:t>
            </a:r>
            <a:r>
              <a:rPr lang="de-DE" dirty="0" err="1"/>
              <a:t>Signature</a:t>
            </a:r>
            <a:endParaRPr lang="de-DE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723187" y="5608008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797142" y="5701614"/>
            <a:ext cx="2226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‘</a:t>
            </a:r>
            <a:r>
              <a:rPr lang="de-DE" sz="800" dirty="0" err="1" smtClean="0"/>
              <a:t>MTrk</a:t>
            </a:r>
            <a:r>
              <a:rPr lang="de-DE" sz="800" dirty="0" smtClean="0"/>
              <a:t>‘ - This </a:t>
            </a:r>
            <a:r>
              <a:rPr lang="de-DE" sz="800" dirty="0" err="1" smtClean="0"/>
              <a:t>is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beginning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a </a:t>
            </a:r>
            <a:r>
              <a:rPr lang="de-DE" sz="800" dirty="0" err="1" smtClean="0"/>
              <a:t>track</a:t>
            </a:r>
            <a:r>
              <a:rPr lang="de-DE" sz="800" dirty="0" smtClean="0"/>
              <a:t> (4 Bytes)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721574" y="6071013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790787" y="6180706"/>
            <a:ext cx="2839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Length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Track </a:t>
            </a:r>
            <a:r>
              <a:rPr lang="de-DE" sz="800" dirty="0" err="1" smtClean="0"/>
              <a:t>Chunk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264</a:t>
            </a:r>
            <a:r>
              <a:rPr lang="de-DE" sz="800" dirty="0" smtClean="0"/>
              <a:t> Bytes   (4 Bytes)</a:t>
            </a:r>
          </a:p>
        </p:txBody>
      </p:sp>
      <p:sp>
        <p:nvSpPr>
          <p:cNvPr id="66" name="Geschweifte Klammer rechts 65"/>
          <p:cNvSpPr/>
          <p:nvPr/>
        </p:nvSpPr>
        <p:spPr>
          <a:xfrm>
            <a:off x="3723825" y="6528181"/>
            <a:ext cx="53218" cy="89878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3770469" y="646740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- Delta Time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  (1 Byte)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44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5222624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52       Byte Value (Hex)=  81       Byte Value (Dez)=  </a:t>
            </a:r>
            <a:r>
              <a:rPr lang="de-DE" sz="800" b="1" dirty="0"/>
              <a:t>129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53       Byte Value (Hex)=  7d       Byte Value (Dez)=  </a:t>
            </a:r>
            <a:r>
              <a:rPr lang="de-DE" sz="800" b="1" dirty="0"/>
              <a:t>125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 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00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00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62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305       Byte Value (Hex)=  6a       Byte Value (Dez)=  106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306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307       Byte Value (Hex)=  83       Byte Value (Dez)=  131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308       Byte Value (Hex)=  74       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116</a:t>
            </a:r>
          </a:p>
          <a:p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 smtClean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310       Byte Value (Hex)=  11       Byte Value (Dez)=  </a:t>
            </a:r>
            <a:r>
              <a:rPr lang="de-DE" sz="800" b="1" dirty="0"/>
              <a:t>17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311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312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313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314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315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316       Byte Value (Hex)=  02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317       Byte Value (Hex)=  00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318       Byte Value (Hex)=  01       Byte Value (Dez)=  1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319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326       Byte Value (Hex)=  78       Byte Value (Dez)=  120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327       Byte Value (Hex)=  </a:t>
            </a:r>
            <a:r>
              <a:rPr lang="de-DE" sz="800" b="1" dirty="0"/>
              <a:t>f7  </a:t>
            </a:r>
            <a:r>
              <a:rPr lang="de-DE" sz="800" dirty="0"/>
              <a:t>     Byte Value (Dez)=  </a:t>
            </a:r>
            <a:r>
              <a:rPr lang="de-DE" sz="800" dirty="0" smtClean="0"/>
              <a:t>247</a:t>
            </a:r>
          </a:p>
          <a:p>
            <a:endParaRPr lang="de-DE" sz="800" dirty="0" smtClean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328       Byte Value (Hex)=  83       Byte Value (Dez)=  131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329       Byte Value (Hex)=  74       Byte Value (Dez)=  116</a:t>
            </a:r>
            <a:endParaRPr lang="de-DE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de-DE" sz="800" dirty="0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359804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Patches Soundbank – </a:t>
            </a:r>
            <a:r>
              <a:rPr lang="de-DE" dirty="0" err="1"/>
              <a:t>SysEx</a:t>
            </a:r>
            <a:r>
              <a:rPr lang="de-DE" dirty="0"/>
              <a:t> Events </a:t>
            </a:r>
            <a:r>
              <a:rPr lang="de-DE" dirty="0" err="1"/>
              <a:t>for</a:t>
            </a:r>
            <a:r>
              <a:rPr lang="de-DE" dirty="0"/>
              <a:t> “Patch“ </a:t>
            </a:r>
          </a:p>
        </p:txBody>
      </p:sp>
      <p:sp>
        <p:nvSpPr>
          <p:cNvPr id="67" name="Geschweifte Klammer rechts 66"/>
          <p:cNvSpPr/>
          <p:nvPr/>
        </p:nvSpPr>
        <p:spPr>
          <a:xfrm>
            <a:off x="7467090" y="645020"/>
            <a:ext cx="67508" cy="21390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7534598" y="1598430"/>
            <a:ext cx="3017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for</a:t>
            </a:r>
            <a:r>
              <a:rPr lang="de-DE" sz="800" dirty="0" smtClean="0"/>
              <a:t> “Patch – First Part“ (256 Bytes)</a:t>
            </a:r>
            <a:endParaRPr lang="de-DE" sz="800" dirty="0"/>
          </a:p>
        </p:txBody>
      </p:sp>
      <p:sp>
        <p:nvSpPr>
          <p:cNvPr id="71" name="Textfeld 70"/>
          <p:cNvSpPr txBox="1"/>
          <p:nvPr/>
        </p:nvSpPr>
        <p:spPr>
          <a:xfrm>
            <a:off x="3975279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5053" y="64895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/>
          <p:cNvSpPr txBox="1"/>
          <p:nvPr/>
        </p:nvSpPr>
        <p:spPr>
          <a:xfrm>
            <a:off x="3963948" y="77506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until</a:t>
            </a:r>
            <a:r>
              <a:rPr lang="de-DE" sz="800" dirty="0" smtClean="0"/>
              <a:t> </a:t>
            </a:r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ends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129+125</a:t>
            </a:r>
            <a:r>
              <a:rPr lang="de-DE" sz="800" dirty="0" smtClean="0"/>
              <a:t> = 254Bytes    (2 Bytes)</a:t>
            </a:r>
            <a:endParaRPr lang="de-DE" sz="800" dirty="0"/>
          </a:p>
        </p:txBody>
      </p:sp>
      <p:sp>
        <p:nvSpPr>
          <p:cNvPr id="85" name="Geschweifte Klammer rechts 84"/>
          <p:cNvSpPr/>
          <p:nvPr/>
        </p:nvSpPr>
        <p:spPr>
          <a:xfrm>
            <a:off x="3910730" y="796909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475" y="186818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- First Part = Offset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0730" y="1636749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6348" y="2104178"/>
            <a:ext cx="45719" cy="582829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46530" y="229355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- First Part   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3963145" y="351271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until</a:t>
            </a:r>
            <a:r>
              <a:rPr lang="de-DE" sz="800" dirty="0" smtClean="0"/>
              <a:t> </a:t>
            </a:r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ends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17 </a:t>
            </a:r>
            <a:r>
              <a:rPr lang="de-DE" sz="800" dirty="0" smtClean="0"/>
              <a:t>Bytes    (1 Byte)</a:t>
            </a:r>
            <a:endParaRPr lang="de-DE" sz="800" dirty="0"/>
          </a:p>
        </p:txBody>
      </p:sp>
      <p:sp>
        <p:nvSpPr>
          <p:cNvPr id="104" name="Geschweifte Klammer rechts 103"/>
          <p:cNvSpPr/>
          <p:nvPr/>
        </p:nvSpPr>
        <p:spPr>
          <a:xfrm>
            <a:off x="3919501" y="4326850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Geschweifte Klammer rechts 110"/>
          <p:cNvSpPr/>
          <p:nvPr/>
        </p:nvSpPr>
        <p:spPr>
          <a:xfrm>
            <a:off x="7466366" y="3481697"/>
            <a:ext cx="78137" cy="22956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Textfeld 111"/>
          <p:cNvSpPr txBox="1"/>
          <p:nvPr/>
        </p:nvSpPr>
        <p:spPr>
          <a:xfrm>
            <a:off x="7560648" y="4514982"/>
            <a:ext cx="3294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for</a:t>
            </a:r>
            <a:r>
              <a:rPr lang="de-DE" sz="800" dirty="0" smtClean="0"/>
              <a:t> “Patch – Second Part“ (19 Bytes)</a:t>
            </a:r>
            <a:endParaRPr lang="de-DE" sz="800" dirty="0"/>
          </a:p>
        </p:txBody>
      </p:sp>
      <p:sp>
        <p:nvSpPr>
          <p:cNvPr id="41" name="Geschweifte Klammer rechts 40"/>
          <p:cNvSpPr/>
          <p:nvPr/>
        </p:nvSpPr>
        <p:spPr>
          <a:xfrm>
            <a:off x="3910730" y="1019481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eschweifte Klammer rechts 41"/>
          <p:cNvSpPr/>
          <p:nvPr/>
        </p:nvSpPr>
        <p:spPr>
          <a:xfrm>
            <a:off x="3913972" y="1148342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eschweifte Klammer rechts 42"/>
          <p:cNvSpPr/>
          <p:nvPr/>
        </p:nvSpPr>
        <p:spPr>
          <a:xfrm>
            <a:off x="3913000" y="1283311"/>
            <a:ext cx="45719" cy="211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eschweifte Klammer rechts 43"/>
          <p:cNvSpPr/>
          <p:nvPr/>
        </p:nvSpPr>
        <p:spPr>
          <a:xfrm>
            <a:off x="3914168" y="1515618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3952617" y="951823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</a:t>
            </a:r>
            <a:r>
              <a:rPr lang="de-DE" sz="800" dirty="0" err="1" smtClean="0"/>
              <a:t>number</a:t>
            </a:r>
            <a:r>
              <a:rPr lang="de-DE" sz="800" dirty="0" smtClean="0"/>
              <a:t> (Roland)            (1 Byte)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3949343" y="1085991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Device ID (17)                       (</a:t>
            </a:r>
            <a:r>
              <a:rPr lang="de-DE" sz="800" dirty="0"/>
              <a:t>1 Byte</a:t>
            </a:r>
            <a:r>
              <a:rPr lang="de-DE" sz="800" dirty="0" smtClean="0"/>
              <a:t>)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949343" y="1279141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Model ID (JP-8080)             (2 Bytes)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3949343" y="1457059"/>
            <a:ext cx="1577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Command ID (DT1)             (1 Byte)</a:t>
            </a:r>
          </a:p>
        </p:txBody>
      </p:sp>
      <p:sp>
        <p:nvSpPr>
          <p:cNvPr id="79" name="Geschweifte Klammer rechts 78"/>
          <p:cNvSpPr/>
          <p:nvPr/>
        </p:nvSpPr>
        <p:spPr>
          <a:xfrm>
            <a:off x="3919425" y="3716865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Geschweifte Klammer rechts 79"/>
          <p:cNvSpPr/>
          <p:nvPr/>
        </p:nvSpPr>
        <p:spPr>
          <a:xfrm>
            <a:off x="3919425" y="3830039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Geschweifte Klammer rechts 80"/>
          <p:cNvSpPr/>
          <p:nvPr/>
        </p:nvSpPr>
        <p:spPr>
          <a:xfrm>
            <a:off x="3919425" y="3958847"/>
            <a:ext cx="45719" cy="211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Geschweifte Klammer rechts 81"/>
          <p:cNvSpPr/>
          <p:nvPr/>
        </p:nvSpPr>
        <p:spPr>
          <a:xfrm>
            <a:off x="3919425" y="4200699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feld 112"/>
          <p:cNvSpPr txBox="1"/>
          <p:nvPr/>
        </p:nvSpPr>
        <p:spPr>
          <a:xfrm>
            <a:off x="3989963" y="3663435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</a:t>
            </a:r>
            <a:r>
              <a:rPr lang="de-DE" sz="800" dirty="0" err="1" smtClean="0"/>
              <a:t>number</a:t>
            </a:r>
            <a:r>
              <a:rPr lang="de-DE" sz="800" dirty="0" smtClean="0"/>
              <a:t> (Roland)            (1 Byte)</a:t>
            </a:r>
          </a:p>
        </p:txBody>
      </p:sp>
      <p:sp>
        <p:nvSpPr>
          <p:cNvPr id="114" name="Textfeld 113"/>
          <p:cNvSpPr txBox="1"/>
          <p:nvPr/>
        </p:nvSpPr>
        <p:spPr>
          <a:xfrm>
            <a:off x="3989963" y="3774324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Device ID (17)                       (</a:t>
            </a:r>
            <a:r>
              <a:rPr lang="de-DE" sz="800" dirty="0"/>
              <a:t>1 Byte</a:t>
            </a:r>
            <a:r>
              <a:rPr lang="de-DE" sz="800" dirty="0" smtClean="0"/>
              <a:t>)</a:t>
            </a:r>
          </a:p>
        </p:txBody>
      </p:sp>
      <p:sp>
        <p:nvSpPr>
          <p:cNvPr id="115" name="Textfeld 114"/>
          <p:cNvSpPr txBox="1"/>
          <p:nvPr/>
        </p:nvSpPr>
        <p:spPr>
          <a:xfrm>
            <a:off x="3989963" y="3969649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Model ID (JP-8080)             (2 Bytes)</a:t>
            </a:r>
          </a:p>
        </p:txBody>
      </p:sp>
      <p:sp>
        <p:nvSpPr>
          <p:cNvPr id="116" name="Textfeld 115"/>
          <p:cNvSpPr txBox="1"/>
          <p:nvPr/>
        </p:nvSpPr>
        <p:spPr>
          <a:xfrm>
            <a:off x="3989963" y="4125753"/>
            <a:ext cx="1577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Command ID (DT1)             (1 Byte)</a:t>
            </a:r>
          </a:p>
        </p:txBody>
      </p:sp>
      <p:sp>
        <p:nvSpPr>
          <p:cNvPr id="53" name="Geschweifte Klammer rechts 52"/>
          <p:cNvSpPr/>
          <p:nvPr/>
        </p:nvSpPr>
        <p:spPr>
          <a:xfrm>
            <a:off x="3912403" y="28616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58866" y="279904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5" name="Geschweifte Klammer rechts 54"/>
          <p:cNvSpPr/>
          <p:nvPr/>
        </p:nvSpPr>
        <p:spPr>
          <a:xfrm>
            <a:off x="3911187" y="27432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50377" y="266851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7" name="Geschweifte Klammer rechts 56"/>
          <p:cNvSpPr/>
          <p:nvPr/>
        </p:nvSpPr>
        <p:spPr>
          <a:xfrm>
            <a:off x="3910109" y="56478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56572" y="558516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908893" y="55293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48083" y="54546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3059" y="3105723"/>
            <a:ext cx="62220" cy="198807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49920" y="308834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- Delta Time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75771" y="339767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Geschweifte Klammer rechts 64"/>
          <p:cNvSpPr/>
          <p:nvPr/>
        </p:nvSpPr>
        <p:spPr>
          <a:xfrm>
            <a:off x="3915545" y="344579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eschweifte Klammer rechts 65"/>
          <p:cNvSpPr/>
          <p:nvPr/>
        </p:nvSpPr>
        <p:spPr>
          <a:xfrm>
            <a:off x="3915545" y="3583634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66374" y="455632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– Second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=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Offset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01h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Geschweifte Klammer rechts 72"/>
          <p:cNvSpPr/>
          <p:nvPr/>
        </p:nvSpPr>
        <p:spPr>
          <a:xfrm>
            <a:off x="3908893" y="4820682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55646" y="505544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– Second Part   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52" name="Geschweifte Klammer rechts 51"/>
          <p:cNvSpPr/>
          <p:nvPr/>
        </p:nvSpPr>
        <p:spPr>
          <a:xfrm>
            <a:off x="3908893" y="5910831"/>
            <a:ext cx="57947" cy="166193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70378" y="58773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- Delta Time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8672731" y="6424768"/>
            <a:ext cx="4485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ym typeface="Wingdings" panose="05000000000000000000" pitchFamily="2" charset="2"/>
              </a:rPr>
              <a:t> </a:t>
            </a:r>
            <a:r>
              <a:rPr lang="de-DE" sz="1200" dirty="0" smtClean="0">
                <a:sym typeface="Wingdings" panose="05000000000000000000" pitchFamily="2" charset="2"/>
              </a:rPr>
              <a:t>Repeat </a:t>
            </a:r>
            <a:r>
              <a:rPr lang="de-DE" sz="1200" dirty="0" err="1" smtClean="0">
                <a:sym typeface="Wingdings" panose="05000000000000000000" pitchFamily="2" charset="2"/>
              </a:rPr>
              <a:t>from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/>
              <a:t>SysEx</a:t>
            </a:r>
            <a:r>
              <a:rPr lang="de-DE" sz="1200" dirty="0"/>
              <a:t> </a:t>
            </a:r>
            <a:r>
              <a:rPr lang="de-DE" sz="1200" dirty="0" smtClean="0"/>
              <a:t>Events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smtClean="0"/>
              <a:t>“Patch“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52438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JP-8080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Performances Soundbank</a:t>
            </a:r>
          </a:p>
          <a:p>
            <a:r>
              <a:rPr lang="de-DE" dirty="0">
                <a:solidFill>
                  <a:schemeClr val="bg1"/>
                </a:solidFill>
              </a:rPr>
              <a:t>MIDI File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sz="1400" dirty="0" smtClean="0">
                <a:solidFill>
                  <a:schemeClr val="bg1"/>
                </a:solidFill>
              </a:rPr>
              <a:t>(</a:t>
            </a:r>
            <a:r>
              <a:rPr lang="de-DE" sz="1400" dirty="0">
                <a:solidFill>
                  <a:schemeClr val="bg1"/>
                </a:solidFill>
              </a:rPr>
              <a:t>Size = 45620 Bytes)</a:t>
            </a:r>
          </a:p>
        </p:txBody>
      </p:sp>
    </p:spTree>
    <p:extLst>
      <p:ext uri="{BB962C8B-B14F-4D97-AF65-F5344CB8AC3E}">
        <p14:creationId xmlns:p14="http://schemas.microsoft.com/office/powerpoint/2010/main" val="189838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1338" y="557891"/>
            <a:ext cx="3427801" cy="63709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         Byte Value (Hex)=  4d       Byte Value (Dez)=  77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         Byte Value (Hex)=  54       Byte Value (Dez)=  84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         Byte Value (Hex)=  68       Byte Value (Dez)=  104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         Byte Value (Hex)=  64       Byte Value (Dez)=  100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         Byte Value (Hex)=  00       Byte Value (Dez)=  0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6  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7  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8         Byte Value (Hex)=  06       Byte Value (Dez)=  6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9         Byte Value (Hex)=  00       Byte Value (Dez)=  0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       Byte Value (Hex)=  01       Byte Value (Dez)=  1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11       Byte Value (Hex)=  00       Byte Value (Dez)=  0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       Byte Value (Hex)=  02       Byte Value (Dez)=  2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13       Byte Value (Hex)=  01       Byte Value (Dez)=  1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       Byte Value (Hex)=  e0       Byte Value (Dez)=  224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       Byte Value (Hex)=  4d       Byte Value (Dez)=  77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16       Byte Value (Hex)=  54       Byte Value (Dez)=  84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17       Byte Value (Hex)=  72       Byte Value (Dez)=  114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18       Byte Value (Hex)=  6b       Byte Value (Dez)=  107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19       Byte Value (Hex)=  00       Byte Value (Dez)=  0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20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21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22       Byte Value (Hex)=  13       Byte Value (Dez)=  19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23       Byte Value (Hex)=  00       Byte Value (Dez)=  0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24       Byte Value (Hex)=  </a:t>
            </a:r>
            <a:r>
              <a:rPr lang="de-DE" sz="800" b="1" dirty="0" smtClean="0"/>
              <a:t>ff</a:t>
            </a:r>
            <a:r>
              <a:rPr lang="de-DE" sz="800" dirty="0" smtClean="0"/>
              <a:t>         Byte Value (Dez)=  255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25       Byte Value (Hex)=  </a:t>
            </a:r>
            <a:r>
              <a:rPr lang="de-DE" sz="800" b="1" dirty="0" smtClean="0"/>
              <a:t>58</a:t>
            </a:r>
            <a:r>
              <a:rPr lang="de-DE" sz="800" dirty="0" smtClean="0"/>
              <a:t>       Byte Value (Dez)=  88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26       Byte Value (Hex)=  04       Byte Value (Dez)=  </a:t>
            </a:r>
            <a:r>
              <a:rPr lang="de-DE" sz="800" b="1" dirty="0" smtClean="0"/>
              <a:t>4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27       Byte Value (Hex)=  04       Byte Value (Dez)=  4        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28       Byte Value (Hex)=  02       Byte Value (Dez)=  2        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29       Byte Value (Hex)=  18       Byte Value (Dez)=  24       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30       Byte Value (Hex)=  08       Byte Value (Dez)=  8 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31       Byte Value (Hex)=  00       Byte Value (Dez)=  0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32       Byte Value (Hex)=  </a:t>
            </a:r>
            <a:r>
              <a:rPr lang="de-DE" sz="800" b="1" dirty="0" smtClean="0"/>
              <a:t>ff</a:t>
            </a:r>
            <a:r>
              <a:rPr lang="de-DE" sz="800" dirty="0" smtClean="0"/>
              <a:t>       Byte Value (Dez)=  255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33       Byte Value (Hex)=  </a:t>
            </a:r>
            <a:r>
              <a:rPr lang="de-DE" sz="800" b="1" dirty="0" smtClean="0"/>
              <a:t>51</a:t>
            </a:r>
            <a:r>
              <a:rPr lang="de-DE" sz="800" dirty="0" smtClean="0"/>
              <a:t>       Byte Value (Dez)=  81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34       Byte Value (Hex)=  03       Byte Value (Dez)=  </a:t>
            </a:r>
            <a:r>
              <a:rPr lang="de-DE" sz="800" b="1" dirty="0" smtClean="0"/>
              <a:t>3</a:t>
            </a:r>
            <a:r>
              <a:rPr lang="de-DE" sz="800" dirty="0" smtClean="0"/>
              <a:t>        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35       Byte Value (Hex)=  07       Byte Value (Dez)=  7        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36       Byte Value (Hex)=  a1       Byte Value (Dez)=  161      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37       Byte Value (Hex)=  20       Byte Value (Dez)=  32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38       Byte Value (Hex)=  00       Byte Value (Dez)=  0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39       Byte Value (Hex)=  </a:t>
            </a:r>
            <a:r>
              <a:rPr lang="de-DE" sz="800" b="1" dirty="0" smtClean="0"/>
              <a:t>ff</a:t>
            </a:r>
            <a:r>
              <a:rPr lang="de-DE" sz="800" dirty="0" smtClean="0"/>
              <a:t>       Byte Value (Dez)=  255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       Byte Value (Hex)=  </a:t>
            </a:r>
            <a:r>
              <a:rPr lang="de-DE" sz="800" b="1" dirty="0" smtClean="0"/>
              <a:t>2f</a:t>
            </a:r>
            <a:r>
              <a:rPr lang="de-DE" sz="800" dirty="0" smtClean="0"/>
              <a:t>       Byte Value (Dez)=  47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41       Byte Value (Hex)=  00       Byte Value (Dez)=  </a:t>
            </a:r>
            <a:r>
              <a:rPr lang="de-DE" sz="800" b="1" dirty="0" smtClean="0"/>
              <a:t>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42       Byte Value (Hex)=  4d       Byte Value (Dez)=  77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43       Byte Value (Hex)=  54       Byte Value (Dez)=  84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44       Byte Value (Hex)=  72       Byte Value (Dez)=  114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45       Byte Value (Hex)=  6b       Byte Value (Dez)=  107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46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47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48       Byte Value (Hex)=  97       Byte Value (Dez)=  </a:t>
            </a:r>
            <a:r>
              <a:rPr lang="de-DE" sz="800" b="1" dirty="0" smtClean="0"/>
              <a:t>151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49       Byte Value (Hex)=  c3       Byte Value (Dez)=  </a:t>
            </a:r>
            <a:r>
              <a:rPr lang="de-DE" sz="800" b="1" dirty="0" smtClean="0"/>
              <a:t>195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50       Byte Value (Hex)=  00       Byte Value (Dez)=  0     </a:t>
            </a:r>
          </a:p>
          <a:p>
            <a:r>
              <a:rPr lang="de-DE" sz="800" dirty="0" smtClean="0"/>
              <a:t>           </a:t>
            </a:r>
          </a:p>
        </p:txBody>
      </p:sp>
      <p:sp>
        <p:nvSpPr>
          <p:cNvPr id="5" name="Geschweifte Klammer rechts 4"/>
          <p:cNvSpPr/>
          <p:nvPr/>
        </p:nvSpPr>
        <p:spPr>
          <a:xfrm>
            <a:off x="3844407" y="633321"/>
            <a:ext cx="54772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945319" y="748554"/>
            <a:ext cx="17508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‘</a:t>
            </a:r>
            <a:r>
              <a:rPr lang="de-DE" sz="800" dirty="0" err="1" smtClean="0"/>
              <a:t>MThd</a:t>
            </a:r>
            <a:r>
              <a:rPr lang="de-DE" sz="800" dirty="0" smtClean="0"/>
              <a:t>‘ </a:t>
            </a:r>
            <a:r>
              <a:rPr lang="de-DE" sz="800" dirty="0"/>
              <a:t>- This </a:t>
            </a:r>
            <a:r>
              <a:rPr lang="de-DE" sz="800" dirty="0" err="1"/>
              <a:t>is</a:t>
            </a:r>
            <a:r>
              <a:rPr lang="de-DE" sz="800" dirty="0"/>
              <a:t> a MIDI </a:t>
            </a:r>
            <a:r>
              <a:rPr lang="de-DE" sz="800" dirty="0" err="1"/>
              <a:t>file</a:t>
            </a:r>
            <a:r>
              <a:rPr lang="de-DE" sz="800" dirty="0"/>
              <a:t>!   (4 Bytes</a:t>
            </a:r>
            <a:r>
              <a:rPr lang="de-DE" sz="800" dirty="0" smtClean="0"/>
              <a:t>)</a:t>
            </a:r>
            <a:endParaRPr lang="de-DE" sz="800" dirty="0"/>
          </a:p>
        </p:txBody>
      </p:sp>
      <p:sp>
        <p:nvSpPr>
          <p:cNvPr id="8" name="Geschweifte Klammer rechts 7"/>
          <p:cNvSpPr/>
          <p:nvPr/>
        </p:nvSpPr>
        <p:spPr>
          <a:xfrm>
            <a:off x="3844407" y="1111467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911805" y="1222492"/>
            <a:ext cx="2818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Length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Header </a:t>
            </a:r>
            <a:r>
              <a:rPr lang="de-DE" sz="800" dirty="0" err="1" smtClean="0"/>
              <a:t>Chunk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6 Bytes   (4 Bytes)</a:t>
            </a:r>
          </a:p>
        </p:txBody>
      </p:sp>
      <p:sp>
        <p:nvSpPr>
          <p:cNvPr id="10" name="Geschweifte Klammer rechts 9"/>
          <p:cNvSpPr/>
          <p:nvPr/>
        </p:nvSpPr>
        <p:spPr>
          <a:xfrm>
            <a:off x="7391813" y="1600178"/>
            <a:ext cx="65021" cy="6715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502766" y="1809524"/>
            <a:ext cx="1162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Header </a:t>
            </a:r>
            <a:r>
              <a:rPr lang="de-DE" sz="800" dirty="0" err="1" smtClean="0"/>
              <a:t>Chunk</a:t>
            </a:r>
            <a:r>
              <a:rPr lang="de-DE" sz="800" dirty="0" smtClean="0"/>
              <a:t> (6 </a:t>
            </a:r>
            <a:r>
              <a:rPr lang="de-DE" sz="800" dirty="0"/>
              <a:t>Bytes</a:t>
            </a:r>
            <a:r>
              <a:rPr lang="de-DE" sz="800" dirty="0" smtClean="0"/>
              <a:t>)</a:t>
            </a:r>
            <a:endParaRPr lang="de-DE" sz="800" dirty="0"/>
          </a:p>
        </p:txBody>
      </p:sp>
      <p:sp>
        <p:nvSpPr>
          <p:cNvPr id="12" name="Geschweifte Klammer rechts 11"/>
          <p:cNvSpPr/>
          <p:nvPr/>
        </p:nvSpPr>
        <p:spPr>
          <a:xfrm>
            <a:off x="3836931" y="1630265"/>
            <a:ext cx="57150" cy="2093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schweifte Klammer rechts 12"/>
          <p:cNvSpPr/>
          <p:nvPr/>
        </p:nvSpPr>
        <p:spPr>
          <a:xfrm>
            <a:off x="3833974" y="1873078"/>
            <a:ext cx="57150" cy="2093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/>
          <p:cNvSpPr/>
          <p:nvPr/>
        </p:nvSpPr>
        <p:spPr>
          <a:xfrm>
            <a:off x="3833974" y="2115892"/>
            <a:ext cx="57150" cy="2093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911805" y="1630265"/>
            <a:ext cx="30428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File Format (0 = </a:t>
            </a:r>
            <a:r>
              <a:rPr lang="de-DE" sz="800" dirty="0" err="1" smtClean="0"/>
              <a:t>single</a:t>
            </a:r>
            <a:r>
              <a:rPr lang="de-DE" sz="800" dirty="0" smtClean="0"/>
              <a:t> </a:t>
            </a:r>
            <a:r>
              <a:rPr lang="de-DE" sz="800" dirty="0" err="1" smtClean="0"/>
              <a:t>track</a:t>
            </a:r>
            <a:r>
              <a:rPr lang="de-DE" sz="800" dirty="0" smtClean="0"/>
              <a:t>, 1 = </a:t>
            </a:r>
            <a:r>
              <a:rPr lang="de-DE" sz="800" dirty="0" err="1" smtClean="0"/>
              <a:t>multi</a:t>
            </a:r>
            <a:r>
              <a:rPr lang="de-DE" sz="800" dirty="0" smtClean="0"/>
              <a:t> </a:t>
            </a:r>
            <a:r>
              <a:rPr lang="de-DE" sz="800" dirty="0" err="1" smtClean="0"/>
              <a:t>track</a:t>
            </a:r>
            <a:r>
              <a:rPr lang="de-DE" sz="800" dirty="0" smtClean="0"/>
              <a:t>, 2 = </a:t>
            </a:r>
            <a:r>
              <a:rPr lang="de-DE" sz="800" dirty="0" err="1" smtClean="0"/>
              <a:t>multi</a:t>
            </a:r>
            <a:r>
              <a:rPr lang="de-DE" sz="800" dirty="0" smtClean="0"/>
              <a:t> </a:t>
            </a:r>
            <a:r>
              <a:rPr lang="de-DE" sz="800" dirty="0" err="1" smtClean="0"/>
              <a:t>song</a:t>
            </a:r>
            <a:r>
              <a:rPr lang="de-DE" sz="800" dirty="0" smtClean="0"/>
              <a:t>)  (2 Bytes)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913545" y="1861344"/>
            <a:ext cx="1816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tracks</a:t>
            </a:r>
            <a:r>
              <a:rPr lang="de-DE" sz="800" dirty="0" smtClean="0"/>
              <a:t> </a:t>
            </a:r>
            <a:r>
              <a:rPr lang="de-DE" sz="800" dirty="0" err="1" smtClean="0"/>
              <a:t>that</a:t>
            </a:r>
            <a:r>
              <a:rPr lang="de-DE" sz="800" dirty="0" smtClean="0"/>
              <a:t> follow   (2 Bytes)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904908" y="2086325"/>
            <a:ext cx="17604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Unit </a:t>
            </a:r>
            <a:r>
              <a:rPr lang="de-DE" sz="800" dirty="0" err="1" smtClean="0"/>
              <a:t>of</a:t>
            </a:r>
            <a:r>
              <a:rPr lang="de-DE" sz="800" dirty="0" smtClean="0"/>
              <a:t> time </a:t>
            </a:r>
            <a:r>
              <a:rPr lang="de-DE" sz="800" dirty="0" err="1" smtClean="0"/>
              <a:t>for</a:t>
            </a:r>
            <a:r>
              <a:rPr lang="de-DE" sz="800" dirty="0" smtClean="0"/>
              <a:t> </a:t>
            </a:r>
            <a:r>
              <a:rPr lang="de-DE" sz="800" dirty="0" err="1" smtClean="0"/>
              <a:t>delta</a:t>
            </a:r>
            <a:r>
              <a:rPr lang="de-DE" sz="800" dirty="0" smtClean="0"/>
              <a:t> </a:t>
            </a:r>
            <a:r>
              <a:rPr lang="de-DE" sz="800" dirty="0" err="1" smtClean="0"/>
              <a:t>timing</a:t>
            </a:r>
            <a:r>
              <a:rPr lang="de-DE" sz="800" dirty="0" smtClean="0"/>
              <a:t>  (2 Bytes)</a:t>
            </a:r>
          </a:p>
        </p:txBody>
      </p:sp>
      <p:sp>
        <p:nvSpPr>
          <p:cNvPr id="18" name="Geschweifte Klammer rechts 17"/>
          <p:cNvSpPr/>
          <p:nvPr/>
        </p:nvSpPr>
        <p:spPr>
          <a:xfrm>
            <a:off x="3839689" y="2366479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899341" y="2477277"/>
            <a:ext cx="2226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‘</a:t>
            </a:r>
            <a:r>
              <a:rPr lang="de-DE" sz="800" dirty="0" err="1" smtClean="0"/>
              <a:t>MTrk</a:t>
            </a:r>
            <a:r>
              <a:rPr lang="de-DE" sz="800" dirty="0" smtClean="0"/>
              <a:t>‘ - This </a:t>
            </a:r>
            <a:r>
              <a:rPr lang="de-DE" sz="800" dirty="0" err="1" smtClean="0"/>
              <a:t>is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beginning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a </a:t>
            </a:r>
            <a:r>
              <a:rPr lang="de-DE" sz="800" dirty="0" err="1" smtClean="0"/>
              <a:t>track</a:t>
            </a:r>
            <a:r>
              <a:rPr lang="de-DE" sz="800" dirty="0" smtClean="0"/>
              <a:t> (4 Bytes)</a:t>
            </a:r>
            <a:endParaRPr lang="de-DE" sz="800" dirty="0"/>
          </a:p>
        </p:txBody>
      </p:sp>
      <p:sp>
        <p:nvSpPr>
          <p:cNvPr id="20" name="Geschweifte Klammer rechts 19"/>
          <p:cNvSpPr/>
          <p:nvPr/>
        </p:nvSpPr>
        <p:spPr>
          <a:xfrm>
            <a:off x="3837150" y="2844625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3911805" y="2955649"/>
            <a:ext cx="2818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Length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Track </a:t>
            </a:r>
            <a:r>
              <a:rPr lang="de-DE" sz="800" dirty="0" err="1" smtClean="0"/>
              <a:t>Chunk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19 Bytes   (4 Bytes)</a:t>
            </a:r>
          </a:p>
        </p:txBody>
      </p:sp>
      <p:sp>
        <p:nvSpPr>
          <p:cNvPr id="22" name="Geschweifte Klammer rechts 21"/>
          <p:cNvSpPr/>
          <p:nvPr/>
        </p:nvSpPr>
        <p:spPr>
          <a:xfrm>
            <a:off x="3835242" y="3323783"/>
            <a:ext cx="54884" cy="113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3910415" y="3272611"/>
            <a:ext cx="1439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Track Event </a:t>
            </a:r>
            <a:r>
              <a:rPr lang="de-DE" sz="800" dirty="0" err="1" smtClean="0"/>
              <a:t>V_Time</a:t>
            </a:r>
            <a:r>
              <a:rPr lang="de-DE" sz="800" dirty="0" smtClean="0"/>
              <a:t>     (1 Byte)</a:t>
            </a:r>
            <a:endParaRPr lang="de-DE" sz="800" dirty="0"/>
          </a:p>
        </p:txBody>
      </p:sp>
      <p:sp>
        <p:nvSpPr>
          <p:cNvPr id="26" name="Geschweifte Klammer rechts 25"/>
          <p:cNvSpPr/>
          <p:nvPr/>
        </p:nvSpPr>
        <p:spPr>
          <a:xfrm>
            <a:off x="3835242" y="4295834"/>
            <a:ext cx="54884" cy="113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3910415" y="4244662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Track Event </a:t>
            </a:r>
            <a:r>
              <a:rPr lang="de-DE" sz="800" dirty="0" err="1" smtClean="0"/>
              <a:t>V_Time</a:t>
            </a:r>
            <a:r>
              <a:rPr lang="de-DE" sz="800" dirty="0" smtClean="0"/>
              <a:t>      (1 Byte)</a:t>
            </a:r>
            <a:endParaRPr lang="de-DE" sz="800" dirty="0"/>
          </a:p>
        </p:txBody>
      </p:sp>
      <p:sp>
        <p:nvSpPr>
          <p:cNvPr id="28" name="Geschweifte Klammer rechts 27"/>
          <p:cNvSpPr/>
          <p:nvPr/>
        </p:nvSpPr>
        <p:spPr>
          <a:xfrm>
            <a:off x="3835242" y="5141689"/>
            <a:ext cx="54884" cy="113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3910415" y="5090517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Track Event </a:t>
            </a:r>
            <a:r>
              <a:rPr lang="de-DE" sz="800" dirty="0" err="1" smtClean="0"/>
              <a:t>V_Time</a:t>
            </a:r>
            <a:r>
              <a:rPr lang="de-DE" sz="800" dirty="0" smtClean="0"/>
              <a:t>      (1 Byte)</a:t>
            </a:r>
            <a:endParaRPr lang="de-DE" sz="800" dirty="0"/>
          </a:p>
        </p:txBody>
      </p:sp>
      <p:sp>
        <p:nvSpPr>
          <p:cNvPr id="30" name="Geschweifte Klammer rechts 29"/>
          <p:cNvSpPr/>
          <p:nvPr/>
        </p:nvSpPr>
        <p:spPr>
          <a:xfrm>
            <a:off x="3840575" y="344820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3910415" y="3398807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b="1" dirty="0" err="1" smtClean="0"/>
              <a:t>Meta</a:t>
            </a:r>
            <a:r>
              <a:rPr lang="de-DE" sz="800" b="1" dirty="0" smtClean="0"/>
              <a:t> Event ‘</a:t>
            </a:r>
            <a:r>
              <a:rPr lang="de-DE" sz="800" b="1" dirty="0" err="1" smtClean="0"/>
              <a:t>Flag</a:t>
            </a:r>
            <a:r>
              <a:rPr lang="de-DE" sz="800" b="1" dirty="0" smtClean="0"/>
              <a:t>‘     </a:t>
            </a:r>
            <a:r>
              <a:rPr lang="de-DE" sz="800" dirty="0" smtClean="0"/>
              <a:t>(1 Byte)</a:t>
            </a:r>
          </a:p>
          <a:p>
            <a:endParaRPr lang="de-DE" sz="800" dirty="0"/>
          </a:p>
        </p:txBody>
      </p:sp>
      <p:sp>
        <p:nvSpPr>
          <p:cNvPr id="32" name="Textfeld 31"/>
          <p:cNvSpPr txBox="1"/>
          <p:nvPr/>
        </p:nvSpPr>
        <p:spPr>
          <a:xfrm>
            <a:off x="3929444" y="4366563"/>
            <a:ext cx="1701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</a:t>
            </a:r>
            <a:r>
              <a:rPr lang="de-DE" sz="800" b="1" dirty="0" err="1" smtClean="0"/>
              <a:t>Meta</a:t>
            </a:r>
            <a:r>
              <a:rPr lang="de-DE" sz="800" b="1" dirty="0" smtClean="0"/>
              <a:t> Event ‘</a:t>
            </a:r>
            <a:r>
              <a:rPr lang="de-DE" sz="800" b="1" dirty="0" err="1" smtClean="0"/>
              <a:t>Flag</a:t>
            </a:r>
            <a:r>
              <a:rPr lang="de-DE" sz="800" b="1" dirty="0" smtClean="0"/>
              <a:t>‘     </a:t>
            </a:r>
            <a:r>
              <a:rPr lang="de-DE" sz="800" dirty="0" smtClean="0"/>
              <a:t>(1 Byte)</a:t>
            </a:r>
            <a:endParaRPr lang="de-DE" sz="800" dirty="0"/>
          </a:p>
        </p:txBody>
      </p:sp>
      <p:sp>
        <p:nvSpPr>
          <p:cNvPr id="33" name="Geschweifte Klammer rechts 32"/>
          <p:cNvSpPr/>
          <p:nvPr/>
        </p:nvSpPr>
        <p:spPr>
          <a:xfrm>
            <a:off x="3840575" y="441637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922522" y="5198239"/>
            <a:ext cx="1423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b="1" dirty="0" err="1" smtClean="0"/>
              <a:t>Meta</a:t>
            </a:r>
            <a:r>
              <a:rPr lang="de-DE" sz="800" b="1" dirty="0" smtClean="0"/>
              <a:t> Event ‘</a:t>
            </a:r>
            <a:r>
              <a:rPr lang="de-DE" sz="800" b="1" dirty="0" err="1" smtClean="0"/>
              <a:t>Flag</a:t>
            </a:r>
            <a:r>
              <a:rPr lang="de-DE" sz="800" b="1" dirty="0" smtClean="0"/>
              <a:t>‘     </a:t>
            </a:r>
            <a:r>
              <a:rPr lang="de-DE" sz="800" dirty="0" smtClean="0"/>
              <a:t>(1 Byte)</a:t>
            </a:r>
            <a:endParaRPr lang="de-DE" sz="800" dirty="0"/>
          </a:p>
        </p:txBody>
      </p:sp>
      <p:sp>
        <p:nvSpPr>
          <p:cNvPr id="35" name="Geschweifte Klammer rechts 34"/>
          <p:cNvSpPr/>
          <p:nvPr/>
        </p:nvSpPr>
        <p:spPr>
          <a:xfrm>
            <a:off x="3840575" y="526519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3910415" y="3518644"/>
            <a:ext cx="4768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Meta</a:t>
            </a:r>
            <a:r>
              <a:rPr lang="de-DE" sz="800" dirty="0" smtClean="0"/>
              <a:t> Event ‘Type‘ </a:t>
            </a:r>
            <a:r>
              <a:rPr lang="de-DE" sz="800" b="1" dirty="0" smtClean="0"/>
              <a:t> </a:t>
            </a:r>
            <a:r>
              <a:rPr lang="de-DE" sz="800" dirty="0" smtClean="0"/>
              <a:t>(1 Byte)</a:t>
            </a:r>
            <a:endParaRPr lang="de-DE" sz="800" dirty="0"/>
          </a:p>
        </p:txBody>
      </p:sp>
      <p:sp>
        <p:nvSpPr>
          <p:cNvPr id="37" name="Geschweifte Klammer rechts 36"/>
          <p:cNvSpPr/>
          <p:nvPr/>
        </p:nvSpPr>
        <p:spPr>
          <a:xfrm>
            <a:off x="3842818" y="356246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09788" y="4479177"/>
            <a:ext cx="4244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Meta</a:t>
            </a:r>
            <a:r>
              <a:rPr lang="de-DE" sz="800" dirty="0" smtClean="0"/>
              <a:t> Event ‘Type‘ (1 Byte)</a:t>
            </a:r>
            <a:endParaRPr lang="de-DE" sz="800" dirty="0"/>
          </a:p>
        </p:txBody>
      </p:sp>
      <p:sp>
        <p:nvSpPr>
          <p:cNvPr id="39" name="Geschweifte Klammer rechts 38"/>
          <p:cNvSpPr/>
          <p:nvPr/>
        </p:nvSpPr>
        <p:spPr>
          <a:xfrm>
            <a:off x="3839197" y="4528689"/>
            <a:ext cx="54884" cy="113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eschweifte Klammer rechts 39"/>
          <p:cNvSpPr/>
          <p:nvPr/>
        </p:nvSpPr>
        <p:spPr>
          <a:xfrm>
            <a:off x="3842191" y="368104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Geschweifte Klammer rechts 40"/>
          <p:cNvSpPr/>
          <p:nvPr/>
        </p:nvSpPr>
        <p:spPr>
          <a:xfrm>
            <a:off x="3842190" y="465943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eschweifte Klammer rechts 41"/>
          <p:cNvSpPr/>
          <p:nvPr/>
        </p:nvSpPr>
        <p:spPr>
          <a:xfrm>
            <a:off x="3842189" y="538778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eschweifte Klammer rechts 42"/>
          <p:cNvSpPr/>
          <p:nvPr/>
        </p:nvSpPr>
        <p:spPr>
          <a:xfrm>
            <a:off x="3842188" y="550690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3909788" y="3620268"/>
            <a:ext cx="4816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that</a:t>
            </a:r>
            <a:r>
              <a:rPr lang="de-DE" sz="800" dirty="0" smtClean="0"/>
              <a:t> </a:t>
            </a:r>
            <a:r>
              <a:rPr lang="de-DE" sz="800" dirty="0" err="1" smtClean="0"/>
              <a:t>make</a:t>
            </a:r>
            <a:r>
              <a:rPr lang="de-DE" sz="800" dirty="0" smtClean="0"/>
              <a:t> </a:t>
            </a:r>
            <a:r>
              <a:rPr lang="de-DE" sz="800" dirty="0" err="1" smtClean="0"/>
              <a:t>up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</a:t>
            </a:r>
            <a:r>
              <a:rPr lang="de-DE" sz="800" dirty="0" err="1" smtClean="0"/>
              <a:t>data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4</a:t>
            </a:r>
            <a:r>
              <a:rPr lang="de-DE" sz="800" dirty="0" smtClean="0"/>
              <a:t> Bytes     (1 Byte)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3919139" y="4594611"/>
            <a:ext cx="4473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that</a:t>
            </a:r>
            <a:r>
              <a:rPr lang="de-DE" sz="800" dirty="0" smtClean="0"/>
              <a:t> </a:t>
            </a:r>
            <a:r>
              <a:rPr lang="de-DE" sz="800" dirty="0" err="1" smtClean="0"/>
              <a:t>make</a:t>
            </a:r>
            <a:r>
              <a:rPr lang="de-DE" sz="800" dirty="0" smtClean="0"/>
              <a:t> </a:t>
            </a:r>
            <a:r>
              <a:rPr lang="de-DE" sz="800" dirty="0" err="1" smtClean="0"/>
              <a:t>up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</a:t>
            </a:r>
            <a:r>
              <a:rPr lang="de-DE" sz="800" dirty="0" err="1" smtClean="0"/>
              <a:t>data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3</a:t>
            </a:r>
            <a:r>
              <a:rPr lang="de-DE" sz="800" dirty="0" smtClean="0"/>
              <a:t> Bytes     (1 Byte)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3889470" y="5451100"/>
            <a:ext cx="4473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 </a:t>
            </a:r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that</a:t>
            </a:r>
            <a:r>
              <a:rPr lang="de-DE" sz="800" dirty="0" smtClean="0"/>
              <a:t> </a:t>
            </a:r>
            <a:r>
              <a:rPr lang="de-DE" sz="800" dirty="0" err="1" smtClean="0"/>
              <a:t>make</a:t>
            </a:r>
            <a:r>
              <a:rPr lang="de-DE" sz="800" dirty="0" smtClean="0"/>
              <a:t> </a:t>
            </a:r>
            <a:r>
              <a:rPr lang="de-DE" sz="800" dirty="0" err="1" smtClean="0"/>
              <a:t>up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</a:t>
            </a:r>
            <a:r>
              <a:rPr lang="de-DE" sz="800" dirty="0" err="1" smtClean="0"/>
              <a:t>data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0</a:t>
            </a:r>
            <a:r>
              <a:rPr lang="de-DE" sz="800" dirty="0" smtClean="0"/>
              <a:t> Bytes     (1 Byte)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916143" y="5318435"/>
            <a:ext cx="4244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Meta</a:t>
            </a:r>
            <a:r>
              <a:rPr lang="de-DE" sz="800" dirty="0" smtClean="0"/>
              <a:t> Event ‘Type‘ (</a:t>
            </a:r>
            <a:r>
              <a:rPr lang="de-DE" sz="800" b="1" dirty="0" smtClean="0"/>
              <a:t>2f</a:t>
            </a:r>
            <a:r>
              <a:rPr lang="de-DE" sz="800" dirty="0" smtClean="0"/>
              <a:t> = End </a:t>
            </a:r>
            <a:r>
              <a:rPr lang="de-DE" sz="800" dirty="0" err="1" smtClean="0"/>
              <a:t>of</a:t>
            </a:r>
            <a:r>
              <a:rPr lang="de-DE" sz="800" dirty="0" smtClean="0"/>
              <a:t> Track, </a:t>
            </a:r>
            <a:r>
              <a:rPr lang="de-DE" sz="800" dirty="0" err="1" smtClean="0"/>
              <a:t>contains</a:t>
            </a:r>
            <a:r>
              <a:rPr lang="de-DE" sz="800" dirty="0" smtClean="0"/>
              <a:t> </a:t>
            </a:r>
            <a:r>
              <a:rPr lang="de-DE" sz="800" dirty="0" err="1" smtClean="0"/>
              <a:t>nothing</a:t>
            </a:r>
            <a:r>
              <a:rPr lang="de-DE" sz="800" dirty="0" smtClean="0"/>
              <a:t>)     (1 Byte)</a:t>
            </a:r>
            <a:endParaRPr lang="de-DE" sz="800" dirty="0"/>
          </a:p>
        </p:txBody>
      </p:sp>
      <p:sp>
        <p:nvSpPr>
          <p:cNvPr id="48" name="Geschweifte Klammer rechts 47"/>
          <p:cNvSpPr/>
          <p:nvPr/>
        </p:nvSpPr>
        <p:spPr>
          <a:xfrm>
            <a:off x="3840575" y="3829340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916143" y="3929992"/>
            <a:ext cx="1911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Meta</a:t>
            </a:r>
            <a:r>
              <a:rPr lang="de-DE" sz="800" dirty="0" smtClean="0"/>
              <a:t> Event ‘Data‘ </a:t>
            </a:r>
            <a:r>
              <a:rPr lang="de-DE" sz="800" dirty="0" err="1" smtClean="0"/>
              <a:t>for</a:t>
            </a:r>
            <a:r>
              <a:rPr lang="de-DE" sz="800" dirty="0" smtClean="0"/>
              <a:t> JP 8000   (4 Bytes)</a:t>
            </a:r>
            <a:endParaRPr lang="de-DE" sz="800" dirty="0"/>
          </a:p>
        </p:txBody>
      </p:sp>
      <p:sp>
        <p:nvSpPr>
          <p:cNvPr id="50" name="Geschweifte Klammer rechts 49"/>
          <p:cNvSpPr/>
          <p:nvPr/>
        </p:nvSpPr>
        <p:spPr>
          <a:xfrm>
            <a:off x="3840575" y="4798931"/>
            <a:ext cx="45719" cy="3068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3909824" y="4844631"/>
            <a:ext cx="1911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Meta</a:t>
            </a:r>
            <a:r>
              <a:rPr lang="de-DE" sz="800" dirty="0" smtClean="0"/>
              <a:t> Event ‘Data‘ </a:t>
            </a:r>
            <a:r>
              <a:rPr lang="de-DE" sz="800" dirty="0" err="1" smtClean="0"/>
              <a:t>for</a:t>
            </a:r>
            <a:r>
              <a:rPr lang="de-DE" sz="800" dirty="0" smtClean="0"/>
              <a:t> JP 8000   (3 Bytes)</a:t>
            </a:r>
            <a:endParaRPr lang="de-DE" sz="800" dirty="0"/>
          </a:p>
        </p:txBody>
      </p:sp>
      <p:sp>
        <p:nvSpPr>
          <p:cNvPr id="52" name="Geschweifte Klammer rechts 51"/>
          <p:cNvSpPr/>
          <p:nvPr/>
        </p:nvSpPr>
        <p:spPr>
          <a:xfrm>
            <a:off x="7393373" y="3436884"/>
            <a:ext cx="75568" cy="8299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7449217" y="3727990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Meta</a:t>
            </a:r>
            <a:r>
              <a:rPr lang="de-DE" sz="800" dirty="0" smtClean="0"/>
              <a:t> Event (7 Bytes)</a:t>
            </a:r>
            <a:endParaRPr lang="de-DE" sz="800" dirty="0"/>
          </a:p>
        </p:txBody>
      </p:sp>
      <p:sp>
        <p:nvSpPr>
          <p:cNvPr id="54" name="Geschweifte Klammer rechts 53"/>
          <p:cNvSpPr/>
          <p:nvPr/>
        </p:nvSpPr>
        <p:spPr>
          <a:xfrm>
            <a:off x="7391813" y="4415602"/>
            <a:ext cx="66609" cy="6901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7439092" y="4636411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Meta</a:t>
            </a:r>
            <a:r>
              <a:rPr lang="de-DE" sz="800" dirty="0" smtClean="0"/>
              <a:t> Event (6 Bytes)</a:t>
            </a:r>
            <a:endParaRPr lang="de-DE" sz="800" dirty="0"/>
          </a:p>
        </p:txBody>
      </p:sp>
      <p:sp>
        <p:nvSpPr>
          <p:cNvPr id="56" name="Geschweifte Klammer rechts 55"/>
          <p:cNvSpPr/>
          <p:nvPr/>
        </p:nvSpPr>
        <p:spPr>
          <a:xfrm>
            <a:off x="7396926" y="5248706"/>
            <a:ext cx="51054" cy="36088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7430956" y="5316982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Meta</a:t>
            </a:r>
            <a:r>
              <a:rPr lang="de-DE" sz="800" dirty="0" smtClean="0"/>
              <a:t> Event (3 Bytes)</a:t>
            </a:r>
            <a:endParaRPr lang="de-DE" sz="800" dirty="0"/>
          </a:p>
        </p:txBody>
      </p:sp>
      <p:sp>
        <p:nvSpPr>
          <p:cNvPr id="58" name="Textfeld 57"/>
          <p:cNvSpPr txBox="1"/>
          <p:nvPr/>
        </p:nvSpPr>
        <p:spPr>
          <a:xfrm>
            <a:off x="372337" y="224498"/>
            <a:ext cx="3616189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 smtClean="0">
                <a:solidFill>
                  <a:schemeClr val="bg1"/>
                </a:solidFill>
              </a:rPr>
              <a:t>JP-8080 Performances Soundbank – MIDI File </a:t>
            </a:r>
            <a:r>
              <a:rPr lang="de-DE" sz="1200" dirty="0" err="1" smtClean="0">
                <a:solidFill>
                  <a:schemeClr val="bg1"/>
                </a:solidFill>
              </a:rPr>
              <a:t>Signature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60" name="Geschweifte Klammer rechts 59"/>
          <p:cNvSpPr/>
          <p:nvPr/>
        </p:nvSpPr>
        <p:spPr>
          <a:xfrm>
            <a:off x="3842188" y="5664402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16143" y="5758008"/>
            <a:ext cx="2226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‘</a:t>
            </a:r>
            <a:r>
              <a:rPr lang="de-DE" sz="800" dirty="0" err="1" smtClean="0"/>
              <a:t>MTrk</a:t>
            </a:r>
            <a:r>
              <a:rPr lang="de-DE" sz="800" dirty="0" smtClean="0"/>
              <a:t>‘ - This </a:t>
            </a:r>
            <a:r>
              <a:rPr lang="de-DE" sz="800" dirty="0" err="1" smtClean="0"/>
              <a:t>is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beginning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a </a:t>
            </a:r>
            <a:r>
              <a:rPr lang="de-DE" sz="800" dirty="0" err="1" smtClean="0"/>
              <a:t>track</a:t>
            </a:r>
            <a:r>
              <a:rPr lang="de-DE" sz="800" dirty="0" smtClean="0"/>
              <a:t> (4 Bytes)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840575" y="6127407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09788" y="6237100"/>
            <a:ext cx="29418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Length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Track </a:t>
            </a:r>
            <a:r>
              <a:rPr lang="de-DE" sz="800" dirty="0" err="1" smtClean="0"/>
              <a:t>Chunk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/>
              <a:t>346</a:t>
            </a:r>
            <a:r>
              <a:rPr lang="de-DE" sz="800" dirty="0" smtClean="0"/>
              <a:t> Bytes   (4 Bytes)</a:t>
            </a:r>
          </a:p>
        </p:txBody>
      </p:sp>
      <p:sp>
        <p:nvSpPr>
          <p:cNvPr id="64" name="Geschweifte Klammer rechts 63"/>
          <p:cNvSpPr/>
          <p:nvPr/>
        </p:nvSpPr>
        <p:spPr>
          <a:xfrm>
            <a:off x="3840575" y="6589104"/>
            <a:ext cx="48895" cy="103582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3914289" y="653181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- Delta Time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  (1 Byte)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70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01497"/>
            <a:ext cx="3447773" cy="64940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51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52       Byte Value (Hex)=  30       Byte Value (Dez)=  </a:t>
            </a:r>
            <a:r>
              <a:rPr lang="de-DE" sz="800" b="1" dirty="0" smtClean="0"/>
              <a:t>48</a:t>
            </a:r>
            <a:r>
              <a:rPr lang="de-DE" sz="800" dirty="0" smtClean="0"/>
              <a:t>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53       Byte Value (Hex)=  41       Byte Value (Dez)=  65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54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55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56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57       Byte Value (Hex)=  12       Byte Value (Dez)=  18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 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Byte Value (Dez)=  0     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    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89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92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95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96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97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98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    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</a:t>
            </a:r>
            <a:r>
              <a:rPr lang="de-DE" sz="800" dirty="0" smtClean="0"/>
              <a:t>99       </a:t>
            </a:r>
            <a:r>
              <a:rPr lang="de-DE" sz="800" dirty="0"/>
              <a:t>Byte Value (Hex)=  </a:t>
            </a:r>
            <a:r>
              <a:rPr lang="de-DE" sz="800" dirty="0" smtClean="0"/>
              <a:t>1b       </a:t>
            </a:r>
            <a:r>
              <a:rPr lang="de-DE" sz="800" dirty="0"/>
              <a:t>Byte Value (Dez)=  </a:t>
            </a:r>
            <a:r>
              <a:rPr lang="de-DE" sz="800" dirty="0" smtClean="0"/>
              <a:t>27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100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  Byte Value (Dez)=  247  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3858850" y="1449801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rechts 11"/>
          <p:cNvSpPr/>
          <p:nvPr/>
        </p:nvSpPr>
        <p:spPr>
          <a:xfrm>
            <a:off x="6961511" y="571325"/>
            <a:ext cx="45719" cy="605893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4648154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Performances Soundbank – </a:t>
            </a:r>
            <a:r>
              <a:rPr lang="de-DE" dirty="0" err="1"/>
              <a:t>SysEx</a:t>
            </a:r>
            <a:r>
              <a:rPr lang="de-DE" dirty="0"/>
              <a:t> Event </a:t>
            </a:r>
            <a:r>
              <a:rPr lang="de-DE" dirty="0" err="1"/>
              <a:t>for</a:t>
            </a:r>
            <a:r>
              <a:rPr lang="de-DE" dirty="0"/>
              <a:t> “User Performance“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3932564" y="50149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858850" y="5713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32564" y="63446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until</a:t>
            </a:r>
            <a:r>
              <a:rPr lang="de-DE" sz="800" dirty="0" smtClean="0"/>
              <a:t> </a:t>
            </a:r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ends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48</a:t>
            </a:r>
            <a:r>
              <a:rPr lang="de-DE" sz="800" dirty="0" smtClean="0"/>
              <a:t> Bytes    (1 Byte)</a:t>
            </a:r>
            <a:endParaRPr lang="de-DE" sz="800" dirty="0"/>
          </a:p>
        </p:txBody>
      </p:sp>
      <p:sp>
        <p:nvSpPr>
          <p:cNvPr id="64" name="Geschweifte Klammer rechts 63"/>
          <p:cNvSpPr/>
          <p:nvPr/>
        </p:nvSpPr>
        <p:spPr>
          <a:xfrm>
            <a:off x="3858850" y="69040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32564" y="155421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Performance = Start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Geschweifte Klammer rechts 66"/>
          <p:cNvSpPr/>
          <p:nvPr/>
        </p:nvSpPr>
        <p:spPr>
          <a:xfrm>
            <a:off x="3858850" y="1925512"/>
            <a:ext cx="45719" cy="4479799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63162" y="405768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Performance Common (37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32564" y="650198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0" name="Geschweifte Klammer rechts 69"/>
          <p:cNvSpPr/>
          <p:nvPr/>
        </p:nvSpPr>
        <p:spPr>
          <a:xfrm>
            <a:off x="3863939" y="655791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/>
          <p:cNvSpPr txBox="1"/>
          <p:nvPr/>
        </p:nvSpPr>
        <p:spPr>
          <a:xfrm>
            <a:off x="7007230" y="3493071"/>
            <a:ext cx="2616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for</a:t>
            </a:r>
            <a:r>
              <a:rPr lang="de-DE" sz="800" dirty="0" smtClean="0"/>
              <a:t> “User Performance“  (50 Bytes)</a:t>
            </a:r>
            <a:endParaRPr lang="de-DE" sz="800" dirty="0"/>
          </a:p>
        </p:txBody>
      </p:sp>
      <p:sp>
        <p:nvSpPr>
          <p:cNvPr id="20" name="Geschweifte Klammer rechts 19"/>
          <p:cNvSpPr/>
          <p:nvPr/>
        </p:nvSpPr>
        <p:spPr>
          <a:xfrm>
            <a:off x="3863939" y="64320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904569" y="637389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33" name="Geschweifte Klammer rechts 32"/>
          <p:cNvSpPr/>
          <p:nvPr/>
        </p:nvSpPr>
        <p:spPr>
          <a:xfrm>
            <a:off x="3863399" y="817957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Geschweifte Klammer rechts 33"/>
          <p:cNvSpPr/>
          <p:nvPr/>
        </p:nvSpPr>
        <p:spPr>
          <a:xfrm>
            <a:off x="3863399" y="931131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Geschweifte Klammer rechts 35"/>
          <p:cNvSpPr/>
          <p:nvPr/>
        </p:nvSpPr>
        <p:spPr>
          <a:xfrm>
            <a:off x="3863399" y="1059939"/>
            <a:ext cx="45719" cy="211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eschweifte Klammer rechts 36"/>
          <p:cNvSpPr/>
          <p:nvPr/>
        </p:nvSpPr>
        <p:spPr>
          <a:xfrm>
            <a:off x="3863399" y="1301791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33937" y="764527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</a:t>
            </a:r>
            <a:r>
              <a:rPr lang="de-DE" sz="800" dirty="0" err="1" smtClean="0"/>
              <a:t>number</a:t>
            </a:r>
            <a:r>
              <a:rPr lang="de-DE" sz="800" dirty="0" smtClean="0"/>
              <a:t> (Roland)            (1 Byte)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3933937" y="87224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Device ID (17)                       (</a:t>
            </a:r>
            <a:r>
              <a:rPr lang="de-DE" sz="800" dirty="0"/>
              <a:t>1 Byte</a:t>
            </a:r>
            <a:r>
              <a:rPr lang="de-DE" sz="800" dirty="0" smtClean="0"/>
              <a:t>)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933937" y="1070741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Model ID (JP-8080)             (2 Bytes)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3933937" y="1226845"/>
            <a:ext cx="1577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Command ID (DT1)             (1 Byte)</a:t>
            </a:r>
          </a:p>
        </p:txBody>
      </p:sp>
    </p:spTree>
    <p:extLst>
      <p:ext uri="{BB962C8B-B14F-4D97-AF65-F5344CB8AC3E}">
        <p14:creationId xmlns:p14="http://schemas.microsoft.com/office/powerpoint/2010/main" val="373519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8734" y="565699"/>
            <a:ext cx="6499332" cy="6232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 in Bank =  101       Byte Value (Hex)=  83       Byte Value (Dez)=  131</a:t>
            </a:r>
          </a:p>
          <a:p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 in Bank =  102       Byte Value (Hex)=  74       Byte Value (Dez)=  </a:t>
            </a:r>
            <a:r>
              <a:rPr lang="de-DE" sz="700" dirty="0" smtClean="0">
                <a:solidFill>
                  <a:schemeClr val="bg1">
                    <a:lumMod val="65000"/>
                  </a:schemeClr>
                </a:solidFill>
              </a:rPr>
              <a:t>116</a:t>
            </a:r>
          </a:p>
          <a:p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103       Byte Value (Hex)=  </a:t>
            </a:r>
            <a:r>
              <a:rPr lang="de-DE" sz="700" b="1" dirty="0"/>
              <a:t>f0 </a:t>
            </a:r>
            <a:r>
              <a:rPr lang="de-DE" sz="700" dirty="0"/>
              <a:t>      Byte Value (Dez)=  240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104       Byte Value (Hex)=  34       Byte Value (Dez)=  </a:t>
            </a:r>
            <a:r>
              <a:rPr lang="de-DE" sz="700" b="1" dirty="0"/>
              <a:t>52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105       Byte Value (Hex)=  41       Byte Value (Dez)=  65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106       Byte Value (Hex)=  10       Byte Value (Dez)=  16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107       Byte Value (Hex)=  00       Byte Value (Dez)=  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108       Byte Value (Hex)=  06       Byte Value (Dez)=  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109       Byte Value (Hex)=  12       Byte Value (Dez)=  18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110       Byte Value (Hex)=  03       Byte Value (Dez)=  3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111       Byte Value (Hex)=  00       Byte Value (Dez)=  0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112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113       Byte Value (Hex)=  00       Byte Value (Dez)=  0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115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116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117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118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119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120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121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122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123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125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126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127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128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129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130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131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132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133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135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136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137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138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139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140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141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142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143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145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146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147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148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149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150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151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152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153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154       Byte Value (Hex)=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7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155       Byte Value (Hex)=  7e       Byte Value (Dez)=  126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156       Byte Value (Hex)=  </a:t>
            </a:r>
            <a:r>
              <a:rPr lang="de-DE" sz="700" b="1" dirty="0"/>
              <a:t>f7</a:t>
            </a:r>
            <a:r>
              <a:rPr lang="de-DE" sz="700" dirty="0"/>
              <a:t>       Byte Value (Dez)=  247</a:t>
            </a:r>
            <a:endParaRPr lang="de-DE" sz="700" dirty="0" smtClean="0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458284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Performances Soundbank – </a:t>
            </a:r>
            <a:r>
              <a:rPr lang="de-DE" dirty="0" err="1"/>
              <a:t>SysEx</a:t>
            </a:r>
            <a:r>
              <a:rPr lang="de-DE" dirty="0"/>
              <a:t> Event </a:t>
            </a:r>
            <a:r>
              <a:rPr lang="de-DE" dirty="0" err="1"/>
              <a:t>for</a:t>
            </a:r>
            <a:r>
              <a:rPr lang="de-DE" dirty="0"/>
              <a:t> “Voice Modulator“ 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3764018" y="89628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1" name="Geschweifte Klammer rechts 70"/>
          <p:cNvSpPr/>
          <p:nvPr/>
        </p:nvSpPr>
        <p:spPr>
          <a:xfrm>
            <a:off x="3694415" y="9459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Geschweifte Klammer rechts 82"/>
          <p:cNvSpPr/>
          <p:nvPr/>
        </p:nvSpPr>
        <p:spPr>
          <a:xfrm>
            <a:off x="3690304" y="638229"/>
            <a:ext cx="57947" cy="166193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/>
          <p:cNvSpPr txBox="1"/>
          <p:nvPr/>
        </p:nvSpPr>
        <p:spPr>
          <a:xfrm>
            <a:off x="3751789" y="60470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- Delta Time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Geschweifte Klammer rechts 84"/>
          <p:cNvSpPr/>
          <p:nvPr/>
        </p:nvSpPr>
        <p:spPr>
          <a:xfrm>
            <a:off x="3694704" y="106504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/>
          <p:cNvSpPr txBox="1"/>
          <p:nvPr/>
        </p:nvSpPr>
        <p:spPr>
          <a:xfrm>
            <a:off x="3760480" y="101926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until</a:t>
            </a:r>
            <a:r>
              <a:rPr lang="de-DE" sz="800" dirty="0" smtClean="0"/>
              <a:t> </a:t>
            </a:r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ends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52</a:t>
            </a:r>
            <a:r>
              <a:rPr lang="de-DE" sz="800" dirty="0" smtClean="0"/>
              <a:t> Bytes    (1 Byte)</a:t>
            </a:r>
            <a:endParaRPr lang="de-DE" sz="800" dirty="0"/>
          </a:p>
        </p:txBody>
      </p:sp>
      <p:sp>
        <p:nvSpPr>
          <p:cNvPr id="12" name="Textfeld 11"/>
          <p:cNvSpPr txBox="1"/>
          <p:nvPr/>
        </p:nvSpPr>
        <p:spPr>
          <a:xfrm>
            <a:off x="3760480" y="654958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3" name="Geschweifte Klammer rechts 12"/>
          <p:cNvSpPr/>
          <p:nvPr/>
        </p:nvSpPr>
        <p:spPr>
          <a:xfrm>
            <a:off x="3691855" y="660551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/>
          <p:cNvSpPr/>
          <p:nvPr/>
        </p:nvSpPr>
        <p:spPr>
          <a:xfrm>
            <a:off x="3690304" y="2119183"/>
            <a:ext cx="75637" cy="4352658"/>
          </a:xfrm>
          <a:prstGeom prst="rightBrace">
            <a:avLst>
              <a:gd name="adj1" fmla="val 16685"/>
              <a:gd name="adj2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751789" y="4187790"/>
            <a:ext cx="164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Voice Modulator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 (41 Byte)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Geschweifte Klammer rechts 18"/>
          <p:cNvSpPr/>
          <p:nvPr/>
        </p:nvSpPr>
        <p:spPr>
          <a:xfrm>
            <a:off x="7058242" y="940955"/>
            <a:ext cx="161871" cy="57681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7220113" y="3695740"/>
            <a:ext cx="26166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for</a:t>
            </a:r>
            <a:r>
              <a:rPr lang="de-DE" sz="800" dirty="0" smtClean="0"/>
              <a:t> “Voice Modulator“  (54 Bytes)</a:t>
            </a:r>
            <a:endParaRPr lang="de-DE" sz="800" dirty="0"/>
          </a:p>
        </p:txBody>
      </p:sp>
      <p:sp>
        <p:nvSpPr>
          <p:cNvPr id="21" name="Geschweifte Klammer rechts 20"/>
          <p:cNvSpPr/>
          <p:nvPr/>
        </p:nvSpPr>
        <p:spPr>
          <a:xfrm>
            <a:off x="3697873" y="1176098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eschweifte Klammer rechts 21"/>
          <p:cNvSpPr/>
          <p:nvPr/>
        </p:nvSpPr>
        <p:spPr>
          <a:xfrm>
            <a:off x="3700695" y="1270696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Geschweifte Klammer rechts 22"/>
          <p:cNvSpPr/>
          <p:nvPr/>
        </p:nvSpPr>
        <p:spPr>
          <a:xfrm>
            <a:off x="3700695" y="1375850"/>
            <a:ext cx="45719" cy="211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eschweifte Klammer rechts 23"/>
          <p:cNvSpPr/>
          <p:nvPr/>
        </p:nvSpPr>
        <p:spPr>
          <a:xfrm>
            <a:off x="3702755" y="1596133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3756942" y="1122342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</a:t>
            </a:r>
            <a:r>
              <a:rPr lang="de-DE" sz="800" dirty="0" err="1" smtClean="0"/>
              <a:t>number</a:t>
            </a:r>
            <a:r>
              <a:rPr lang="de-DE" sz="800" dirty="0" smtClean="0"/>
              <a:t> (Roland)            (1 Byte)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3756942" y="1221650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Device ID (17)                       (</a:t>
            </a:r>
            <a:r>
              <a:rPr lang="de-DE" sz="800" dirty="0"/>
              <a:t>1 Byte</a:t>
            </a:r>
            <a:r>
              <a:rPr lang="de-DE" sz="800" dirty="0" smtClean="0"/>
              <a:t>)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3746414" y="1368595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Model ID (JP-8080)             (2 Bytes)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746414" y="1537371"/>
            <a:ext cx="1577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Command ID (DT1)             (1 Byte)</a:t>
            </a:r>
          </a:p>
        </p:txBody>
      </p:sp>
      <p:sp>
        <p:nvSpPr>
          <p:cNvPr id="29" name="Geschweifte Klammer rechts 28"/>
          <p:cNvSpPr/>
          <p:nvPr/>
        </p:nvSpPr>
        <p:spPr>
          <a:xfrm>
            <a:off x="3694704" y="648290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735334" y="642479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31" name="Geschweifte Klammer rechts 30"/>
          <p:cNvSpPr/>
          <p:nvPr/>
        </p:nvSpPr>
        <p:spPr>
          <a:xfrm>
            <a:off x="3696641" y="1708589"/>
            <a:ext cx="46670" cy="399528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760480" y="179048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Voice Modulator =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Offset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08h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976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500" y="581464"/>
            <a:ext cx="7973407" cy="61247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157       Byte Value (Hex)=  83       Byte Value (Dez)=  131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158       Byte Value (Hex)=  74       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116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159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160       Byte Value (Hex)=  13       Byte Value (Dez)=  </a:t>
            </a:r>
            <a:r>
              <a:rPr lang="de-DE" sz="800" b="1" dirty="0"/>
              <a:t>19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161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162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163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164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165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166       Byte Value (Hex)=  03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167       Byte Value (Hex)=  00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169       Byte Value (Hex)=  00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170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171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172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173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175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178       Byte Value (Hex)=  3d       Byte Value (Dez)=  61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179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180       Byte Value (Hex)=  83       Byte Value (Dez)=  131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181       Byte Value (Hex)=  74       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116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182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183       Byte Value (Hex)=  13       Byte Value (Dez)=  </a:t>
            </a:r>
            <a:r>
              <a:rPr lang="de-DE" sz="800" b="1" dirty="0"/>
              <a:t>19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189       Byte Value (Hex)=  03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190       Byte Value (Hex)=  00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191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Byte Value (Dez)=  17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192       Byte Value (Hex)=  00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193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</a:p>
          <a:p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 in Bank =  195       Byte Value (Hex)=  -       Byte Value (Dez)=  -   </a:t>
            </a:r>
          </a:p>
          <a:p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199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200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201       Byte Value (Hex)=  3c       Byte Value (Dez)=  60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202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  <a:endParaRPr lang="de-DE" sz="800" dirty="0" smtClean="0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704736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Performances Soundbank – </a:t>
            </a:r>
            <a:r>
              <a:rPr lang="de-DE" dirty="0" err="1"/>
              <a:t>SysEx</a:t>
            </a:r>
            <a:r>
              <a:rPr lang="de-DE" dirty="0"/>
              <a:t> Events </a:t>
            </a:r>
            <a:r>
              <a:rPr lang="de-DE" dirty="0" err="1"/>
              <a:t>for</a:t>
            </a:r>
            <a:r>
              <a:rPr lang="de-DE" dirty="0"/>
              <a:t> “Performance Part </a:t>
            </a:r>
            <a:r>
              <a:rPr lang="de-DE" dirty="0" err="1"/>
              <a:t>Upper</a:t>
            </a:r>
            <a:r>
              <a:rPr lang="de-DE" dirty="0"/>
              <a:t>“ </a:t>
            </a:r>
            <a:r>
              <a:rPr lang="de-DE" dirty="0" err="1"/>
              <a:t>and</a:t>
            </a:r>
            <a:r>
              <a:rPr lang="de-DE" dirty="0"/>
              <a:t> “Performance Part </a:t>
            </a:r>
            <a:r>
              <a:rPr lang="de-DE" dirty="0" err="1"/>
              <a:t>Lower</a:t>
            </a:r>
            <a:r>
              <a:rPr lang="de-DE" dirty="0"/>
              <a:t>“</a:t>
            </a:r>
          </a:p>
        </p:txBody>
      </p:sp>
      <p:sp>
        <p:nvSpPr>
          <p:cNvPr id="32" name="Geschweifte Klammer rechts 31"/>
          <p:cNvSpPr/>
          <p:nvPr/>
        </p:nvSpPr>
        <p:spPr>
          <a:xfrm>
            <a:off x="3924573" y="1880972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rechts 32"/>
          <p:cNvSpPr/>
          <p:nvPr/>
        </p:nvSpPr>
        <p:spPr>
          <a:xfrm>
            <a:off x="3919309" y="652934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980794" y="65293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- Delta Time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80794" y="94834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36" name="Geschweifte Klammer rechts 35"/>
          <p:cNvSpPr/>
          <p:nvPr/>
        </p:nvSpPr>
        <p:spPr>
          <a:xfrm>
            <a:off x="3923632" y="101266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3971392" y="108242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until</a:t>
            </a:r>
            <a:r>
              <a:rPr lang="de-DE" sz="800" dirty="0" smtClean="0"/>
              <a:t> </a:t>
            </a:r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ends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19</a:t>
            </a:r>
            <a:r>
              <a:rPr lang="de-DE" sz="800" dirty="0" smtClean="0"/>
              <a:t> Bytes    (1 Byte)</a:t>
            </a:r>
            <a:endParaRPr lang="de-DE" sz="800" dirty="0"/>
          </a:p>
        </p:txBody>
      </p:sp>
      <p:sp>
        <p:nvSpPr>
          <p:cNvPr id="38" name="Geschweifte Klammer rechts 37"/>
          <p:cNvSpPr/>
          <p:nvPr/>
        </p:nvSpPr>
        <p:spPr>
          <a:xfrm>
            <a:off x="3923632" y="11431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968026" y="197731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- Performance 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Offset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10h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Geschweifte Klammer rechts 40"/>
          <p:cNvSpPr/>
          <p:nvPr/>
        </p:nvSpPr>
        <p:spPr>
          <a:xfrm>
            <a:off x="7658089" y="1031986"/>
            <a:ext cx="77905" cy="25076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Geschweifte Klammer rechts 49"/>
          <p:cNvSpPr/>
          <p:nvPr/>
        </p:nvSpPr>
        <p:spPr>
          <a:xfrm>
            <a:off x="3919309" y="2344196"/>
            <a:ext cx="50983" cy="975808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19130" y="345476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55920" y="339477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1" name="Textfeld 60"/>
          <p:cNvSpPr txBox="1"/>
          <p:nvPr/>
        </p:nvSpPr>
        <p:spPr>
          <a:xfrm>
            <a:off x="7754246" y="2172383"/>
            <a:ext cx="2567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for</a:t>
            </a:r>
            <a:r>
              <a:rPr lang="de-DE" sz="800" dirty="0" smtClean="0"/>
              <a:t> “Performance Part </a:t>
            </a:r>
            <a:r>
              <a:rPr lang="de-DE" sz="800" dirty="0" err="1" smtClean="0"/>
              <a:t>Upper</a:t>
            </a:r>
            <a:r>
              <a:rPr lang="de-DE" sz="800" dirty="0" smtClean="0"/>
              <a:t>“ (21 Bytes)</a:t>
            </a:r>
            <a:endParaRPr lang="de-DE" sz="800" dirty="0"/>
          </a:p>
        </p:txBody>
      </p:sp>
      <p:sp>
        <p:nvSpPr>
          <p:cNvPr id="63" name="Geschweifte Klammer rechts 62"/>
          <p:cNvSpPr/>
          <p:nvPr/>
        </p:nvSpPr>
        <p:spPr>
          <a:xfrm>
            <a:off x="3914314" y="3706320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3960643" y="369899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- Delta Time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3968025" y="398954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6" name="Geschweifte Klammer rechts 65"/>
          <p:cNvSpPr/>
          <p:nvPr/>
        </p:nvSpPr>
        <p:spPr>
          <a:xfrm>
            <a:off x="3915636" y="405754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3960643" y="412383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until</a:t>
            </a:r>
            <a:r>
              <a:rPr lang="de-DE" sz="800" dirty="0" smtClean="0"/>
              <a:t> </a:t>
            </a:r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ends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19</a:t>
            </a:r>
            <a:r>
              <a:rPr lang="de-DE" sz="800" dirty="0" smtClean="0"/>
              <a:t> Bytes    (1 Byte)</a:t>
            </a:r>
            <a:endParaRPr lang="de-DE" sz="800" dirty="0"/>
          </a:p>
        </p:txBody>
      </p:sp>
      <p:sp>
        <p:nvSpPr>
          <p:cNvPr id="72" name="Geschweifte Klammer rechts 71"/>
          <p:cNvSpPr/>
          <p:nvPr/>
        </p:nvSpPr>
        <p:spPr>
          <a:xfrm>
            <a:off x="3914314" y="418728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60643" y="501977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- Performance 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Offset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11h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Geschweifte Klammer rechts 74"/>
          <p:cNvSpPr/>
          <p:nvPr/>
        </p:nvSpPr>
        <p:spPr>
          <a:xfrm>
            <a:off x="3914924" y="4905659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Geschweifte Klammer rechts 87"/>
          <p:cNvSpPr/>
          <p:nvPr/>
        </p:nvSpPr>
        <p:spPr>
          <a:xfrm>
            <a:off x="3913925" y="5365919"/>
            <a:ext cx="56367" cy="99217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Geschweifte Klammer rechts 95"/>
          <p:cNvSpPr/>
          <p:nvPr/>
        </p:nvSpPr>
        <p:spPr>
          <a:xfrm>
            <a:off x="3909457" y="647657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3955920" y="64139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8" name="Geschweifte Klammer rechts 97"/>
          <p:cNvSpPr/>
          <p:nvPr/>
        </p:nvSpPr>
        <p:spPr>
          <a:xfrm>
            <a:off x="7658089" y="4050470"/>
            <a:ext cx="77905" cy="25789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Textfeld 98"/>
          <p:cNvSpPr txBox="1"/>
          <p:nvPr/>
        </p:nvSpPr>
        <p:spPr>
          <a:xfrm>
            <a:off x="7754246" y="5232204"/>
            <a:ext cx="2567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for</a:t>
            </a:r>
            <a:r>
              <a:rPr lang="de-DE" sz="800" dirty="0" smtClean="0"/>
              <a:t> “Performance Part </a:t>
            </a:r>
            <a:r>
              <a:rPr lang="de-DE" sz="800" dirty="0" err="1" smtClean="0"/>
              <a:t>Lower</a:t>
            </a:r>
            <a:r>
              <a:rPr lang="de-DE" sz="800" dirty="0" smtClean="0"/>
              <a:t>“ (21 Bytes)</a:t>
            </a:r>
            <a:endParaRPr lang="de-DE" sz="800" dirty="0"/>
          </a:p>
        </p:txBody>
      </p:sp>
      <p:sp>
        <p:nvSpPr>
          <p:cNvPr id="100" name="Geschweifte Klammer rechts 99"/>
          <p:cNvSpPr/>
          <p:nvPr/>
        </p:nvSpPr>
        <p:spPr>
          <a:xfrm>
            <a:off x="3908241" y="635809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Geschweifte Klammer rechts 100"/>
          <p:cNvSpPr/>
          <p:nvPr/>
        </p:nvSpPr>
        <p:spPr>
          <a:xfrm>
            <a:off x="3922984" y="332569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955920" y="326250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3947431" y="628340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10" name="Geschweifte Klammer rechts 109"/>
          <p:cNvSpPr/>
          <p:nvPr/>
        </p:nvSpPr>
        <p:spPr>
          <a:xfrm>
            <a:off x="3922984" y="1260327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Geschweifte Klammer rechts 110"/>
          <p:cNvSpPr/>
          <p:nvPr/>
        </p:nvSpPr>
        <p:spPr>
          <a:xfrm>
            <a:off x="3922984" y="1373501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Geschweifte Klammer rechts 111"/>
          <p:cNvSpPr/>
          <p:nvPr/>
        </p:nvSpPr>
        <p:spPr>
          <a:xfrm>
            <a:off x="3922984" y="1502309"/>
            <a:ext cx="45719" cy="211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Geschweifte Klammer rechts 112"/>
          <p:cNvSpPr/>
          <p:nvPr/>
        </p:nvSpPr>
        <p:spPr>
          <a:xfrm>
            <a:off x="3922984" y="1744161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feld 113"/>
          <p:cNvSpPr txBox="1"/>
          <p:nvPr/>
        </p:nvSpPr>
        <p:spPr>
          <a:xfrm>
            <a:off x="3993522" y="1206897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</a:t>
            </a:r>
            <a:r>
              <a:rPr lang="de-DE" sz="800" dirty="0" err="1" smtClean="0"/>
              <a:t>number</a:t>
            </a:r>
            <a:r>
              <a:rPr lang="de-DE" sz="800" dirty="0" smtClean="0"/>
              <a:t> (Roland)            (1 Byte)</a:t>
            </a:r>
          </a:p>
        </p:txBody>
      </p:sp>
      <p:sp>
        <p:nvSpPr>
          <p:cNvPr id="115" name="Textfeld 114"/>
          <p:cNvSpPr txBox="1"/>
          <p:nvPr/>
        </p:nvSpPr>
        <p:spPr>
          <a:xfrm>
            <a:off x="3993522" y="131461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Device ID (17)                       (</a:t>
            </a:r>
            <a:r>
              <a:rPr lang="de-DE" sz="800" dirty="0"/>
              <a:t>1 Byte</a:t>
            </a:r>
            <a:r>
              <a:rPr lang="de-DE" sz="800" dirty="0" smtClean="0"/>
              <a:t>)</a:t>
            </a:r>
          </a:p>
        </p:txBody>
      </p:sp>
      <p:sp>
        <p:nvSpPr>
          <p:cNvPr id="116" name="Textfeld 115"/>
          <p:cNvSpPr txBox="1"/>
          <p:nvPr/>
        </p:nvSpPr>
        <p:spPr>
          <a:xfrm>
            <a:off x="3993522" y="1513111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Model ID (JP-8080)             (2 Bytes)</a:t>
            </a:r>
          </a:p>
        </p:txBody>
      </p:sp>
      <p:sp>
        <p:nvSpPr>
          <p:cNvPr id="117" name="Textfeld 116"/>
          <p:cNvSpPr txBox="1"/>
          <p:nvPr/>
        </p:nvSpPr>
        <p:spPr>
          <a:xfrm>
            <a:off x="3993522" y="1669215"/>
            <a:ext cx="1577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Command ID (DT1)             (1 Byte)</a:t>
            </a:r>
          </a:p>
        </p:txBody>
      </p:sp>
      <p:sp>
        <p:nvSpPr>
          <p:cNvPr id="118" name="Geschweifte Klammer rechts 117"/>
          <p:cNvSpPr/>
          <p:nvPr/>
        </p:nvSpPr>
        <p:spPr>
          <a:xfrm>
            <a:off x="3906314" y="4303608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Geschweifte Klammer rechts 118"/>
          <p:cNvSpPr/>
          <p:nvPr/>
        </p:nvSpPr>
        <p:spPr>
          <a:xfrm>
            <a:off x="3906314" y="4416782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Geschweifte Klammer rechts 119"/>
          <p:cNvSpPr/>
          <p:nvPr/>
        </p:nvSpPr>
        <p:spPr>
          <a:xfrm>
            <a:off x="3906314" y="4545590"/>
            <a:ext cx="45719" cy="211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Geschweifte Klammer rechts 120"/>
          <p:cNvSpPr/>
          <p:nvPr/>
        </p:nvSpPr>
        <p:spPr>
          <a:xfrm>
            <a:off x="3906314" y="4787442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Textfeld 121"/>
          <p:cNvSpPr txBox="1"/>
          <p:nvPr/>
        </p:nvSpPr>
        <p:spPr>
          <a:xfrm>
            <a:off x="3976852" y="4250178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</a:t>
            </a:r>
            <a:r>
              <a:rPr lang="de-DE" sz="800" dirty="0" err="1" smtClean="0"/>
              <a:t>number</a:t>
            </a:r>
            <a:r>
              <a:rPr lang="de-DE" sz="800" dirty="0" smtClean="0"/>
              <a:t> (Roland)            (1 Byte)</a:t>
            </a:r>
          </a:p>
        </p:txBody>
      </p:sp>
      <p:sp>
        <p:nvSpPr>
          <p:cNvPr id="123" name="Textfeld 122"/>
          <p:cNvSpPr txBox="1"/>
          <p:nvPr/>
        </p:nvSpPr>
        <p:spPr>
          <a:xfrm>
            <a:off x="3976852" y="4357900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Device ID (17)                       (</a:t>
            </a:r>
            <a:r>
              <a:rPr lang="de-DE" sz="800" dirty="0"/>
              <a:t>1 Byte</a:t>
            </a:r>
            <a:r>
              <a:rPr lang="de-DE" sz="800" dirty="0" smtClean="0"/>
              <a:t>)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3976852" y="4556392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Model ID (JP-8080)             (2 Bytes)</a:t>
            </a:r>
          </a:p>
        </p:txBody>
      </p:sp>
      <p:sp>
        <p:nvSpPr>
          <p:cNvPr id="125" name="Textfeld 124"/>
          <p:cNvSpPr txBox="1"/>
          <p:nvPr/>
        </p:nvSpPr>
        <p:spPr>
          <a:xfrm>
            <a:off x="3976852" y="4712496"/>
            <a:ext cx="1577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Command ID (DT1)             (1 Byte)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3968026" y="270608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(8 Bytes)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932688" y="574970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Part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(8 Bytes)</a:t>
            </a:r>
          </a:p>
        </p:txBody>
      </p:sp>
    </p:spTree>
    <p:extLst>
      <p:ext uri="{BB962C8B-B14F-4D97-AF65-F5344CB8AC3E}">
        <p14:creationId xmlns:p14="http://schemas.microsoft.com/office/powerpoint/2010/main" val="336589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5222624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203       Byte Value (Hex)=  83       Byte Value (Dez)=  131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204       Byte Value (Hex)=  74       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116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205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206       Byte Value (Hex)=  81       Byte Value (Dez)=  </a:t>
            </a:r>
            <a:r>
              <a:rPr lang="de-DE" sz="800" b="1" dirty="0"/>
              <a:t>129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207       Byte Value (Hex)=  7d       Byte Value (Dez)=  </a:t>
            </a:r>
            <a:r>
              <a:rPr lang="de-DE" sz="800" b="1" dirty="0"/>
              <a:t>125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208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209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210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211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212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213       Byte Value (Hex)=  03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214       Byte Value (Hex)=  00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216       Byte Value (Hex)=  00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217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218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</a:p>
          <a:p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458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459       Byte Value (Hex)=  5a       Byte Value (Dez)=  90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460       Byte Value (Hex)=  f7       Byte 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461       Byte Value (Hex)=  83       Byte Value (Dez)=  131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462       Byte Value (Hex)=  74       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116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463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464       Byte Value (Hex)=  11       Byte Value (Dez)=  </a:t>
            </a:r>
            <a:r>
              <a:rPr lang="de-DE" sz="800" b="1" dirty="0" smtClean="0"/>
              <a:t>17</a:t>
            </a:r>
            <a:endParaRPr lang="de-DE" sz="800" b="1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465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466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467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468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469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470       Byte Value (Hex)=  03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471       Byte Value (Hex)=  00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65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473       Byte Value (Hex)=  72       Byte Value (Dez)=  114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475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479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480       Byte Value (Hex)=  43       Byte Value (Dez)=  67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481       Byte Value (Hex)=  </a:t>
            </a:r>
            <a:r>
              <a:rPr lang="de-DE" sz="800" b="1" dirty="0"/>
              <a:t>f7 </a:t>
            </a:r>
            <a:r>
              <a:rPr lang="de-DE" sz="800" dirty="0"/>
              <a:t>      Byte Value (Dez)=  247</a:t>
            </a:r>
            <a:endParaRPr lang="de-DE" sz="800" dirty="0" smtClean="0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5233373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Performances Soundbank – </a:t>
            </a:r>
            <a:r>
              <a:rPr lang="de-DE" dirty="0" err="1"/>
              <a:t>SysEx</a:t>
            </a:r>
            <a:r>
              <a:rPr lang="de-DE" dirty="0"/>
              <a:t> Events </a:t>
            </a:r>
            <a:r>
              <a:rPr lang="de-DE" dirty="0" err="1"/>
              <a:t>for</a:t>
            </a:r>
            <a:r>
              <a:rPr lang="de-DE" dirty="0"/>
              <a:t> “Performance Patch </a:t>
            </a:r>
            <a:r>
              <a:rPr lang="de-DE" dirty="0" err="1"/>
              <a:t>Upper</a:t>
            </a:r>
            <a:r>
              <a:rPr lang="de-DE" dirty="0"/>
              <a:t>“ </a:t>
            </a:r>
          </a:p>
        </p:txBody>
      </p:sp>
      <p:sp>
        <p:nvSpPr>
          <p:cNvPr id="67" name="Geschweifte Klammer rechts 66"/>
          <p:cNvSpPr/>
          <p:nvPr/>
        </p:nvSpPr>
        <p:spPr>
          <a:xfrm>
            <a:off x="7852673" y="991167"/>
            <a:ext cx="67508" cy="21390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7914563" y="1976598"/>
            <a:ext cx="3017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for</a:t>
            </a:r>
            <a:r>
              <a:rPr lang="de-DE" sz="800" dirty="0" smtClean="0"/>
              <a:t> “Performance Patch </a:t>
            </a:r>
            <a:r>
              <a:rPr lang="de-DE" sz="800" dirty="0" err="1" smtClean="0"/>
              <a:t>Upper</a:t>
            </a:r>
            <a:r>
              <a:rPr lang="de-DE" sz="800" dirty="0" smtClean="0"/>
              <a:t> – First Part“ (256 Bytes)</a:t>
            </a:r>
            <a:endParaRPr lang="de-DE" sz="800" dirty="0"/>
          </a:p>
        </p:txBody>
      </p:sp>
      <p:sp>
        <p:nvSpPr>
          <p:cNvPr id="69" name="Geschweifte Klammer rechts 68"/>
          <p:cNvSpPr/>
          <p:nvPr/>
        </p:nvSpPr>
        <p:spPr>
          <a:xfrm>
            <a:off x="3913959" y="650943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3978508" y="66156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- Delta Time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3978508" y="93778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8282" y="100527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/>
          <p:cNvSpPr txBox="1"/>
          <p:nvPr/>
        </p:nvSpPr>
        <p:spPr>
          <a:xfrm>
            <a:off x="3967177" y="113138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until</a:t>
            </a:r>
            <a:r>
              <a:rPr lang="de-DE" sz="800" dirty="0" smtClean="0"/>
              <a:t> </a:t>
            </a:r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ends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129+125</a:t>
            </a:r>
            <a:r>
              <a:rPr lang="de-DE" sz="800" dirty="0" smtClean="0"/>
              <a:t> = 254Bytes    (2 Bytes)</a:t>
            </a:r>
            <a:endParaRPr lang="de-DE" sz="800" dirty="0"/>
          </a:p>
        </p:txBody>
      </p:sp>
      <p:sp>
        <p:nvSpPr>
          <p:cNvPr id="85" name="Geschweifte Klammer rechts 84"/>
          <p:cNvSpPr/>
          <p:nvPr/>
        </p:nvSpPr>
        <p:spPr>
          <a:xfrm>
            <a:off x="3913959" y="1153231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475" y="210956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- 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First Part =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Offset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40h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3959" y="1993071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9577" y="2460500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27475" y="258062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– First Part   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3965882" y="374709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until</a:t>
            </a:r>
            <a:r>
              <a:rPr lang="de-DE" sz="800" dirty="0" smtClean="0"/>
              <a:t> </a:t>
            </a:r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ends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17 </a:t>
            </a:r>
            <a:r>
              <a:rPr lang="de-DE" sz="800" dirty="0" smtClean="0"/>
              <a:t>Bytes    (1 Byte)</a:t>
            </a:r>
            <a:endParaRPr lang="de-DE" sz="800" dirty="0"/>
          </a:p>
        </p:txBody>
      </p:sp>
      <p:sp>
        <p:nvSpPr>
          <p:cNvPr id="104" name="Geschweifte Klammer rechts 103"/>
          <p:cNvSpPr/>
          <p:nvPr/>
        </p:nvSpPr>
        <p:spPr>
          <a:xfrm>
            <a:off x="3922238" y="4561226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Geschweifte Klammer rechts 110"/>
          <p:cNvSpPr/>
          <p:nvPr/>
        </p:nvSpPr>
        <p:spPr>
          <a:xfrm>
            <a:off x="7851457" y="3705898"/>
            <a:ext cx="78137" cy="22956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Textfeld 111"/>
          <p:cNvSpPr txBox="1"/>
          <p:nvPr/>
        </p:nvSpPr>
        <p:spPr>
          <a:xfrm>
            <a:off x="7940673" y="4731088"/>
            <a:ext cx="3294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for</a:t>
            </a:r>
            <a:r>
              <a:rPr lang="de-DE" sz="800" dirty="0" smtClean="0"/>
              <a:t> “Performance Patch </a:t>
            </a:r>
            <a:r>
              <a:rPr lang="de-DE" sz="800" dirty="0" err="1" smtClean="0"/>
              <a:t>Upper</a:t>
            </a:r>
            <a:r>
              <a:rPr lang="de-DE" sz="800" dirty="0" smtClean="0"/>
              <a:t> – Second Part“ (19 Bytes)</a:t>
            </a:r>
            <a:endParaRPr lang="de-DE" sz="800" dirty="0"/>
          </a:p>
        </p:txBody>
      </p:sp>
      <p:sp>
        <p:nvSpPr>
          <p:cNvPr id="41" name="Geschweifte Klammer rechts 40"/>
          <p:cNvSpPr/>
          <p:nvPr/>
        </p:nvSpPr>
        <p:spPr>
          <a:xfrm>
            <a:off x="3913959" y="1375803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eschweifte Klammer rechts 41"/>
          <p:cNvSpPr/>
          <p:nvPr/>
        </p:nvSpPr>
        <p:spPr>
          <a:xfrm>
            <a:off x="3917201" y="1504664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eschweifte Klammer rechts 42"/>
          <p:cNvSpPr/>
          <p:nvPr/>
        </p:nvSpPr>
        <p:spPr>
          <a:xfrm>
            <a:off x="3916229" y="1639633"/>
            <a:ext cx="45719" cy="211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eschweifte Klammer rechts 43"/>
          <p:cNvSpPr/>
          <p:nvPr/>
        </p:nvSpPr>
        <p:spPr>
          <a:xfrm>
            <a:off x="3917397" y="1871940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3955846" y="1308145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</a:t>
            </a:r>
            <a:r>
              <a:rPr lang="de-DE" sz="800" dirty="0" err="1" smtClean="0"/>
              <a:t>number</a:t>
            </a:r>
            <a:r>
              <a:rPr lang="de-DE" sz="800" dirty="0" smtClean="0"/>
              <a:t> (Roland)            (1 Byte)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3952572" y="1442313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Device ID (17)                       (</a:t>
            </a:r>
            <a:r>
              <a:rPr lang="de-DE" sz="800" dirty="0"/>
              <a:t>1 Byte</a:t>
            </a:r>
            <a:r>
              <a:rPr lang="de-DE" sz="800" dirty="0" smtClean="0"/>
              <a:t>)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952572" y="1635463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Model ID (JP-8080)             (2 Bytes)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3952572" y="1813381"/>
            <a:ext cx="1577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Command ID (DT1)             (1 Byte)</a:t>
            </a:r>
          </a:p>
        </p:txBody>
      </p:sp>
      <p:sp>
        <p:nvSpPr>
          <p:cNvPr id="79" name="Geschweifte Klammer rechts 78"/>
          <p:cNvSpPr/>
          <p:nvPr/>
        </p:nvSpPr>
        <p:spPr>
          <a:xfrm>
            <a:off x="3922162" y="3951241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Geschweifte Klammer rechts 79"/>
          <p:cNvSpPr/>
          <p:nvPr/>
        </p:nvSpPr>
        <p:spPr>
          <a:xfrm>
            <a:off x="3922162" y="4064415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Geschweifte Klammer rechts 80"/>
          <p:cNvSpPr/>
          <p:nvPr/>
        </p:nvSpPr>
        <p:spPr>
          <a:xfrm>
            <a:off x="3922162" y="4193223"/>
            <a:ext cx="45719" cy="211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Geschweifte Klammer rechts 81"/>
          <p:cNvSpPr/>
          <p:nvPr/>
        </p:nvSpPr>
        <p:spPr>
          <a:xfrm>
            <a:off x="3922162" y="4435075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feld 112"/>
          <p:cNvSpPr txBox="1"/>
          <p:nvPr/>
        </p:nvSpPr>
        <p:spPr>
          <a:xfrm>
            <a:off x="3992700" y="3897811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</a:t>
            </a:r>
            <a:r>
              <a:rPr lang="de-DE" sz="800" dirty="0" err="1" smtClean="0"/>
              <a:t>number</a:t>
            </a:r>
            <a:r>
              <a:rPr lang="de-DE" sz="800" dirty="0" smtClean="0"/>
              <a:t> (Roland)            (1 Byte)</a:t>
            </a:r>
          </a:p>
        </p:txBody>
      </p:sp>
      <p:sp>
        <p:nvSpPr>
          <p:cNvPr id="114" name="Textfeld 113"/>
          <p:cNvSpPr txBox="1"/>
          <p:nvPr/>
        </p:nvSpPr>
        <p:spPr>
          <a:xfrm>
            <a:off x="3992700" y="4008700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Device ID (17)                       (</a:t>
            </a:r>
            <a:r>
              <a:rPr lang="de-DE" sz="800" dirty="0"/>
              <a:t>1 Byte</a:t>
            </a:r>
            <a:r>
              <a:rPr lang="de-DE" sz="800" dirty="0" smtClean="0"/>
              <a:t>)</a:t>
            </a:r>
          </a:p>
        </p:txBody>
      </p:sp>
      <p:sp>
        <p:nvSpPr>
          <p:cNvPr id="115" name="Textfeld 114"/>
          <p:cNvSpPr txBox="1"/>
          <p:nvPr/>
        </p:nvSpPr>
        <p:spPr>
          <a:xfrm>
            <a:off x="3992700" y="4204025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Model ID (JP-8080)             (2 Bytes)</a:t>
            </a:r>
          </a:p>
        </p:txBody>
      </p:sp>
      <p:sp>
        <p:nvSpPr>
          <p:cNvPr id="116" name="Textfeld 115"/>
          <p:cNvSpPr txBox="1"/>
          <p:nvPr/>
        </p:nvSpPr>
        <p:spPr>
          <a:xfrm>
            <a:off x="3992700" y="4360129"/>
            <a:ext cx="1577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Command ID (DT1)             (1 Byte)</a:t>
            </a:r>
          </a:p>
        </p:txBody>
      </p:sp>
      <p:sp>
        <p:nvSpPr>
          <p:cNvPr id="53" name="Geschweifte Klammer rechts 52"/>
          <p:cNvSpPr/>
          <p:nvPr/>
        </p:nvSpPr>
        <p:spPr>
          <a:xfrm>
            <a:off x="3914598" y="307905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61061" y="301641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5" name="Geschweifte Klammer rechts 54"/>
          <p:cNvSpPr/>
          <p:nvPr/>
        </p:nvSpPr>
        <p:spPr>
          <a:xfrm>
            <a:off x="3913382" y="296057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52572" y="288588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7" name="Geschweifte Klammer rechts 56"/>
          <p:cNvSpPr/>
          <p:nvPr/>
        </p:nvSpPr>
        <p:spPr>
          <a:xfrm>
            <a:off x="3912846" y="58821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59309" y="581954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911630" y="57637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50820" y="568901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5254" y="3350308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79803" y="336092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- Delta Time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78508" y="363204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Geschweifte Klammer rechts 64"/>
          <p:cNvSpPr/>
          <p:nvPr/>
        </p:nvSpPr>
        <p:spPr>
          <a:xfrm>
            <a:off x="3918282" y="36995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eschweifte Klammer rechts 65"/>
          <p:cNvSpPr/>
          <p:nvPr/>
        </p:nvSpPr>
        <p:spPr>
          <a:xfrm>
            <a:off x="3918282" y="3818010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65882" y="467575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- 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First Part =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Offset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41h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Geschweifte Klammer rechts 72"/>
          <p:cNvSpPr/>
          <p:nvPr/>
        </p:nvSpPr>
        <p:spPr>
          <a:xfrm>
            <a:off x="3911630" y="5055058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58383" y="529284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– Second Part     (6 Bytes)</a:t>
            </a:r>
            <a:endParaRPr lang="de-DE" sz="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5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5222624" cy="587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482       Byte Value (Hex)=  83       Byte Value (Dez)=  131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483       Byte Value (Hex)=  74       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116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484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485       Byte Value (Hex)=  81       Byte Value (Dez)=  </a:t>
            </a:r>
            <a:r>
              <a:rPr lang="de-DE" sz="800" b="1" dirty="0"/>
              <a:t>129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486       Byte Value (Hex)=  7d       Byte Value (Dez)=  </a:t>
            </a:r>
            <a:r>
              <a:rPr lang="de-DE" sz="800" b="1" dirty="0"/>
              <a:t>125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487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488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489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490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491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492       Byte Value (Hex)=  03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493       Byte Value (Hex)=  00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495       Byte Value (Hex)=  00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496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497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de-DE" sz="800" dirty="0" smtClean="0"/>
              <a:t/>
            </a:r>
            <a:br>
              <a:rPr lang="de-DE" sz="800" dirty="0" smtClean="0"/>
            </a:b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737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738       Byte Value (Hex)=  57       Byte Value (Dez)=  87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739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</a:t>
            </a:r>
            <a:r>
              <a:rPr lang="de-DE" sz="800" dirty="0" smtClean="0"/>
              <a:t>247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740       Byte Value (Hex)=  83       Byte Value (Dez)=  131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741       Byte Value (Hex)=  74       Byte Value (Dez)=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116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742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743       Byte Value (Hex)=  11       Byte Value (Dez)=  </a:t>
            </a:r>
            <a:r>
              <a:rPr lang="de-DE" sz="800" b="1" dirty="0"/>
              <a:t>17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749       Byte Value (Hex)=  03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750       Byte Value (Hex)=  00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43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Byte Value (Dez)=  67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752       Byte Value (Hex)=  72       Byte Value (Dez)=  114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753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754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755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756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757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758       Byte Value (Hex)=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       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Value (Dez)=  </a:t>
            </a:r>
            <a:r>
              <a:rPr lang="de-DE" sz="800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de-DE" sz="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759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760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761       Byte Value (Hex)=  83       Byte Value (Dez)=  131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762       Byte Value (Hex)=  74       Byte Value (Dez)=  116</a:t>
            </a:r>
            <a:endParaRPr lang="de-DE" sz="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518751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Performances Soundbank – </a:t>
            </a:r>
            <a:r>
              <a:rPr lang="de-DE" dirty="0" err="1"/>
              <a:t>SysEx</a:t>
            </a:r>
            <a:r>
              <a:rPr lang="de-DE" dirty="0"/>
              <a:t> Events </a:t>
            </a:r>
            <a:r>
              <a:rPr lang="de-DE" dirty="0" err="1"/>
              <a:t>for</a:t>
            </a:r>
            <a:r>
              <a:rPr lang="de-DE" dirty="0"/>
              <a:t> “Performance Patch </a:t>
            </a:r>
            <a:r>
              <a:rPr lang="de-DE" dirty="0" err="1"/>
              <a:t>Lower</a:t>
            </a:r>
            <a:r>
              <a:rPr lang="de-DE" dirty="0"/>
              <a:t>“ </a:t>
            </a:r>
          </a:p>
        </p:txBody>
      </p:sp>
      <p:sp>
        <p:nvSpPr>
          <p:cNvPr id="67" name="Geschweifte Klammer rechts 66"/>
          <p:cNvSpPr/>
          <p:nvPr/>
        </p:nvSpPr>
        <p:spPr>
          <a:xfrm>
            <a:off x="7698772" y="1025971"/>
            <a:ext cx="67508" cy="21390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7720784" y="1983673"/>
            <a:ext cx="3017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for</a:t>
            </a:r>
            <a:r>
              <a:rPr lang="de-DE" sz="800" dirty="0" smtClean="0"/>
              <a:t> “Performance Patch </a:t>
            </a:r>
            <a:r>
              <a:rPr lang="de-DE" sz="800" dirty="0" err="1" smtClean="0"/>
              <a:t>Lower</a:t>
            </a:r>
            <a:r>
              <a:rPr lang="de-DE" sz="800" dirty="0" smtClean="0"/>
              <a:t> – First Part“ (256 Bytes)</a:t>
            </a:r>
            <a:endParaRPr lang="de-DE" sz="800" dirty="0"/>
          </a:p>
        </p:txBody>
      </p:sp>
      <p:sp>
        <p:nvSpPr>
          <p:cNvPr id="69" name="Geschweifte Klammer rechts 68"/>
          <p:cNvSpPr/>
          <p:nvPr/>
        </p:nvSpPr>
        <p:spPr>
          <a:xfrm>
            <a:off x="3913959" y="650943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3978508" y="66156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- Delta Time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3979542" y="94827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9316" y="101576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/>
          <p:cNvSpPr txBox="1"/>
          <p:nvPr/>
        </p:nvSpPr>
        <p:spPr>
          <a:xfrm>
            <a:off x="3968211" y="114187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until</a:t>
            </a:r>
            <a:r>
              <a:rPr lang="de-DE" sz="800" dirty="0" smtClean="0"/>
              <a:t> </a:t>
            </a:r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ends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129+125</a:t>
            </a:r>
            <a:r>
              <a:rPr lang="de-DE" sz="800" dirty="0" smtClean="0"/>
              <a:t> = 254Bytes    (2 Bytes)</a:t>
            </a:r>
            <a:endParaRPr lang="de-DE" sz="800" dirty="0"/>
          </a:p>
        </p:txBody>
      </p:sp>
      <p:sp>
        <p:nvSpPr>
          <p:cNvPr id="85" name="Geschweifte Klammer rechts 84"/>
          <p:cNvSpPr/>
          <p:nvPr/>
        </p:nvSpPr>
        <p:spPr>
          <a:xfrm>
            <a:off x="3914993" y="1163721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8509" y="212005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- 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– First Part = Offset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42h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4993" y="2003561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20611" y="2470990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37852" y="260166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– First Part     (242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3955585" y="374280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until</a:t>
            </a:r>
            <a:r>
              <a:rPr lang="de-DE" sz="800" dirty="0" smtClean="0"/>
              <a:t> </a:t>
            </a:r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ends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17 </a:t>
            </a:r>
            <a:r>
              <a:rPr lang="de-DE" sz="800" dirty="0" smtClean="0"/>
              <a:t>Bytes    (1 Byte)</a:t>
            </a:r>
            <a:endParaRPr lang="de-DE" sz="800" dirty="0"/>
          </a:p>
        </p:txBody>
      </p:sp>
      <p:sp>
        <p:nvSpPr>
          <p:cNvPr id="104" name="Geschweifte Klammer rechts 103"/>
          <p:cNvSpPr/>
          <p:nvPr/>
        </p:nvSpPr>
        <p:spPr>
          <a:xfrm>
            <a:off x="3911941" y="4556937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Geschweifte Klammer rechts 110"/>
          <p:cNvSpPr/>
          <p:nvPr/>
        </p:nvSpPr>
        <p:spPr>
          <a:xfrm>
            <a:off x="7680832" y="3685170"/>
            <a:ext cx="78137" cy="22956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Textfeld 111"/>
          <p:cNvSpPr txBox="1"/>
          <p:nvPr/>
        </p:nvSpPr>
        <p:spPr>
          <a:xfrm>
            <a:off x="7719900" y="4724240"/>
            <a:ext cx="3294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for</a:t>
            </a:r>
            <a:r>
              <a:rPr lang="de-DE" sz="800" dirty="0" smtClean="0"/>
              <a:t> “Performance Patch </a:t>
            </a:r>
            <a:r>
              <a:rPr lang="de-DE" sz="800" dirty="0" err="1" smtClean="0"/>
              <a:t>Lower</a:t>
            </a:r>
            <a:r>
              <a:rPr lang="de-DE" sz="800" dirty="0" smtClean="0"/>
              <a:t> – Second Part“ (19 Bytes)</a:t>
            </a:r>
            <a:endParaRPr lang="de-DE" sz="800" dirty="0"/>
          </a:p>
        </p:txBody>
      </p:sp>
      <p:sp>
        <p:nvSpPr>
          <p:cNvPr id="40" name="Textfeld 39"/>
          <p:cNvSpPr txBox="1"/>
          <p:nvPr/>
        </p:nvSpPr>
        <p:spPr>
          <a:xfrm>
            <a:off x="8615431" y="6459997"/>
            <a:ext cx="4485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ym typeface="Wingdings" panose="05000000000000000000" pitchFamily="2" charset="2"/>
              </a:rPr>
              <a:t> </a:t>
            </a:r>
            <a:r>
              <a:rPr lang="de-DE" sz="1200" dirty="0" smtClean="0">
                <a:sym typeface="Wingdings" panose="05000000000000000000" pitchFamily="2" charset="2"/>
              </a:rPr>
              <a:t>Repeat </a:t>
            </a:r>
            <a:r>
              <a:rPr lang="de-DE" sz="1200" dirty="0" err="1" smtClean="0">
                <a:sym typeface="Wingdings" panose="05000000000000000000" pitchFamily="2" charset="2"/>
              </a:rPr>
              <a:t>from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/>
              <a:t>SysEx</a:t>
            </a:r>
            <a:r>
              <a:rPr lang="de-DE" sz="1200" dirty="0"/>
              <a:t> Event </a:t>
            </a:r>
            <a:r>
              <a:rPr lang="de-DE" sz="1200" dirty="0" err="1"/>
              <a:t>for</a:t>
            </a:r>
            <a:r>
              <a:rPr lang="de-DE" sz="1200" dirty="0"/>
              <a:t> “User Performance“</a:t>
            </a:r>
          </a:p>
        </p:txBody>
      </p:sp>
      <p:sp>
        <p:nvSpPr>
          <p:cNvPr id="41" name="Geschweifte Klammer rechts 40"/>
          <p:cNvSpPr/>
          <p:nvPr/>
        </p:nvSpPr>
        <p:spPr>
          <a:xfrm>
            <a:off x="3914993" y="1386293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eschweifte Klammer rechts 41"/>
          <p:cNvSpPr/>
          <p:nvPr/>
        </p:nvSpPr>
        <p:spPr>
          <a:xfrm>
            <a:off x="3918235" y="1515154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eschweifte Klammer rechts 42"/>
          <p:cNvSpPr/>
          <p:nvPr/>
        </p:nvSpPr>
        <p:spPr>
          <a:xfrm>
            <a:off x="3917263" y="1650123"/>
            <a:ext cx="45719" cy="211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eschweifte Klammer rechts 43"/>
          <p:cNvSpPr/>
          <p:nvPr/>
        </p:nvSpPr>
        <p:spPr>
          <a:xfrm>
            <a:off x="3918431" y="1882430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3956880" y="1318635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</a:t>
            </a:r>
            <a:r>
              <a:rPr lang="de-DE" sz="800" dirty="0" err="1" smtClean="0"/>
              <a:t>number</a:t>
            </a:r>
            <a:r>
              <a:rPr lang="de-DE" sz="800" dirty="0" smtClean="0"/>
              <a:t> (Roland)            (1 Byte)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3953606" y="1452803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Device ID (17)                       (</a:t>
            </a:r>
            <a:r>
              <a:rPr lang="de-DE" sz="800" dirty="0"/>
              <a:t>1 Byte</a:t>
            </a:r>
            <a:r>
              <a:rPr lang="de-DE" sz="800" dirty="0" smtClean="0"/>
              <a:t>)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953606" y="1645953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Model ID (JP-8080)             (2 Bytes)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3953606" y="1823871"/>
            <a:ext cx="1577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Command ID (DT1)             (1 Byte)</a:t>
            </a:r>
          </a:p>
        </p:txBody>
      </p:sp>
      <p:sp>
        <p:nvSpPr>
          <p:cNvPr id="79" name="Geschweifte Klammer rechts 78"/>
          <p:cNvSpPr/>
          <p:nvPr/>
        </p:nvSpPr>
        <p:spPr>
          <a:xfrm>
            <a:off x="3911865" y="3946952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Geschweifte Klammer rechts 79"/>
          <p:cNvSpPr/>
          <p:nvPr/>
        </p:nvSpPr>
        <p:spPr>
          <a:xfrm>
            <a:off x="3911865" y="4060126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Geschweifte Klammer rechts 80"/>
          <p:cNvSpPr/>
          <p:nvPr/>
        </p:nvSpPr>
        <p:spPr>
          <a:xfrm>
            <a:off x="3911865" y="4188934"/>
            <a:ext cx="45719" cy="211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Geschweifte Klammer rechts 81"/>
          <p:cNvSpPr/>
          <p:nvPr/>
        </p:nvSpPr>
        <p:spPr>
          <a:xfrm>
            <a:off x="3911865" y="4430786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feld 112"/>
          <p:cNvSpPr txBox="1"/>
          <p:nvPr/>
        </p:nvSpPr>
        <p:spPr>
          <a:xfrm>
            <a:off x="3982403" y="3893522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</a:t>
            </a:r>
            <a:r>
              <a:rPr lang="de-DE" sz="800" dirty="0" err="1" smtClean="0"/>
              <a:t>number</a:t>
            </a:r>
            <a:r>
              <a:rPr lang="de-DE" sz="800" dirty="0" smtClean="0"/>
              <a:t> (Roland)            (1 Byte)</a:t>
            </a:r>
          </a:p>
        </p:txBody>
      </p:sp>
      <p:sp>
        <p:nvSpPr>
          <p:cNvPr id="114" name="Textfeld 113"/>
          <p:cNvSpPr txBox="1"/>
          <p:nvPr/>
        </p:nvSpPr>
        <p:spPr>
          <a:xfrm>
            <a:off x="3982403" y="4004411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Device ID (17)                       (</a:t>
            </a:r>
            <a:r>
              <a:rPr lang="de-DE" sz="800" dirty="0"/>
              <a:t>1 Byte</a:t>
            </a:r>
            <a:r>
              <a:rPr lang="de-DE" sz="800" dirty="0" smtClean="0"/>
              <a:t>)</a:t>
            </a:r>
          </a:p>
        </p:txBody>
      </p:sp>
      <p:sp>
        <p:nvSpPr>
          <p:cNvPr id="115" name="Textfeld 114"/>
          <p:cNvSpPr txBox="1"/>
          <p:nvPr/>
        </p:nvSpPr>
        <p:spPr>
          <a:xfrm>
            <a:off x="3982403" y="4199736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Model ID (JP-8080)             (2 Bytes)</a:t>
            </a:r>
          </a:p>
        </p:txBody>
      </p:sp>
      <p:sp>
        <p:nvSpPr>
          <p:cNvPr id="116" name="Textfeld 115"/>
          <p:cNvSpPr txBox="1"/>
          <p:nvPr/>
        </p:nvSpPr>
        <p:spPr>
          <a:xfrm>
            <a:off x="3982403" y="4355840"/>
            <a:ext cx="1577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Command ID (DT1)             (1 Byte)</a:t>
            </a:r>
          </a:p>
        </p:txBody>
      </p:sp>
      <p:sp>
        <p:nvSpPr>
          <p:cNvPr id="53" name="Geschweifte Klammer rechts 52"/>
          <p:cNvSpPr/>
          <p:nvPr/>
        </p:nvSpPr>
        <p:spPr>
          <a:xfrm>
            <a:off x="3915632" y="308954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62095" y="302690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55" name="Geschweifte Klammer rechts 54"/>
          <p:cNvSpPr/>
          <p:nvPr/>
        </p:nvSpPr>
        <p:spPr>
          <a:xfrm>
            <a:off x="3914416" y="297106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53606" y="289637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7" name="Geschweifte Klammer rechts 56"/>
          <p:cNvSpPr/>
          <p:nvPr/>
        </p:nvSpPr>
        <p:spPr>
          <a:xfrm>
            <a:off x="3902549" y="587788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49012" y="581525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901333" y="575941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40523" y="568472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3959" y="3334588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78508" y="33452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- Delta Time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3968211" y="362775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5" name="Geschweifte Klammer rechts 64"/>
          <p:cNvSpPr/>
          <p:nvPr/>
        </p:nvSpPr>
        <p:spPr>
          <a:xfrm>
            <a:off x="3907985" y="369524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eschweifte Klammer rechts 65"/>
          <p:cNvSpPr/>
          <p:nvPr/>
        </p:nvSpPr>
        <p:spPr>
          <a:xfrm>
            <a:off x="3907985" y="3813721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55585" y="467146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- 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–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Second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=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Offset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43h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Geschweifte Klammer rechts 72"/>
          <p:cNvSpPr/>
          <p:nvPr/>
        </p:nvSpPr>
        <p:spPr>
          <a:xfrm>
            <a:off x="3901333" y="5050769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48086" y="528855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– Second Part     (6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68" name="Geschweifte Klammer rechts 67"/>
          <p:cNvSpPr/>
          <p:nvPr/>
        </p:nvSpPr>
        <p:spPr>
          <a:xfrm>
            <a:off x="3902539" y="6126365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/>
          <p:cNvSpPr txBox="1"/>
          <p:nvPr/>
        </p:nvSpPr>
        <p:spPr>
          <a:xfrm>
            <a:off x="3967088" y="613698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- Delta Time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1338" y="557891"/>
            <a:ext cx="3427801" cy="63709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         Byte Value (Hex)=  4d       Byte Value (Dez)=  77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         Byte Value (Hex)=  54       Byte Value (Dez)=  84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         Byte Value (Hex)=  68       Byte Value (Dez)=  104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         Byte Value (Hex)=  64       Byte Value (Dez)=  100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         Byte Value (Hex)=  00       Byte Value (Dez)=  0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6  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7  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8         Byte Value (Hex)=  06       Byte Value (Dez)=  6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9         Byte Value (Hex)=  00       Byte Value (Dez)=  0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       Byte Value (Hex)=  01       Byte Value (Dez)=  1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11       Byte Value (Hex)=  00       Byte Value (Dez)=  0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       Byte Value (Hex)=  02       Byte Value (Dez)=  2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13       Byte Value (Hex)=  01       Byte Value (Dez)=  1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       Byte Value (Hex)=  e0       Byte Value (Dez)=  224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       Byte Value (Hex)=  4d       Byte Value (Dez)=  77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16       Byte Value (Hex)=  54       Byte Value (Dez)=  84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17       Byte Value (Hex)=  72       Byte Value (Dez)=  114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18       Byte Value (Hex)=  6b       Byte Value (Dez)=  107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19       Byte Value (Hex)=  00       Byte Value (Dez)=  0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20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21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22       Byte Value (Hex)=  13       Byte Value (Dez)=  </a:t>
            </a:r>
            <a:r>
              <a:rPr lang="de-DE" sz="800" b="1" dirty="0" smtClean="0"/>
              <a:t>19</a:t>
            </a:r>
            <a:r>
              <a:rPr lang="de-DE" sz="800" dirty="0" smtClean="0"/>
              <a:t>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23       Byte Value (Hex)=  00       Byte Value (Dez)=  0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24       Byte Value (Hex)=  </a:t>
            </a:r>
            <a:r>
              <a:rPr lang="de-DE" sz="800" b="1" dirty="0" smtClean="0"/>
              <a:t>ff</a:t>
            </a:r>
            <a:r>
              <a:rPr lang="de-DE" sz="800" dirty="0" smtClean="0"/>
              <a:t>         Byte Value (Dez)=  255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25       Byte Value (Hex)=  </a:t>
            </a:r>
            <a:r>
              <a:rPr lang="de-DE" sz="800" b="1" dirty="0" smtClean="0"/>
              <a:t>58</a:t>
            </a:r>
            <a:r>
              <a:rPr lang="de-DE" sz="800" dirty="0" smtClean="0"/>
              <a:t>       Byte Value (Dez)=  88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26       Byte Value (Hex)=  04       Byte Value (Dez)=  </a:t>
            </a:r>
            <a:r>
              <a:rPr lang="de-DE" sz="800" b="1" dirty="0" smtClean="0"/>
              <a:t>4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27       Byte Value (Hex)=  04       Byte Value (Dez)=  4 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28       Byte Value (Hex)=  02       Byte Value (Dez)=  2 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29       Byte Value (Hex)=  18       Byte Value (Dez)=  24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30       Byte Value (Hex)=  08       Byte Value (Dez)=  8 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31       Byte Value (Hex)=  00       Byte Value (Dez)=  0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32       Byte Value (Hex)=  </a:t>
            </a:r>
            <a:r>
              <a:rPr lang="de-DE" sz="800" b="1" dirty="0" smtClean="0"/>
              <a:t>ff</a:t>
            </a:r>
            <a:r>
              <a:rPr lang="de-DE" sz="800" dirty="0" smtClean="0"/>
              <a:t>       Byte Value (Dez)=  255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33       Byte Value (Hex)=  </a:t>
            </a:r>
            <a:r>
              <a:rPr lang="de-DE" sz="800" b="1" dirty="0" smtClean="0"/>
              <a:t>51</a:t>
            </a:r>
            <a:r>
              <a:rPr lang="de-DE" sz="800" dirty="0" smtClean="0"/>
              <a:t>       Byte Value (Dez)=  81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34       Byte Value (Hex)=  03       Byte Value (Dez)=  </a:t>
            </a:r>
            <a:r>
              <a:rPr lang="de-DE" sz="800" b="1" dirty="0" smtClean="0"/>
              <a:t>3</a:t>
            </a:r>
            <a:r>
              <a:rPr lang="de-DE" sz="800" dirty="0" smtClean="0"/>
              <a:t> 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35       Byte Value (Hex)=  07       Byte Value (Dez)=  7 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36       Byte Value (Hex)=  a1       Byte Value (Dez)=  161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37       Byte Value (Hex)=  20       Byte Value (Dez)=  32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38       Byte Value (Hex)=  00       Byte Value (Dez)=  0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39       Byte Value (Hex)=  </a:t>
            </a:r>
            <a:r>
              <a:rPr lang="de-DE" sz="800" b="1" dirty="0" smtClean="0"/>
              <a:t>ff</a:t>
            </a:r>
            <a:r>
              <a:rPr lang="de-DE" sz="800" dirty="0" smtClean="0"/>
              <a:t>       Byte Value (Dez)=  255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       Byte Value (Hex)=  </a:t>
            </a:r>
            <a:r>
              <a:rPr lang="de-DE" sz="800" b="1" dirty="0" smtClean="0"/>
              <a:t>2f</a:t>
            </a:r>
            <a:r>
              <a:rPr lang="de-DE" sz="800" dirty="0" smtClean="0"/>
              <a:t>       Byte Value (Dez)=  47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41       Byte Value (Hex)=  00       Byte Value (Dez)=  </a:t>
            </a:r>
            <a:r>
              <a:rPr lang="de-DE" sz="800" b="1" dirty="0" smtClean="0"/>
              <a:t>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42       Byte Value (Hex)=  4d       Byte Value (Dez)=  77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43       Byte Value (Hex)=  54       Byte Value (Dez)=  84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44       Byte Value (Hex)=  72       Byte Value (Dez)=  114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45       Byte Value (Hex)=  6b       Byte Value (Dez)=  107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46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47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48       Byte Value (Hex)=  97       Byte Value (Dez)=  </a:t>
            </a:r>
            <a:r>
              <a:rPr lang="de-DE" sz="800" b="1" dirty="0" smtClean="0"/>
              <a:t>151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49       Byte Value (Hex)=  c3       Byte Value (Dez)=  </a:t>
            </a:r>
            <a:r>
              <a:rPr lang="de-DE" sz="800" b="1" dirty="0" smtClean="0"/>
              <a:t>195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50       Byte Value (Hex)=  00       Byte Value (Dez)=  0     </a:t>
            </a:r>
          </a:p>
          <a:p>
            <a:r>
              <a:rPr lang="de-DE" sz="800" dirty="0" smtClean="0"/>
              <a:t>           </a:t>
            </a:r>
          </a:p>
        </p:txBody>
      </p:sp>
      <p:sp>
        <p:nvSpPr>
          <p:cNvPr id="5" name="Geschweifte Klammer rechts 4"/>
          <p:cNvSpPr/>
          <p:nvPr/>
        </p:nvSpPr>
        <p:spPr>
          <a:xfrm>
            <a:off x="3844407" y="633321"/>
            <a:ext cx="54772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945319" y="748554"/>
            <a:ext cx="17508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‘</a:t>
            </a:r>
            <a:r>
              <a:rPr lang="de-DE" sz="800" dirty="0" err="1" smtClean="0"/>
              <a:t>MThd</a:t>
            </a:r>
            <a:r>
              <a:rPr lang="de-DE" sz="800" dirty="0" smtClean="0"/>
              <a:t>‘ </a:t>
            </a:r>
            <a:r>
              <a:rPr lang="de-DE" sz="800" dirty="0"/>
              <a:t>- This </a:t>
            </a:r>
            <a:r>
              <a:rPr lang="de-DE" sz="800" dirty="0" err="1"/>
              <a:t>is</a:t>
            </a:r>
            <a:r>
              <a:rPr lang="de-DE" sz="800" dirty="0"/>
              <a:t> a MIDI </a:t>
            </a:r>
            <a:r>
              <a:rPr lang="de-DE" sz="800" dirty="0" err="1"/>
              <a:t>file</a:t>
            </a:r>
            <a:r>
              <a:rPr lang="de-DE" sz="800" dirty="0"/>
              <a:t>!   (4 Bytes</a:t>
            </a:r>
            <a:r>
              <a:rPr lang="de-DE" sz="800" dirty="0" smtClean="0"/>
              <a:t>)</a:t>
            </a:r>
            <a:endParaRPr lang="de-DE" sz="800" dirty="0"/>
          </a:p>
        </p:txBody>
      </p:sp>
      <p:sp>
        <p:nvSpPr>
          <p:cNvPr id="8" name="Geschweifte Klammer rechts 7"/>
          <p:cNvSpPr/>
          <p:nvPr/>
        </p:nvSpPr>
        <p:spPr>
          <a:xfrm>
            <a:off x="3844407" y="1111467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911805" y="1222492"/>
            <a:ext cx="2818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Length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Header </a:t>
            </a:r>
            <a:r>
              <a:rPr lang="de-DE" sz="800" dirty="0" err="1" smtClean="0"/>
              <a:t>Chunk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6 Bytes   (4 Bytes)</a:t>
            </a:r>
          </a:p>
        </p:txBody>
      </p:sp>
      <p:sp>
        <p:nvSpPr>
          <p:cNvPr id="10" name="Geschweifte Klammer rechts 9"/>
          <p:cNvSpPr/>
          <p:nvPr/>
        </p:nvSpPr>
        <p:spPr>
          <a:xfrm>
            <a:off x="7385866" y="1630265"/>
            <a:ext cx="65021" cy="6715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496819" y="1839611"/>
            <a:ext cx="1162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Header </a:t>
            </a:r>
            <a:r>
              <a:rPr lang="de-DE" sz="800" dirty="0" err="1" smtClean="0"/>
              <a:t>Chunk</a:t>
            </a:r>
            <a:r>
              <a:rPr lang="de-DE" sz="800" dirty="0" smtClean="0"/>
              <a:t> (6 </a:t>
            </a:r>
            <a:r>
              <a:rPr lang="de-DE" sz="800" dirty="0"/>
              <a:t>Bytes</a:t>
            </a:r>
            <a:r>
              <a:rPr lang="de-DE" sz="800" dirty="0" smtClean="0"/>
              <a:t>)</a:t>
            </a:r>
            <a:endParaRPr lang="de-DE" sz="800" dirty="0"/>
          </a:p>
        </p:txBody>
      </p:sp>
      <p:sp>
        <p:nvSpPr>
          <p:cNvPr id="12" name="Geschweifte Klammer rechts 11"/>
          <p:cNvSpPr/>
          <p:nvPr/>
        </p:nvSpPr>
        <p:spPr>
          <a:xfrm>
            <a:off x="3836931" y="1630265"/>
            <a:ext cx="57150" cy="2093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schweifte Klammer rechts 12"/>
          <p:cNvSpPr/>
          <p:nvPr/>
        </p:nvSpPr>
        <p:spPr>
          <a:xfrm>
            <a:off x="3833974" y="1873078"/>
            <a:ext cx="57150" cy="2093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/>
          <p:cNvSpPr/>
          <p:nvPr/>
        </p:nvSpPr>
        <p:spPr>
          <a:xfrm>
            <a:off x="3833974" y="2115892"/>
            <a:ext cx="57150" cy="2093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911805" y="1630265"/>
            <a:ext cx="30428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File Format (0 = </a:t>
            </a:r>
            <a:r>
              <a:rPr lang="de-DE" sz="800" dirty="0" err="1" smtClean="0"/>
              <a:t>single</a:t>
            </a:r>
            <a:r>
              <a:rPr lang="de-DE" sz="800" dirty="0" smtClean="0"/>
              <a:t> </a:t>
            </a:r>
            <a:r>
              <a:rPr lang="de-DE" sz="800" dirty="0" err="1" smtClean="0"/>
              <a:t>track</a:t>
            </a:r>
            <a:r>
              <a:rPr lang="de-DE" sz="800" dirty="0" smtClean="0"/>
              <a:t>, 1 = </a:t>
            </a:r>
            <a:r>
              <a:rPr lang="de-DE" sz="800" dirty="0" err="1" smtClean="0"/>
              <a:t>multi</a:t>
            </a:r>
            <a:r>
              <a:rPr lang="de-DE" sz="800" dirty="0" smtClean="0"/>
              <a:t> </a:t>
            </a:r>
            <a:r>
              <a:rPr lang="de-DE" sz="800" dirty="0" err="1" smtClean="0"/>
              <a:t>track</a:t>
            </a:r>
            <a:r>
              <a:rPr lang="de-DE" sz="800" dirty="0" smtClean="0"/>
              <a:t>, 2 = </a:t>
            </a:r>
            <a:r>
              <a:rPr lang="de-DE" sz="800" dirty="0" err="1" smtClean="0"/>
              <a:t>multi</a:t>
            </a:r>
            <a:r>
              <a:rPr lang="de-DE" sz="800" dirty="0" smtClean="0"/>
              <a:t> </a:t>
            </a:r>
            <a:r>
              <a:rPr lang="de-DE" sz="800" dirty="0" err="1" smtClean="0"/>
              <a:t>song</a:t>
            </a:r>
            <a:r>
              <a:rPr lang="de-DE" sz="800" dirty="0" smtClean="0"/>
              <a:t>)  (2 Bytes)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913545" y="1861344"/>
            <a:ext cx="1816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tracks</a:t>
            </a:r>
            <a:r>
              <a:rPr lang="de-DE" sz="800" dirty="0" smtClean="0"/>
              <a:t> </a:t>
            </a:r>
            <a:r>
              <a:rPr lang="de-DE" sz="800" dirty="0" err="1" smtClean="0"/>
              <a:t>that</a:t>
            </a:r>
            <a:r>
              <a:rPr lang="de-DE" sz="800" dirty="0" smtClean="0"/>
              <a:t> follow   (2 Bytes)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904908" y="2086325"/>
            <a:ext cx="17604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Unit </a:t>
            </a:r>
            <a:r>
              <a:rPr lang="de-DE" sz="800" dirty="0" err="1" smtClean="0"/>
              <a:t>of</a:t>
            </a:r>
            <a:r>
              <a:rPr lang="de-DE" sz="800" dirty="0" smtClean="0"/>
              <a:t> time </a:t>
            </a:r>
            <a:r>
              <a:rPr lang="de-DE" sz="800" dirty="0" err="1" smtClean="0"/>
              <a:t>for</a:t>
            </a:r>
            <a:r>
              <a:rPr lang="de-DE" sz="800" dirty="0" smtClean="0"/>
              <a:t> </a:t>
            </a:r>
            <a:r>
              <a:rPr lang="de-DE" sz="800" dirty="0" err="1" smtClean="0"/>
              <a:t>delta</a:t>
            </a:r>
            <a:r>
              <a:rPr lang="de-DE" sz="800" dirty="0" smtClean="0"/>
              <a:t> </a:t>
            </a:r>
            <a:r>
              <a:rPr lang="de-DE" sz="800" dirty="0" err="1" smtClean="0"/>
              <a:t>timing</a:t>
            </a:r>
            <a:r>
              <a:rPr lang="de-DE" sz="800" dirty="0" smtClean="0"/>
              <a:t>  (2 Bytes)</a:t>
            </a:r>
          </a:p>
        </p:txBody>
      </p:sp>
      <p:sp>
        <p:nvSpPr>
          <p:cNvPr id="18" name="Geschweifte Klammer rechts 17"/>
          <p:cNvSpPr/>
          <p:nvPr/>
        </p:nvSpPr>
        <p:spPr>
          <a:xfrm>
            <a:off x="3839689" y="2366479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899341" y="2477277"/>
            <a:ext cx="2226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‘</a:t>
            </a:r>
            <a:r>
              <a:rPr lang="de-DE" sz="800" dirty="0" err="1" smtClean="0"/>
              <a:t>MTrk</a:t>
            </a:r>
            <a:r>
              <a:rPr lang="de-DE" sz="800" dirty="0" smtClean="0"/>
              <a:t>‘ - This </a:t>
            </a:r>
            <a:r>
              <a:rPr lang="de-DE" sz="800" dirty="0" err="1" smtClean="0"/>
              <a:t>is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beginning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a </a:t>
            </a:r>
            <a:r>
              <a:rPr lang="de-DE" sz="800" dirty="0" err="1" smtClean="0"/>
              <a:t>track</a:t>
            </a:r>
            <a:r>
              <a:rPr lang="de-DE" sz="800" dirty="0" smtClean="0"/>
              <a:t> (4 Bytes)</a:t>
            </a:r>
            <a:endParaRPr lang="de-DE" sz="800" dirty="0"/>
          </a:p>
        </p:txBody>
      </p:sp>
      <p:sp>
        <p:nvSpPr>
          <p:cNvPr id="20" name="Geschweifte Klammer rechts 19"/>
          <p:cNvSpPr/>
          <p:nvPr/>
        </p:nvSpPr>
        <p:spPr>
          <a:xfrm>
            <a:off x="3837150" y="2844625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3911805" y="2955649"/>
            <a:ext cx="2818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Length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Track </a:t>
            </a:r>
            <a:r>
              <a:rPr lang="de-DE" sz="800" dirty="0" err="1" smtClean="0"/>
              <a:t>Chunk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19</a:t>
            </a:r>
            <a:r>
              <a:rPr lang="de-DE" sz="800" dirty="0" smtClean="0"/>
              <a:t> Bytes   (4 Bytes)</a:t>
            </a:r>
          </a:p>
        </p:txBody>
      </p:sp>
      <p:sp>
        <p:nvSpPr>
          <p:cNvPr id="22" name="Geschweifte Klammer rechts 21"/>
          <p:cNvSpPr/>
          <p:nvPr/>
        </p:nvSpPr>
        <p:spPr>
          <a:xfrm>
            <a:off x="3835242" y="3323783"/>
            <a:ext cx="54884" cy="113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3910415" y="3272611"/>
            <a:ext cx="1439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Track Event </a:t>
            </a:r>
            <a:r>
              <a:rPr lang="de-DE" sz="800" dirty="0" err="1" smtClean="0"/>
              <a:t>V_Time</a:t>
            </a:r>
            <a:r>
              <a:rPr lang="de-DE" sz="800" dirty="0" smtClean="0"/>
              <a:t>     (1 Byte)</a:t>
            </a:r>
            <a:endParaRPr lang="de-DE" sz="800" dirty="0"/>
          </a:p>
        </p:txBody>
      </p:sp>
      <p:sp>
        <p:nvSpPr>
          <p:cNvPr id="26" name="Geschweifte Klammer rechts 25"/>
          <p:cNvSpPr/>
          <p:nvPr/>
        </p:nvSpPr>
        <p:spPr>
          <a:xfrm>
            <a:off x="3835242" y="4295834"/>
            <a:ext cx="54884" cy="113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3910415" y="4244662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Track Event </a:t>
            </a:r>
            <a:r>
              <a:rPr lang="de-DE" sz="800" dirty="0" err="1" smtClean="0"/>
              <a:t>V_Time</a:t>
            </a:r>
            <a:r>
              <a:rPr lang="de-DE" sz="800" dirty="0" smtClean="0"/>
              <a:t>      (1 Byte)</a:t>
            </a:r>
            <a:endParaRPr lang="de-DE" sz="800" dirty="0"/>
          </a:p>
        </p:txBody>
      </p:sp>
      <p:sp>
        <p:nvSpPr>
          <p:cNvPr id="28" name="Geschweifte Klammer rechts 27"/>
          <p:cNvSpPr/>
          <p:nvPr/>
        </p:nvSpPr>
        <p:spPr>
          <a:xfrm>
            <a:off x="3835242" y="5141689"/>
            <a:ext cx="54884" cy="113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3910415" y="5090517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Track Event </a:t>
            </a:r>
            <a:r>
              <a:rPr lang="de-DE" sz="800" dirty="0" err="1" smtClean="0"/>
              <a:t>V_Time</a:t>
            </a:r>
            <a:r>
              <a:rPr lang="de-DE" sz="800" dirty="0" smtClean="0"/>
              <a:t>      (1 Byte)</a:t>
            </a:r>
            <a:endParaRPr lang="de-DE" sz="800" dirty="0"/>
          </a:p>
        </p:txBody>
      </p:sp>
      <p:sp>
        <p:nvSpPr>
          <p:cNvPr id="30" name="Geschweifte Klammer rechts 29"/>
          <p:cNvSpPr/>
          <p:nvPr/>
        </p:nvSpPr>
        <p:spPr>
          <a:xfrm>
            <a:off x="3840575" y="344820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3910415" y="3398807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b="1" dirty="0" err="1" smtClean="0"/>
              <a:t>Meta</a:t>
            </a:r>
            <a:r>
              <a:rPr lang="de-DE" sz="800" b="1" dirty="0" smtClean="0"/>
              <a:t> Event ‘</a:t>
            </a:r>
            <a:r>
              <a:rPr lang="de-DE" sz="800" b="1" dirty="0" err="1" smtClean="0"/>
              <a:t>Flag</a:t>
            </a:r>
            <a:r>
              <a:rPr lang="de-DE" sz="800" b="1" dirty="0" smtClean="0"/>
              <a:t>‘     </a:t>
            </a:r>
            <a:r>
              <a:rPr lang="de-DE" sz="800" dirty="0" smtClean="0"/>
              <a:t>(1 Byte)</a:t>
            </a:r>
          </a:p>
          <a:p>
            <a:endParaRPr lang="de-DE" sz="800" dirty="0"/>
          </a:p>
        </p:txBody>
      </p:sp>
      <p:sp>
        <p:nvSpPr>
          <p:cNvPr id="32" name="Textfeld 31"/>
          <p:cNvSpPr txBox="1"/>
          <p:nvPr/>
        </p:nvSpPr>
        <p:spPr>
          <a:xfrm>
            <a:off x="3929444" y="4366563"/>
            <a:ext cx="1701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</a:t>
            </a:r>
            <a:r>
              <a:rPr lang="de-DE" sz="800" b="1" dirty="0" err="1" smtClean="0"/>
              <a:t>Meta</a:t>
            </a:r>
            <a:r>
              <a:rPr lang="de-DE" sz="800" b="1" dirty="0" smtClean="0"/>
              <a:t> Event ‘</a:t>
            </a:r>
            <a:r>
              <a:rPr lang="de-DE" sz="800" b="1" dirty="0" err="1" smtClean="0"/>
              <a:t>Flag</a:t>
            </a:r>
            <a:r>
              <a:rPr lang="de-DE" sz="800" b="1" dirty="0" smtClean="0"/>
              <a:t>‘     </a:t>
            </a:r>
            <a:r>
              <a:rPr lang="de-DE" sz="800" dirty="0" smtClean="0"/>
              <a:t>(1 Byte)</a:t>
            </a:r>
            <a:endParaRPr lang="de-DE" sz="800" dirty="0"/>
          </a:p>
        </p:txBody>
      </p:sp>
      <p:sp>
        <p:nvSpPr>
          <p:cNvPr id="33" name="Geschweifte Klammer rechts 32"/>
          <p:cNvSpPr/>
          <p:nvPr/>
        </p:nvSpPr>
        <p:spPr>
          <a:xfrm>
            <a:off x="3840575" y="441637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922522" y="5198239"/>
            <a:ext cx="1423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b="1" dirty="0" err="1" smtClean="0"/>
              <a:t>Meta</a:t>
            </a:r>
            <a:r>
              <a:rPr lang="de-DE" sz="800" b="1" dirty="0" smtClean="0"/>
              <a:t> Event ‘</a:t>
            </a:r>
            <a:r>
              <a:rPr lang="de-DE" sz="800" b="1" dirty="0" err="1" smtClean="0"/>
              <a:t>Flag</a:t>
            </a:r>
            <a:r>
              <a:rPr lang="de-DE" sz="800" b="1" dirty="0" smtClean="0"/>
              <a:t>‘     </a:t>
            </a:r>
            <a:r>
              <a:rPr lang="de-DE" sz="800" dirty="0" smtClean="0"/>
              <a:t>(1 Byte)</a:t>
            </a:r>
            <a:endParaRPr lang="de-DE" sz="800" dirty="0"/>
          </a:p>
        </p:txBody>
      </p:sp>
      <p:sp>
        <p:nvSpPr>
          <p:cNvPr id="35" name="Geschweifte Klammer rechts 34"/>
          <p:cNvSpPr/>
          <p:nvPr/>
        </p:nvSpPr>
        <p:spPr>
          <a:xfrm>
            <a:off x="3840575" y="526519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3910415" y="3518644"/>
            <a:ext cx="4768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Meta</a:t>
            </a:r>
            <a:r>
              <a:rPr lang="de-DE" sz="800" dirty="0" smtClean="0"/>
              <a:t> Event ‘Type‘ (1 Byte)</a:t>
            </a:r>
            <a:endParaRPr lang="de-DE" sz="800" dirty="0"/>
          </a:p>
        </p:txBody>
      </p:sp>
      <p:sp>
        <p:nvSpPr>
          <p:cNvPr id="37" name="Geschweifte Klammer rechts 36"/>
          <p:cNvSpPr/>
          <p:nvPr/>
        </p:nvSpPr>
        <p:spPr>
          <a:xfrm>
            <a:off x="3842818" y="356246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09788" y="4479177"/>
            <a:ext cx="4244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Meta</a:t>
            </a:r>
            <a:r>
              <a:rPr lang="de-DE" sz="800" dirty="0" smtClean="0"/>
              <a:t> Event ‘Type‘ (1 Byte)</a:t>
            </a:r>
            <a:endParaRPr lang="de-DE" sz="800" dirty="0"/>
          </a:p>
        </p:txBody>
      </p:sp>
      <p:sp>
        <p:nvSpPr>
          <p:cNvPr id="39" name="Geschweifte Klammer rechts 38"/>
          <p:cNvSpPr/>
          <p:nvPr/>
        </p:nvSpPr>
        <p:spPr>
          <a:xfrm>
            <a:off x="3839197" y="4528689"/>
            <a:ext cx="54884" cy="113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eschweifte Klammer rechts 39"/>
          <p:cNvSpPr/>
          <p:nvPr/>
        </p:nvSpPr>
        <p:spPr>
          <a:xfrm>
            <a:off x="3842191" y="368104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Geschweifte Klammer rechts 40"/>
          <p:cNvSpPr/>
          <p:nvPr/>
        </p:nvSpPr>
        <p:spPr>
          <a:xfrm>
            <a:off x="3842190" y="465943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eschweifte Klammer rechts 41"/>
          <p:cNvSpPr/>
          <p:nvPr/>
        </p:nvSpPr>
        <p:spPr>
          <a:xfrm>
            <a:off x="3842189" y="538778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eschweifte Klammer rechts 42"/>
          <p:cNvSpPr/>
          <p:nvPr/>
        </p:nvSpPr>
        <p:spPr>
          <a:xfrm>
            <a:off x="3842188" y="550690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3909788" y="3620268"/>
            <a:ext cx="4816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that</a:t>
            </a:r>
            <a:r>
              <a:rPr lang="de-DE" sz="800" dirty="0" smtClean="0"/>
              <a:t> </a:t>
            </a:r>
            <a:r>
              <a:rPr lang="de-DE" sz="800" dirty="0" err="1" smtClean="0"/>
              <a:t>make</a:t>
            </a:r>
            <a:r>
              <a:rPr lang="de-DE" sz="800" dirty="0" smtClean="0"/>
              <a:t> </a:t>
            </a:r>
            <a:r>
              <a:rPr lang="de-DE" sz="800" dirty="0" err="1" smtClean="0"/>
              <a:t>up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</a:t>
            </a:r>
            <a:r>
              <a:rPr lang="de-DE" sz="800" dirty="0" err="1" smtClean="0"/>
              <a:t>data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4</a:t>
            </a:r>
            <a:r>
              <a:rPr lang="de-DE" sz="800" dirty="0" smtClean="0"/>
              <a:t> Bytes     (1 Byte)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3919139" y="4594611"/>
            <a:ext cx="4473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that</a:t>
            </a:r>
            <a:r>
              <a:rPr lang="de-DE" sz="800" dirty="0" smtClean="0"/>
              <a:t> </a:t>
            </a:r>
            <a:r>
              <a:rPr lang="de-DE" sz="800" dirty="0" err="1" smtClean="0"/>
              <a:t>make</a:t>
            </a:r>
            <a:r>
              <a:rPr lang="de-DE" sz="800" dirty="0" smtClean="0"/>
              <a:t> </a:t>
            </a:r>
            <a:r>
              <a:rPr lang="de-DE" sz="800" dirty="0" err="1" smtClean="0"/>
              <a:t>up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</a:t>
            </a:r>
            <a:r>
              <a:rPr lang="de-DE" sz="800" dirty="0" err="1" smtClean="0"/>
              <a:t>data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3</a:t>
            </a:r>
            <a:r>
              <a:rPr lang="de-DE" sz="800" dirty="0" smtClean="0"/>
              <a:t> Bytes     (1 Byte)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3889470" y="5451100"/>
            <a:ext cx="4473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 </a:t>
            </a:r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that</a:t>
            </a:r>
            <a:r>
              <a:rPr lang="de-DE" sz="800" dirty="0" smtClean="0"/>
              <a:t> </a:t>
            </a:r>
            <a:r>
              <a:rPr lang="de-DE" sz="800" dirty="0" err="1" smtClean="0"/>
              <a:t>make</a:t>
            </a:r>
            <a:r>
              <a:rPr lang="de-DE" sz="800" dirty="0" smtClean="0"/>
              <a:t> </a:t>
            </a:r>
            <a:r>
              <a:rPr lang="de-DE" sz="800" dirty="0" err="1" smtClean="0"/>
              <a:t>up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</a:t>
            </a:r>
            <a:r>
              <a:rPr lang="de-DE" sz="800" dirty="0" err="1" smtClean="0"/>
              <a:t>data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0</a:t>
            </a:r>
            <a:r>
              <a:rPr lang="de-DE" sz="800" dirty="0" smtClean="0"/>
              <a:t> Bytes     (1 Byte)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916143" y="5318435"/>
            <a:ext cx="4244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Meta</a:t>
            </a:r>
            <a:r>
              <a:rPr lang="de-DE" sz="800" dirty="0" smtClean="0"/>
              <a:t> Event ‘Type‘ (1 Byte)</a:t>
            </a:r>
            <a:endParaRPr lang="de-DE" sz="800" dirty="0"/>
          </a:p>
        </p:txBody>
      </p:sp>
      <p:sp>
        <p:nvSpPr>
          <p:cNvPr id="48" name="Geschweifte Klammer rechts 47"/>
          <p:cNvSpPr/>
          <p:nvPr/>
        </p:nvSpPr>
        <p:spPr>
          <a:xfrm>
            <a:off x="3840575" y="3829340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916143" y="3929992"/>
            <a:ext cx="1911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Meta</a:t>
            </a:r>
            <a:r>
              <a:rPr lang="de-DE" sz="800" dirty="0" smtClean="0"/>
              <a:t> Event ‘Data‘ </a:t>
            </a:r>
            <a:r>
              <a:rPr lang="de-DE" sz="800" dirty="0" err="1" smtClean="0"/>
              <a:t>for</a:t>
            </a:r>
            <a:r>
              <a:rPr lang="de-DE" sz="800" dirty="0" smtClean="0"/>
              <a:t> JP 8000   (4 Bytes)</a:t>
            </a:r>
            <a:endParaRPr lang="de-DE" sz="800" dirty="0"/>
          </a:p>
        </p:txBody>
      </p:sp>
      <p:sp>
        <p:nvSpPr>
          <p:cNvPr id="50" name="Geschweifte Klammer rechts 49"/>
          <p:cNvSpPr/>
          <p:nvPr/>
        </p:nvSpPr>
        <p:spPr>
          <a:xfrm>
            <a:off x="3840575" y="4798931"/>
            <a:ext cx="45719" cy="3068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3909824" y="4844631"/>
            <a:ext cx="1911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Meta</a:t>
            </a:r>
            <a:r>
              <a:rPr lang="de-DE" sz="800" dirty="0" smtClean="0"/>
              <a:t> Event ‘Data‘ </a:t>
            </a:r>
            <a:r>
              <a:rPr lang="de-DE" sz="800" dirty="0" err="1" smtClean="0"/>
              <a:t>for</a:t>
            </a:r>
            <a:r>
              <a:rPr lang="de-DE" sz="800" dirty="0" smtClean="0"/>
              <a:t> JP 8000   (3 Bytes)</a:t>
            </a:r>
            <a:endParaRPr lang="de-DE" sz="800" dirty="0"/>
          </a:p>
        </p:txBody>
      </p:sp>
      <p:sp>
        <p:nvSpPr>
          <p:cNvPr id="52" name="Geschweifte Klammer rechts 51"/>
          <p:cNvSpPr/>
          <p:nvPr/>
        </p:nvSpPr>
        <p:spPr>
          <a:xfrm>
            <a:off x="7385851" y="3448066"/>
            <a:ext cx="75568" cy="8299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7441695" y="3739172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Meta</a:t>
            </a:r>
            <a:r>
              <a:rPr lang="de-DE" sz="800" dirty="0" smtClean="0"/>
              <a:t> Event (7 Bytes)</a:t>
            </a:r>
            <a:endParaRPr lang="de-DE" sz="800" dirty="0"/>
          </a:p>
        </p:txBody>
      </p:sp>
      <p:sp>
        <p:nvSpPr>
          <p:cNvPr id="54" name="Geschweifte Klammer rechts 53"/>
          <p:cNvSpPr/>
          <p:nvPr/>
        </p:nvSpPr>
        <p:spPr>
          <a:xfrm>
            <a:off x="7384291" y="4426784"/>
            <a:ext cx="66609" cy="6901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7431570" y="4647593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Meta</a:t>
            </a:r>
            <a:r>
              <a:rPr lang="de-DE" sz="800" dirty="0" smtClean="0"/>
              <a:t> Event (6 Bytes)</a:t>
            </a:r>
            <a:endParaRPr lang="de-DE" sz="800" dirty="0"/>
          </a:p>
        </p:txBody>
      </p:sp>
      <p:sp>
        <p:nvSpPr>
          <p:cNvPr id="56" name="Geschweifte Klammer rechts 55"/>
          <p:cNvSpPr/>
          <p:nvPr/>
        </p:nvSpPr>
        <p:spPr>
          <a:xfrm>
            <a:off x="7389404" y="5259888"/>
            <a:ext cx="51054" cy="36088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7423434" y="5328164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Meta</a:t>
            </a:r>
            <a:r>
              <a:rPr lang="de-DE" sz="800" dirty="0" smtClean="0"/>
              <a:t> Event (3 Bytes)</a:t>
            </a:r>
            <a:endParaRPr lang="de-DE" sz="800" dirty="0"/>
          </a:p>
        </p:txBody>
      </p:sp>
      <p:sp>
        <p:nvSpPr>
          <p:cNvPr id="58" name="Textfeld 57"/>
          <p:cNvSpPr txBox="1"/>
          <p:nvPr/>
        </p:nvSpPr>
        <p:spPr>
          <a:xfrm>
            <a:off x="372337" y="224498"/>
            <a:ext cx="366408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JP-8000 Patches Soundbank – MIDI File </a:t>
            </a:r>
            <a:r>
              <a:rPr lang="de-DE" dirty="0" err="1"/>
              <a:t>Signature</a:t>
            </a:r>
            <a:endParaRPr lang="de-DE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842188" y="5664402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16143" y="5758008"/>
            <a:ext cx="2226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‘</a:t>
            </a:r>
            <a:r>
              <a:rPr lang="de-DE" sz="800" dirty="0" err="1" smtClean="0"/>
              <a:t>MTrk</a:t>
            </a:r>
            <a:r>
              <a:rPr lang="de-DE" sz="800" dirty="0" smtClean="0"/>
              <a:t>‘ - This </a:t>
            </a:r>
            <a:r>
              <a:rPr lang="de-DE" sz="800" dirty="0" err="1" smtClean="0"/>
              <a:t>is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beginning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a </a:t>
            </a:r>
            <a:r>
              <a:rPr lang="de-DE" sz="800" dirty="0" err="1" smtClean="0"/>
              <a:t>track</a:t>
            </a:r>
            <a:r>
              <a:rPr lang="de-DE" sz="800" dirty="0" smtClean="0"/>
              <a:t> (4 Bytes)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840575" y="6127407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09788" y="6237100"/>
            <a:ext cx="2839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Length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Track </a:t>
            </a:r>
            <a:r>
              <a:rPr lang="de-DE" sz="800" dirty="0" err="1" smtClean="0"/>
              <a:t>Chunk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346</a:t>
            </a:r>
            <a:r>
              <a:rPr lang="de-DE" sz="800" dirty="0" smtClean="0"/>
              <a:t> Bytes   (4 Bytes)</a:t>
            </a:r>
          </a:p>
        </p:txBody>
      </p:sp>
      <p:sp>
        <p:nvSpPr>
          <p:cNvPr id="64" name="Geschweifte Klammer rechts 63"/>
          <p:cNvSpPr/>
          <p:nvPr/>
        </p:nvSpPr>
        <p:spPr>
          <a:xfrm>
            <a:off x="3840575" y="6584152"/>
            <a:ext cx="48895" cy="103582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3914289" y="652686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- Delta Time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  (1 Byte)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85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54323" y="581465"/>
            <a:ext cx="3516612" cy="2923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52       Byte Value (Hex)=  81       Byte Value (Dez)=  </a:t>
            </a:r>
            <a:r>
              <a:rPr lang="de-DE" sz="800" b="1" dirty="0"/>
              <a:t>129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53       Byte Value (Hex)=  7b       Byte Value (Dez)=  </a:t>
            </a:r>
            <a:r>
              <a:rPr lang="de-DE" sz="800" b="1" dirty="0"/>
              <a:t>123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02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00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00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62       Byte Value (Hex)=  00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300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(Dez)=  </a:t>
            </a:r>
            <a:r>
              <a:rPr lang="de-DE" sz="800" dirty="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301       Byte Value (Hex)=  </a:t>
            </a:r>
            <a:r>
              <a:rPr lang="de-DE" sz="800" dirty="0" smtClean="0">
                <a:solidFill>
                  <a:srgbClr val="0070C0"/>
                </a:solidFill>
              </a:rPr>
              <a:t>-       </a:t>
            </a:r>
            <a:r>
              <a:rPr lang="de-DE" sz="800" dirty="0">
                <a:solidFill>
                  <a:srgbClr val="0070C0"/>
                </a:solidFill>
              </a:rPr>
              <a:t>Byte Value (Dez</a:t>
            </a:r>
            <a:r>
              <a:rPr lang="de-DE" sz="800">
                <a:solidFill>
                  <a:srgbClr val="0070C0"/>
                </a:solidFill>
              </a:rPr>
              <a:t>)=  </a:t>
            </a:r>
            <a:r>
              <a:rPr lang="de-DE" sz="800" smtClean="0">
                <a:solidFill>
                  <a:srgbClr val="0070C0"/>
                </a:solidFill>
              </a:rPr>
              <a:t>-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302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303       Byte Value (Hex)=  49       Byte Value (Dez)=  73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304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</a:t>
            </a:r>
            <a:r>
              <a:rPr lang="de-DE" sz="800" dirty="0" smtClean="0"/>
              <a:t>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305       Byte Value (Hex)=  83       Byte Value (Dez)=  131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306       Byte Value (Hex)=  74       Byte Value (Dez)=  116</a:t>
            </a:r>
            <a:endParaRPr lang="de-DE" sz="8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354697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JP-8000 Patches Soundbank – </a:t>
            </a:r>
            <a:r>
              <a:rPr lang="de-DE" dirty="0" err="1"/>
              <a:t>SysEx</a:t>
            </a:r>
            <a:r>
              <a:rPr lang="de-DE" dirty="0"/>
              <a:t> Event </a:t>
            </a:r>
            <a:r>
              <a:rPr lang="de-DE" dirty="0" err="1"/>
              <a:t>for</a:t>
            </a:r>
            <a:r>
              <a:rPr lang="de-DE" dirty="0"/>
              <a:t> “Patch“ </a:t>
            </a:r>
          </a:p>
        </p:txBody>
      </p:sp>
      <p:sp>
        <p:nvSpPr>
          <p:cNvPr id="67" name="Geschweifte Klammer rechts 66"/>
          <p:cNvSpPr/>
          <p:nvPr/>
        </p:nvSpPr>
        <p:spPr>
          <a:xfrm>
            <a:off x="7323597" y="663792"/>
            <a:ext cx="86176" cy="23894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7418788" y="1750803"/>
            <a:ext cx="2567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for</a:t>
            </a:r>
            <a:r>
              <a:rPr lang="de-DE" sz="800" dirty="0" smtClean="0"/>
              <a:t> “Patch“ (254 Bytes)</a:t>
            </a:r>
            <a:endParaRPr lang="de-DE" sz="800" dirty="0"/>
          </a:p>
        </p:txBody>
      </p:sp>
      <p:sp>
        <p:nvSpPr>
          <p:cNvPr id="71" name="Textfeld 70"/>
          <p:cNvSpPr txBox="1"/>
          <p:nvPr/>
        </p:nvSpPr>
        <p:spPr>
          <a:xfrm>
            <a:off x="3970935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3773" y="64578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/>
          <p:cNvSpPr txBox="1"/>
          <p:nvPr/>
        </p:nvSpPr>
        <p:spPr>
          <a:xfrm>
            <a:off x="3966610" y="74632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until</a:t>
            </a:r>
            <a:r>
              <a:rPr lang="de-DE" sz="800" dirty="0" smtClean="0"/>
              <a:t> </a:t>
            </a:r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ends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129+123</a:t>
            </a:r>
            <a:r>
              <a:rPr lang="de-DE" sz="800" dirty="0" smtClean="0"/>
              <a:t> = 252Bytes    (2 Bytes)</a:t>
            </a:r>
            <a:endParaRPr lang="de-DE" sz="800" dirty="0"/>
          </a:p>
        </p:txBody>
      </p:sp>
      <p:sp>
        <p:nvSpPr>
          <p:cNvPr id="85" name="Geschweifte Klammer rechts 84"/>
          <p:cNvSpPr/>
          <p:nvPr/>
        </p:nvSpPr>
        <p:spPr>
          <a:xfrm>
            <a:off x="3913773" y="776269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91545" y="172742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= Offset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913771" y="1604050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3771" y="2093148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70935" y="227843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91" name="Geschweifte Klammer rechts 90"/>
          <p:cNvSpPr/>
          <p:nvPr/>
        </p:nvSpPr>
        <p:spPr>
          <a:xfrm>
            <a:off x="3913770" y="294967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3955149" y="288656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3" name="Geschweifte Klammer rechts 92"/>
          <p:cNvSpPr/>
          <p:nvPr/>
        </p:nvSpPr>
        <p:spPr>
          <a:xfrm>
            <a:off x="3915357" y="2829374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938216" y="275547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40" name="Textfeld 39"/>
          <p:cNvSpPr txBox="1"/>
          <p:nvPr/>
        </p:nvSpPr>
        <p:spPr>
          <a:xfrm>
            <a:off x="9445912" y="6298717"/>
            <a:ext cx="4485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ym typeface="Wingdings" panose="05000000000000000000" pitchFamily="2" charset="2"/>
              </a:rPr>
              <a:t> </a:t>
            </a:r>
            <a:r>
              <a:rPr lang="de-DE" sz="1200" dirty="0" smtClean="0">
                <a:sym typeface="Wingdings" panose="05000000000000000000" pitchFamily="2" charset="2"/>
              </a:rPr>
              <a:t>Repeat </a:t>
            </a:r>
            <a:r>
              <a:rPr lang="de-DE" sz="1200" dirty="0" err="1" smtClean="0">
                <a:sym typeface="Wingdings" panose="05000000000000000000" pitchFamily="2" charset="2"/>
              </a:rPr>
              <a:t>from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/>
              <a:t>SysEx</a:t>
            </a:r>
            <a:r>
              <a:rPr lang="de-DE" sz="1200" dirty="0"/>
              <a:t> Event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smtClean="0"/>
              <a:t>“Patch“</a:t>
            </a:r>
            <a:endParaRPr lang="de-DE" sz="1200" dirty="0"/>
          </a:p>
        </p:txBody>
      </p:sp>
      <p:sp>
        <p:nvSpPr>
          <p:cNvPr id="41" name="Geschweifte Klammer rechts 40"/>
          <p:cNvSpPr/>
          <p:nvPr/>
        </p:nvSpPr>
        <p:spPr>
          <a:xfrm>
            <a:off x="3916946" y="1010087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eschweifte Klammer rechts 41"/>
          <p:cNvSpPr/>
          <p:nvPr/>
        </p:nvSpPr>
        <p:spPr>
          <a:xfrm>
            <a:off x="3916946" y="1123261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eschweifte Klammer rechts 42"/>
          <p:cNvSpPr/>
          <p:nvPr/>
        </p:nvSpPr>
        <p:spPr>
          <a:xfrm>
            <a:off x="3916946" y="1252069"/>
            <a:ext cx="45719" cy="211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eschweifte Klammer rechts 43"/>
          <p:cNvSpPr/>
          <p:nvPr/>
        </p:nvSpPr>
        <p:spPr>
          <a:xfrm>
            <a:off x="3916946" y="1493921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3987484" y="956657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</a:t>
            </a:r>
            <a:r>
              <a:rPr lang="de-DE" sz="800" dirty="0" err="1" smtClean="0"/>
              <a:t>number</a:t>
            </a:r>
            <a:r>
              <a:rPr lang="de-DE" sz="800" dirty="0" smtClean="0"/>
              <a:t> (Roland)            (1 Byte)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3987484" y="106437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Device ID (17)                       (</a:t>
            </a:r>
            <a:r>
              <a:rPr lang="de-DE" sz="800" dirty="0"/>
              <a:t>1 Byte</a:t>
            </a:r>
            <a:r>
              <a:rPr lang="de-DE" sz="800" dirty="0" smtClean="0"/>
              <a:t>)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987484" y="1262871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Model ID (JP-8000)             (2 Bytes)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3987484" y="1418975"/>
            <a:ext cx="1577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Command ID (DT1)             (1 Byte)</a:t>
            </a:r>
          </a:p>
        </p:txBody>
      </p:sp>
      <p:sp>
        <p:nvSpPr>
          <p:cNvPr id="56" name="Geschweifte Klammer rechts 55"/>
          <p:cNvSpPr/>
          <p:nvPr/>
        </p:nvSpPr>
        <p:spPr>
          <a:xfrm>
            <a:off x="3922040" y="271146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3946487" y="266216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8" name="Geschweifte Klammer rechts 57"/>
          <p:cNvSpPr/>
          <p:nvPr/>
        </p:nvSpPr>
        <p:spPr>
          <a:xfrm>
            <a:off x="3916169" y="3192076"/>
            <a:ext cx="45719" cy="251305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38216" y="321537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- Delta Time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9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JP-8000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Performances Soundbank</a:t>
            </a:r>
          </a:p>
          <a:p>
            <a:r>
              <a:rPr lang="de-DE" dirty="0"/>
              <a:t>MIDI File</a:t>
            </a:r>
            <a:br>
              <a:rPr lang="de-DE" dirty="0"/>
            </a:br>
            <a:r>
              <a:rPr lang="de-DE" sz="1400" dirty="0" smtClean="0"/>
              <a:t>(Size = 38900 Bytes)</a:t>
            </a:r>
          </a:p>
        </p:txBody>
      </p:sp>
    </p:spTree>
    <p:extLst>
      <p:ext uri="{BB962C8B-B14F-4D97-AF65-F5344CB8AC3E}">
        <p14:creationId xmlns:p14="http://schemas.microsoft.com/office/powerpoint/2010/main" val="144011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1338" y="557891"/>
            <a:ext cx="3427801" cy="63709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         Byte Value (Hex)=  4d       Byte Value (Dez)=  77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         Byte Value (Hex)=  54       Byte Value (Dez)=  84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         Byte Value (Hex)=  68       Byte Value (Dez)=  104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         Byte Value (Hex)=  64       Byte Value (Dez)=  100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         Byte Value (Hex)=  00       Byte Value (Dez)=  0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6  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7  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8         Byte Value (Hex)=  06       Byte Value (Dez)=  6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9         Byte Value (Hex)=  00       Byte Value (Dez)=  0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       Byte Value (Hex)=  01       Byte Value (Dez)=  1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11       Byte Value (Hex)=  00       Byte Value (Dez)=  0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       Byte Value (Hex)=  02       Byte Value (Dez)=  2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13       Byte Value (Hex)=  01       Byte Value (Dez)=  1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       Byte Value (Hex)=  e0       Byte Value (Dez)=  224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       Byte Value (Hex)=  4d       Byte Value (Dez)=  77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16       Byte Value (Hex)=  54       Byte Value (Dez)=  84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17       Byte Value (Hex)=  72       Byte Value (Dez)=  114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18       Byte Value (Hex)=  6b       Byte Value (Dez)=  107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19       Byte Value (Hex)=  00       Byte Value (Dez)=  0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20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21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22       Byte Value (Hex)=  13       Byte Value (Dez)=  </a:t>
            </a:r>
            <a:r>
              <a:rPr lang="de-DE" sz="800" b="1" dirty="0" smtClean="0"/>
              <a:t>19</a:t>
            </a:r>
            <a:r>
              <a:rPr lang="de-DE" sz="800" dirty="0" smtClean="0"/>
              <a:t>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23       Byte Value (Hex)=  00       Byte Value (Dez)=  0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24       Byte Value (Hex)=  </a:t>
            </a:r>
            <a:r>
              <a:rPr lang="de-DE" sz="800" b="1" dirty="0" smtClean="0"/>
              <a:t>ff</a:t>
            </a:r>
            <a:r>
              <a:rPr lang="de-DE" sz="800" dirty="0" smtClean="0"/>
              <a:t>         Byte Value (Dez)=  255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25       Byte Value (Hex)=  </a:t>
            </a:r>
            <a:r>
              <a:rPr lang="de-DE" sz="800" b="1" dirty="0" smtClean="0"/>
              <a:t>58</a:t>
            </a:r>
            <a:r>
              <a:rPr lang="de-DE" sz="800" dirty="0" smtClean="0"/>
              <a:t>       Byte Value (Dez)=  88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26       Byte Value (Hex)=  04       Byte Value (Dez)=  </a:t>
            </a:r>
            <a:r>
              <a:rPr lang="de-DE" sz="800" b="1" dirty="0" smtClean="0"/>
              <a:t>4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27       Byte Value (Hex)=  04       Byte Value (Dez)=  4 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28       Byte Value (Hex)=  02       Byte Value (Dez)=  2 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29       Byte Value (Hex)=  18       Byte Value (Dez)=  24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30       Byte Value (Hex)=  08       Byte Value (Dez)=  8 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31       Byte Value (Hex)=  00       Byte Value (Dez)=  0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32       Byte Value (Hex)=  </a:t>
            </a:r>
            <a:r>
              <a:rPr lang="de-DE" sz="800" b="1" dirty="0" smtClean="0"/>
              <a:t>ff</a:t>
            </a:r>
            <a:r>
              <a:rPr lang="de-DE" sz="800" dirty="0" smtClean="0"/>
              <a:t>       Byte Value (Dez)=  255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33       Byte Value (Hex)=  </a:t>
            </a:r>
            <a:r>
              <a:rPr lang="de-DE" sz="800" b="1" dirty="0" smtClean="0"/>
              <a:t>51</a:t>
            </a:r>
            <a:r>
              <a:rPr lang="de-DE" sz="800" dirty="0" smtClean="0"/>
              <a:t>       Byte Value (Dez)=  81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34       Byte Value (Hex)=  03       Byte Value (Dez)=  </a:t>
            </a:r>
            <a:r>
              <a:rPr lang="de-DE" sz="800" b="1" dirty="0" smtClean="0"/>
              <a:t>3</a:t>
            </a:r>
            <a:r>
              <a:rPr lang="de-DE" sz="800" dirty="0" smtClean="0"/>
              <a:t> 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35       Byte Value (Hex)=  07       Byte Value (Dez)=  7 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36       Byte Value (Hex)=  a1       Byte Value (Dez)=  161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37       Byte Value (Hex)=  20       Byte Value (Dez)=  32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38       Byte Value (Hex)=  00       Byte Value (Dez)=  0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39       Byte Value (Hex)=  </a:t>
            </a:r>
            <a:r>
              <a:rPr lang="de-DE" sz="800" b="1" dirty="0" smtClean="0"/>
              <a:t>ff</a:t>
            </a:r>
            <a:r>
              <a:rPr lang="de-DE" sz="800" dirty="0" smtClean="0"/>
              <a:t>       Byte Value (Dez)=  255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       Byte Value (Hex)=  </a:t>
            </a:r>
            <a:r>
              <a:rPr lang="de-DE" sz="800" b="1" dirty="0" smtClean="0"/>
              <a:t>2f</a:t>
            </a:r>
            <a:r>
              <a:rPr lang="de-DE" sz="800" dirty="0" smtClean="0"/>
              <a:t>       Byte Value (Dez)=  47     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41       Byte Value (Hex)=  00       Byte Value (Dez)=  </a:t>
            </a:r>
            <a:r>
              <a:rPr lang="de-DE" sz="800" b="1" dirty="0" smtClean="0"/>
              <a:t>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42       Byte Value (Hex)=  4d       Byte Value (Dez)=  77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43       Byte Value (Hex)=  54       Byte Value (Dez)=  84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44       Byte Value (Hex)=  72       Byte Value (Dez)=  114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45       Byte Value (Hex)=  6b       Byte Value (Dez)=  107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46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47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48       Byte Value (Hex)=  97       Byte Value (Dez)=  </a:t>
            </a:r>
            <a:r>
              <a:rPr lang="de-DE" sz="800" b="1" dirty="0" smtClean="0"/>
              <a:t>151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49       Byte Value (Hex)=  c3       Byte Value (Dez)=  </a:t>
            </a:r>
            <a:r>
              <a:rPr lang="de-DE" sz="800" b="1" dirty="0" smtClean="0"/>
              <a:t>195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50       Byte Value (Hex)=  00       Byte Value (Dez)=  0     </a:t>
            </a:r>
          </a:p>
          <a:p>
            <a:r>
              <a:rPr lang="de-DE" sz="800" dirty="0" smtClean="0"/>
              <a:t>           </a:t>
            </a:r>
          </a:p>
        </p:txBody>
      </p:sp>
      <p:sp>
        <p:nvSpPr>
          <p:cNvPr id="5" name="Geschweifte Klammer rechts 4"/>
          <p:cNvSpPr/>
          <p:nvPr/>
        </p:nvSpPr>
        <p:spPr>
          <a:xfrm>
            <a:off x="3844407" y="633321"/>
            <a:ext cx="54772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3945319" y="748554"/>
            <a:ext cx="17508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‘</a:t>
            </a:r>
            <a:r>
              <a:rPr lang="de-DE" sz="800" dirty="0" err="1" smtClean="0"/>
              <a:t>MThd</a:t>
            </a:r>
            <a:r>
              <a:rPr lang="de-DE" sz="800" dirty="0" smtClean="0"/>
              <a:t>‘ </a:t>
            </a:r>
            <a:r>
              <a:rPr lang="de-DE" sz="800" dirty="0"/>
              <a:t>- This </a:t>
            </a:r>
            <a:r>
              <a:rPr lang="de-DE" sz="800" dirty="0" err="1"/>
              <a:t>is</a:t>
            </a:r>
            <a:r>
              <a:rPr lang="de-DE" sz="800" dirty="0"/>
              <a:t> a MIDI </a:t>
            </a:r>
            <a:r>
              <a:rPr lang="de-DE" sz="800" dirty="0" err="1"/>
              <a:t>file</a:t>
            </a:r>
            <a:r>
              <a:rPr lang="de-DE" sz="800" dirty="0"/>
              <a:t>!   (4 Bytes</a:t>
            </a:r>
            <a:r>
              <a:rPr lang="de-DE" sz="800" dirty="0" smtClean="0"/>
              <a:t>)</a:t>
            </a:r>
            <a:endParaRPr lang="de-DE" sz="800" dirty="0"/>
          </a:p>
        </p:txBody>
      </p:sp>
      <p:sp>
        <p:nvSpPr>
          <p:cNvPr id="8" name="Geschweifte Klammer rechts 7"/>
          <p:cNvSpPr/>
          <p:nvPr/>
        </p:nvSpPr>
        <p:spPr>
          <a:xfrm>
            <a:off x="3844407" y="1111467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911805" y="1222492"/>
            <a:ext cx="2818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Length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Header </a:t>
            </a:r>
            <a:r>
              <a:rPr lang="de-DE" sz="800" dirty="0" err="1" smtClean="0"/>
              <a:t>Chunk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6 Bytes   (4 Bytes)</a:t>
            </a:r>
          </a:p>
        </p:txBody>
      </p:sp>
      <p:sp>
        <p:nvSpPr>
          <p:cNvPr id="10" name="Geschweifte Klammer rechts 9"/>
          <p:cNvSpPr/>
          <p:nvPr/>
        </p:nvSpPr>
        <p:spPr>
          <a:xfrm>
            <a:off x="7385866" y="1630265"/>
            <a:ext cx="65021" cy="6715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496819" y="1839611"/>
            <a:ext cx="1162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Header </a:t>
            </a:r>
            <a:r>
              <a:rPr lang="de-DE" sz="800" dirty="0" err="1" smtClean="0"/>
              <a:t>Chunk</a:t>
            </a:r>
            <a:r>
              <a:rPr lang="de-DE" sz="800" dirty="0" smtClean="0"/>
              <a:t> (6 </a:t>
            </a:r>
            <a:r>
              <a:rPr lang="de-DE" sz="800" dirty="0"/>
              <a:t>Bytes</a:t>
            </a:r>
            <a:r>
              <a:rPr lang="de-DE" sz="800" dirty="0" smtClean="0"/>
              <a:t>)</a:t>
            </a:r>
            <a:endParaRPr lang="de-DE" sz="800" dirty="0"/>
          </a:p>
        </p:txBody>
      </p:sp>
      <p:sp>
        <p:nvSpPr>
          <p:cNvPr id="12" name="Geschweifte Klammer rechts 11"/>
          <p:cNvSpPr/>
          <p:nvPr/>
        </p:nvSpPr>
        <p:spPr>
          <a:xfrm>
            <a:off x="3836931" y="1630265"/>
            <a:ext cx="57150" cy="2093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schweifte Klammer rechts 12"/>
          <p:cNvSpPr/>
          <p:nvPr/>
        </p:nvSpPr>
        <p:spPr>
          <a:xfrm>
            <a:off x="3833974" y="1873078"/>
            <a:ext cx="57150" cy="2093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/>
          <p:cNvSpPr/>
          <p:nvPr/>
        </p:nvSpPr>
        <p:spPr>
          <a:xfrm>
            <a:off x="3833974" y="2115892"/>
            <a:ext cx="57150" cy="20934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3911805" y="1630265"/>
            <a:ext cx="30428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File Format (0 = </a:t>
            </a:r>
            <a:r>
              <a:rPr lang="de-DE" sz="800" dirty="0" err="1" smtClean="0"/>
              <a:t>single</a:t>
            </a:r>
            <a:r>
              <a:rPr lang="de-DE" sz="800" dirty="0" smtClean="0"/>
              <a:t> </a:t>
            </a:r>
            <a:r>
              <a:rPr lang="de-DE" sz="800" dirty="0" err="1" smtClean="0"/>
              <a:t>track</a:t>
            </a:r>
            <a:r>
              <a:rPr lang="de-DE" sz="800" dirty="0" smtClean="0"/>
              <a:t>, 1 = </a:t>
            </a:r>
            <a:r>
              <a:rPr lang="de-DE" sz="800" dirty="0" err="1" smtClean="0"/>
              <a:t>multi</a:t>
            </a:r>
            <a:r>
              <a:rPr lang="de-DE" sz="800" dirty="0" smtClean="0"/>
              <a:t> </a:t>
            </a:r>
            <a:r>
              <a:rPr lang="de-DE" sz="800" dirty="0" err="1" smtClean="0"/>
              <a:t>track</a:t>
            </a:r>
            <a:r>
              <a:rPr lang="de-DE" sz="800" dirty="0" smtClean="0"/>
              <a:t>, 2 = </a:t>
            </a:r>
            <a:r>
              <a:rPr lang="de-DE" sz="800" dirty="0" err="1" smtClean="0"/>
              <a:t>multi</a:t>
            </a:r>
            <a:r>
              <a:rPr lang="de-DE" sz="800" dirty="0" smtClean="0"/>
              <a:t> </a:t>
            </a:r>
            <a:r>
              <a:rPr lang="de-DE" sz="800" dirty="0" err="1" smtClean="0"/>
              <a:t>song</a:t>
            </a:r>
            <a:r>
              <a:rPr lang="de-DE" sz="800" dirty="0" smtClean="0"/>
              <a:t>)  (2 Bytes)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913545" y="1861344"/>
            <a:ext cx="1816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tracks</a:t>
            </a:r>
            <a:r>
              <a:rPr lang="de-DE" sz="800" dirty="0" smtClean="0"/>
              <a:t> </a:t>
            </a:r>
            <a:r>
              <a:rPr lang="de-DE" sz="800" dirty="0" err="1" smtClean="0"/>
              <a:t>that</a:t>
            </a:r>
            <a:r>
              <a:rPr lang="de-DE" sz="800" dirty="0" smtClean="0"/>
              <a:t> follow   (2 Bytes)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3904908" y="2086325"/>
            <a:ext cx="17604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Unit </a:t>
            </a:r>
            <a:r>
              <a:rPr lang="de-DE" sz="800" dirty="0" err="1" smtClean="0"/>
              <a:t>of</a:t>
            </a:r>
            <a:r>
              <a:rPr lang="de-DE" sz="800" dirty="0" smtClean="0"/>
              <a:t> time </a:t>
            </a:r>
            <a:r>
              <a:rPr lang="de-DE" sz="800" dirty="0" err="1" smtClean="0"/>
              <a:t>for</a:t>
            </a:r>
            <a:r>
              <a:rPr lang="de-DE" sz="800" dirty="0" smtClean="0"/>
              <a:t> </a:t>
            </a:r>
            <a:r>
              <a:rPr lang="de-DE" sz="800" dirty="0" err="1" smtClean="0"/>
              <a:t>delta</a:t>
            </a:r>
            <a:r>
              <a:rPr lang="de-DE" sz="800" dirty="0" smtClean="0"/>
              <a:t> </a:t>
            </a:r>
            <a:r>
              <a:rPr lang="de-DE" sz="800" dirty="0" err="1" smtClean="0"/>
              <a:t>timing</a:t>
            </a:r>
            <a:r>
              <a:rPr lang="de-DE" sz="800" dirty="0" smtClean="0"/>
              <a:t>  (2 Bytes)</a:t>
            </a:r>
          </a:p>
        </p:txBody>
      </p:sp>
      <p:sp>
        <p:nvSpPr>
          <p:cNvPr id="18" name="Geschweifte Klammer rechts 17"/>
          <p:cNvSpPr/>
          <p:nvPr/>
        </p:nvSpPr>
        <p:spPr>
          <a:xfrm>
            <a:off x="3839689" y="2366479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3899341" y="2477277"/>
            <a:ext cx="2226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‘</a:t>
            </a:r>
            <a:r>
              <a:rPr lang="de-DE" sz="800" dirty="0" err="1" smtClean="0"/>
              <a:t>MTrk</a:t>
            </a:r>
            <a:r>
              <a:rPr lang="de-DE" sz="800" dirty="0" smtClean="0"/>
              <a:t>‘ - This </a:t>
            </a:r>
            <a:r>
              <a:rPr lang="de-DE" sz="800" dirty="0" err="1" smtClean="0"/>
              <a:t>is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beginning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a </a:t>
            </a:r>
            <a:r>
              <a:rPr lang="de-DE" sz="800" dirty="0" err="1" smtClean="0"/>
              <a:t>track</a:t>
            </a:r>
            <a:r>
              <a:rPr lang="de-DE" sz="800" dirty="0" smtClean="0"/>
              <a:t> (4 Bytes)</a:t>
            </a:r>
            <a:endParaRPr lang="de-DE" sz="800" dirty="0"/>
          </a:p>
        </p:txBody>
      </p:sp>
      <p:sp>
        <p:nvSpPr>
          <p:cNvPr id="20" name="Geschweifte Klammer rechts 19"/>
          <p:cNvSpPr/>
          <p:nvPr/>
        </p:nvSpPr>
        <p:spPr>
          <a:xfrm>
            <a:off x="3837150" y="2844625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3911805" y="2955649"/>
            <a:ext cx="2818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Length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Track </a:t>
            </a:r>
            <a:r>
              <a:rPr lang="de-DE" sz="800" dirty="0" err="1" smtClean="0"/>
              <a:t>Chunk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19</a:t>
            </a:r>
            <a:r>
              <a:rPr lang="de-DE" sz="800" dirty="0" smtClean="0"/>
              <a:t> Bytes   (4 Bytes)</a:t>
            </a:r>
          </a:p>
        </p:txBody>
      </p:sp>
      <p:sp>
        <p:nvSpPr>
          <p:cNvPr id="22" name="Geschweifte Klammer rechts 21"/>
          <p:cNvSpPr/>
          <p:nvPr/>
        </p:nvSpPr>
        <p:spPr>
          <a:xfrm>
            <a:off x="3835242" y="3323783"/>
            <a:ext cx="54884" cy="113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3910415" y="3272611"/>
            <a:ext cx="1439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Track Event </a:t>
            </a:r>
            <a:r>
              <a:rPr lang="de-DE" sz="800" dirty="0" err="1" smtClean="0"/>
              <a:t>V_Time</a:t>
            </a:r>
            <a:r>
              <a:rPr lang="de-DE" sz="800" dirty="0" smtClean="0"/>
              <a:t>     (1 Byte)</a:t>
            </a:r>
            <a:endParaRPr lang="de-DE" sz="800" dirty="0"/>
          </a:p>
        </p:txBody>
      </p:sp>
      <p:sp>
        <p:nvSpPr>
          <p:cNvPr id="26" name="Geschweifte Klammer rechts 25"/>
          <p:cNvSpPr/>
          <p:nvPr/>
        </p:nvSpPr>
        <p:spPr>
          <a:xfrm>
            <a:off x="3835242" y="4295834"/>
            <a:ext cx="54884" cy="113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3910415" y="4244662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Track Event </a:t>
            </a:r>
            <a:r>
              <a:rPr lang="de-DE" sz="800" dirty="0" err="1" smtClean="0"/>
              <a:t>V_Time</a:t>
            </a:r>
            <a:r>
              <a:rPr lang="de-DE" sz="800" dirty="0" smtClean="0"/>
              <a:t>      (1 Byte)</a:t>
            </a:r>
            <a:endParaRPr lang="de-DE" sz="800" dirty="0"/>
          </a:p>
        </p:txBody>
      </p:sp>
      <p:sp>
        <p:nvSpPr>
          <p:cNvPr id="28" name="Geschweifte Klammer rechts 27"/>
          <p:cNvSpPr/>
          <p:nvPr/>
        </p:nvSpPr>
        <p:spPr>
          <a:xfrm>
            <a:off x="3835242" y="5141689"/>
            <a:ext cx="54884" cy="113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3910415" y="5090517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Track Event </a:t>
            </a:r>
            <a:r>
              <a:rPr lang="de-DE" sz="800" dirty="0" err="1" smtClean="0"/>
              <a:t>V_Time</a:t>
            </a:r>
            <a:r>
              <a:rPr lang="de-DE" sz="800" dirty="0" smtClean="0"/>
              <a:t>      (1 Byte)</a:t>
            </a:r>
            <a:endParaRPr lang="de-DE" sz="800" dirty="0"/>
          </a:p>
        </p:txBody>
      </p:sp>
      <p:sp>
        <p:nvSpPr>
          <p:cNvPr id="30" name="Geschweifte Klammer rechts 29"/>
          <p:cNvSpPr/>
          <p:nvPr/>
        </p:nvSpPr>
        <p:spPr>
          <a:xfrm>
            <a:off x="3840575" y="344820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3910415" y="3398807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b="1" dirty="0" err="1" smtClean="0"/>
              <a:t>Meta</a:t>
            </a:r>
            <a:r>
              <a:rPr lang="de-DE" sz="800" b="1" dirty="0" smtClean="0"/>
              <a:t> Event ‘</a:t>
            </a:r>
            <a:r>
              <a:rPr lang="de-DE" sz="800" b="1" dirty="0" err="1" smtClean="0"/>
              <a:t>Flag</a:t>
            </a:r>
            <a:r>
              <a:rPr lang="de-DE" sz="800" b="1" dirty="0" smtClean="0"/>
              <a:t>‘     </a:t>
            </a:r>
            <a:r>
              <a:rPr lang="de-DE" sz="800" dirty="0" smtClean="0"/>
              <a:t>(1 Byte)</a:t>
            </a:r>
          </a:p>
          <a:p>
            <a:endParaRPr lang="de-DE" sz="800" dirty="0"/>
          </a:p>
        </p:txBody>
      </p:sp>
      <p:sp>
        <p:nvSpPr>
          <p:cNvPr id="32" name="Textfeld 31"/>
          <p:cNvSpPr txBox="1"/>
          <p:nvPr/>
        </p:nvSpPr>
        <p:spPr>
          <a:xfrm>
            <a:off x="3929444" y="4366563"/>
            <a:ext cx="17018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</a:t>
            </a:r>
            <a:r>
              <a:rPr lang="de-DE" sz="800" b="1" dirty="0" err="1" smtClean="0"/>
              <a:t>Meta</a:t>
            </a:r>
            <a:r>
              <a:rPr lang="de-DE" sz="800" b="1" dirty="0" smtClean="0"/>
              <a:t> Event ‘</a:t>
            </a:r>
            <a:r>
              <a:rPr lang="de-DE" sz="800" b="1" dirty="0" err="1" smtClean="0"/>
              <a:t>Flag</a:t>
            </a:r>
            <a:r>
              <a:rPr lang="de-DE" sz="800" b="1" dirty="0" smtClean="0"/>
              <a:t>‘     </a:t>
            </a:r>
            <a:r>
              <a:rPr lang="de-DE" sz="800" dirty="0" smtClean="0"/>
              <a:t>(1 Byte)</a:t>
            </a:r>
            <a:endParaRPr lang="de-DE" sz="800" dirty="0"/>
          </a:p>
        </p:txBody>
      </p:sp>
      <p:sp>
        <p:nvSpPr>
          <p:cNvPr id="33" name="Geschweifte Klammer rechts 32"/>
          <p:cNvSpPr/>
          <p:nvPr/>
        </p:nvSpPr>
        <p:spPr>
          <a:xfrm>
            <a:off x="3840575" y="441637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922522" y="5198239"/>
            <a:ext cx="1423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b="1" dirty="0" err="1" smtClean="0"/>
              <a:t>Meta</a:t>
            </a:r>
            <a:r>
              <a:rPr lang="de-DE" sz="800" b="1" dirty="0" smtClean="0"/>
              <a:t> Event ‘</a:t>
            </a:r>
            <a:r>
              <a:rPr lang="de-DE" sz="800" b="1" dirty="0" err="1" smtClean="0"/>
              <a:t>Flag</a:t>
            </a:r>
            <a:r>
              <a:rPr lang="de-DE" sz="800" b="1" dirty="0" smtClean="0"/>
              <a:t>‘     </a:t>
            </a:r>
            <a:r>
              <a:rPr lang="de-DE" sz="800" dirty="0" smtClean="0"/>
              <a:t>(1 Byte)</a:t>
            </a:r>
            <a:endParaRPr lang="de-DE" sz="800" dirty="0"/>
          </a:p>
        </p:txBody>
      </p:sp>
      <p:sp>
        <p:nvSpPr>
          <p:cNvPr id="35" name="Geschweifte Klammer rechts 34"/>
          <p:cNvSpPr/>
          <p:nvPr/>
        </p:nvSpPr>
        <p:spPr>
          <a:xfrm>
            <a:off x="3840575" y="526519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3910415" y="3518644"/>
            <a:ext cx="4768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Meta</a:t>
            </a:r>
            <a:r>
              <a:rPr lang="de-DE" sz="800" dirty="0" smtClean="0"/>
              <a:t> Event ‘Type‘ (1 Byte)</a:t>
            </a:r>
            <a:endParaRPr lang="de-DE" sz="800" dirty="0"/>
          </a:p>
        </p:txBody>
      </p:sp>
      <p:sp>
        <p:nvSpPr>
          <p:cNvPr id="37" name="Geschweifte Klammer rechts 36"/>
          <p:cNvSpPr/>
          <p:nvPr/>
        </p:nvSpPr>
        <p:spPr>
          <a:xfrm>
            <a:off x="3842818" y="356246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09788" y="4479177"/>
            <a:ext cx="4244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Meta</a:t>
            </a:r>
            <a:r>
              <a:rPr lang="de-DE" sz="800" dirty="0" smtClean="0"/>
              <a:t> Event ‘Type‘ (1 Byte)</a:t>
            </a:r>
            <a:endParaRPr lang="de-DE" sz="800" dirty="0"/>
          </a:p>
        </p:txBody>
      </p:sp>
      <p:sp>
        <p:nvSpPr>
          <p:cNvPr id="39" name="Geschweifte Klammer rechts 38"/>
          <p:cNvSpPr/>
          <p:nvPr/>
        </p:nvSpPr>
        <p:spPr>
          <a:xfrm>
            <a:off x="3839197" y="4528689"/>
            <a:ext cx="54884" cy="113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eschweifte Klammer rechts 39"/>
          <p:cNvSpPr/>
          <p:nvPr/>
        </p:nvSpPr>
        <p:spPr>
          <a:xfrm>
            <a:off x="3842191" y="368104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Geschweifte Klammer rechts 40"/>
          <p:cNvSpPr/>
          <p:nvPr/>
        </p:nvSpPr>
        <p:spPr>
          <a:xfrm>
            <a:off x="3842190" y="465943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eschweifte Klammer rechts 41"/>
          <p:cNvSpPr/>
          <p:nvPr/>
        </p:nvSpPr>
        <p:spPr>
          <a:xfrm>
            <a:off x="3842189" y="538778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eschweifte Klammer rechts 42"/>
          <p:cNvSpPr/>
          <p:nvPr/>
        </p:nvSpPr>
        <p:spPr>
          <a:xfrm>
            <a:off x="3842188" y="550690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/>
          <p:cNvSpPr txBox="1"/>
          <p:nvPr/>
        </p:nvSpPr>
        <p:spPr>
          <a:xfrm>
            <a:off x="3909788" y="3620268"/>
            <a:ext cx="48164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that</a:t>
            </a:r>
            <a:r>
              <a:rPr lang="de-DE" sz="800" dirty="0" smtClean="0"/>
              <a:t> </a:t>
            </a:r>
            <a:r>
              <a:rPr lang="de-DE" sz="800" dirty="0" err="1" smtClean="0"/>
              <a:t>make</a:t>
            </a:r>
            <a:r>
              <a:rPr lang="de-DE" sz="800" dirty="0" smtClean="0"/>
              <a:t> </a:t>
            </a:r>
            <a:r>
              <a:rPr lang="de-DE" sz="800" dirty="0" err="1" smtClean="0"/>
              <a:t>up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</a:t>
            </a:r>
            <a:r>
              <a:rPr lang="de-DE" sz="800" dirty="0" err="1" smtClean="0"/>
              <a:t>data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4</a:t>
            </a:r>
            <a:r>
              <a:rPr lang="de-DE" sz="800" dirty="0" smtClean="0"/>
              <a:t> Bytes     (1 Byte)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3919139" y="4594611"/>
            <a:ext cx="4473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that</a:t>
            </a:r>
            <a:r>
              <a:rPr lang="de-DE" sz="800" dirty="0" smtClean="0"/>
              <a:t> </a:t>
            </a:r>
            <a:r>
              <a:rPr lang="de-DE" sz="800" dirty="0" err="1" smtClean="0"/>
              <a:t>make</a:t>
            </a:r>
            <a:r>
              <a:rPr lang="de-DE" sz="800" dirty="0" smtClean="0"/>
              <a:t> </a:t>
            </a:r>
            <a:r>
              <a:rPr lang="de-DE" sz="800" dirty="0" err="1" smtClean="0"/>
              <a:t>up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</a:t>
            </a:r>
            <a:r>
              <a:rPr lang="de-DE" sz="800" dirty="0" err="1" smtClean="0"/>
              <a:t>data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3</a:t>
            </a:r>
            <a:r>
              <a:rPr lang="de-DE" sz="800" dirty="0" smtClean="0"/>
              <a:t> Bytes     (1 Byte)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3889470" y="5451100"/>
            <a:ext cx="44735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 </a:t>
            </a:r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that</a:t>
            </a:r>
            <a:r>
              <a:rPr lang="de-DE" sz="800" dirty="0" smtClean="0"/>
              <a:t> </a:t>
            </a:r>
            <a:r>
              <a:rPr lang="de-DE" sz="800" dirty="0" err="1" smtClean="0"/>
              <a:t>make</a:t>
            </a:r>
            <a:r>
              <a:rPr lang="de-DE" sz="800" dirty="0" smtClean="0"/>
              <a:t> </a:t>
            </a:r>
            <a:r>
              <a:rPr lang="de-DE" sz="800" dirty="0" err="1" smtClean="0"/>
              <a:t>up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</a:t>
            </a:r>
            <a:r>
              <a:rPr lang="de-DE" sz="800" dirty="0" err="1" smtClean="0"/>
              <a:t>data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0</a:t>
            </a:r>
            <a:r>
              <a:rPr lang="de-DE" sz="800" dirty="0" smtClean="0"/>
              <a:t> Bytes     (1 Byte)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916143" y="5318435"/>
            <a:ext cx="4244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Meta</a:t>
            </a:r>
            <a:r>
              <a:rPr lang="de-DE" sz="800" dirty="0" smtClean="0"/>
              <a:t> Event ‘Type‘ (1 Byte)</a:t>
            </a:r>
            <a:endParaRPr lang="de-DE" sz="800" dirty="0"/>
          </a:p>
        </p:txBody>
      </p:sp>
      <p:sp>
        <p:nvSpPr>
          <p:cNvPr id="48" name="Geschweifte Klammer rechts 47"/>
          <p:cNvSpPr/>
          <p:nvPr/>
        </p:nvSpPr>
        <p:spPr>
          <a:xfrm>
            <a:off x="3840575" y="3829340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/>
          <p:cNvSpPr txBox="1"/>
          <p:nvPr/>
        </p:nvSpPr>
        <p:spPr>
          <a:xfrm>
            <a:off x="3916143" y="3929992"/>
            <a:ext cx="1911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Meta</a:t>
            </a:r>
            <a:r>
              <a:rPr lang="de-DE" sz="800" dirty="0" smtClean="0"/>
              <a:t> Event ‘Data‘ </a:t>
            </a:r>
            <a:r>
              <a:rPr lang="de-DE" sz="800" dirty="0" err="1" smtClean="0"/>
              <a:t>for</a:t>
            </a:r>
            <a:r>
              <a:rPr lang="de-DE" sz="800" dirty="0" smtClean="0"/>
              <a:t> JP 8000   (4 Bytes)</a:t>
            </a:r>
            <a:endParaRPr lang="de-DE" sz="800" dirty="0"/>
          </a:p>
        </p:txBody>
      </p:sp>
      <p:sp>
        <p:nvSpPr>
          <p:cNvPr id="50" name="Geschweifte Klammer rechts 49"/>
          <p:cNvSpPr/>
          <p:nvPr/>
        </p:nvSpPr>
        <p:spPr>
          <a:xfrm>
            <a:off x="3840575" y="4798931"/>
            <a:ext cx="45719" cy="3068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/>
          <p:cNvSpPr txBox="1"/>
          <p:nvPr/>
        </p:nvSpPr>
        <p:spPr>
          <a:xfrm>
            <a:off x="3909824" y="4844631"/>
            <a:ext cx="19111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   </a:t>
            </a:r>
            <a:r>
              <a:rPr lang="de-DE" sz="800" dirty="0" err="1" smtClean="0"/>
              <a:t>Meta</a:t>
            </a:r>
            <a:r>
              <a:rPr lang="de-DE" sz="800" dirty="0" smtClean="0"/>
              <a:t> Event ‘Data‘ </a:t>
            </a:r>
            <a:r>
              <a:rPr lang="de-DE" sz="800" dirty="0" err="1" smtClean="0"/>
              <a:t>for</a:t>
            </a:r>
            <a:r>
              <a:rPr lang="de-DE" sz="800" dirty="0" smtClean="0"/>
              <a:t> JP 8000   (3 Bytes)</a:t>
            </a:r>
            <a:endParaRPr lang="de-DE" sz="800" dirty="0"/>
          </a:p>
        </p:txBody>
      </p:sp>
      <p:sp>
        <p:nvSpPr>
          <p:cNvPr id="52" name="Geschweifte Klammer rechts 51"/>
          <p:cNvSpPr/>
          <p:nvPr/>
        </p:nvSpPr>
        <p:spPr>
          <a:xfrm>
            <a:off x="7385851" y="3448066"/>
            <a:ext cx="75568" cy="8299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7441695" y="3739172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Meta</a:t>
            </a:r>
            <a:r>
              <a:rPr lang="de-DE" sz="800" dirty="0" smtClean="0"/>
              <a:t> Event (7 Bytes)</a:t>
            </a:r>
            <a:endParaRPr lang="de-DE" sz="800" dirty="0"/>
          </a:p>
        </p:txBody>
      </p:sp>
      <p:sp>
        <p:nvSpPr>
          <p:cNvPr id="54" name="Geschweifte Klammer rechts 53"/>
          <p:cNvSpPr/>
          <p:nvPr/>
        </p:nvSpPr>
        <p:spPr>
          <a:xfrm>
            <a:off x="7384291" y="4426784"/>
            <a:ext cx="66609" cy="69017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7431570" y="4647593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Meta</a:t>
            </a:r>
            <a:r>
              <a:rPr lang="de-DE" sz="800" dirty="0" smtClean="0"/>
              <a:t> Event (6 Bytes)</a:t>
            </a:r>
            <a:endParaRPr lang="de-DE" sz="800" dirty="0"/>
          </a:p>
        </p:txBody>
      </p:sp>
      <p:sp>
        <p:nvSpPr>
          <p:cNvPr id="56" name="Geschweifte Klammer rechts 55"/>
          <p:cNvSpPr/>
          <p:nvPr/>
        </p:nvSpPr>
        <p:spPr>
          <a:xfrm>
            <a:off x="7389404" y="5259888"/>
            <a:ext cx="51054" cy="36088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7423434" y="5328164"/>
            <a:ext cx="10502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Meta</a:t>
            </a:r>
            <a:r>
              <a:rPr lang="de-DE" sz="800" dirty="0" smtClean="0"/>
              <a:t> Event (3 Bytes)</a:t>
            </a:r>
            <a:endParaRPr lang="de-DE" sz="800" dirty="0"/>
          </a:p>
        </p:txBody>
      </p:sp>
      <p:sp>
        <p:nvSpPr>
          <p:cNvPr id="58" name="Textfeld 57"/>
          <p:cNvSpPr txBox="1"/>
          <p:nvPr/>
        </p:nvSpPr>
        <p:spPr>
          <a:xfrm>
            <a:off x="372337" y="224498"/>
            <a:ext cx="366408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JP-8000 Performances Soundbank – MIDI File </a:t>
            </a:r>
            <a:r>
              <a:rPr lang="de-DE" dirty="0" err="1"/>
              <a:t>Signature</a:t>
            </a:r>
            <a:endParaRPr lang="de-DE" dirty="0"/>
          </a:p>
        </p:txBody>
      </p:sp>
      <p:sp>
        <p:nvSpPr>
          <p:cNvPr id="60" name="Geschweifte Klammer rechts 59"/>
          <p:cNvSpPr/>
          <p:nvPr/>
        </p:nvSpPr>
        <p:spPr>
          <a:xfrm>
            <a:off x="3842188" y="5664402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16143" y="5758008"/>
            <a:ext cx="2226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‘</a:t>
            </a:r>
            <a:r>
              <a:rPr lang="de-DE" sz="800" dirty="0" err="1" smtClean="0"/>
              <a:t>MTrk</a:t>
            </a:r>
            <a:r>
              <a:rPr lang="de-DE" sz="800" dirty="0" smtClean="0"/>
              <a:t>‘ - This </a:t>
            </a:r>
            <a:r>
              <a:rPr lang="de-DE" sz="800" dirty="0" err="1" smtClean="0"/>
              <a:t>is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beginning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a </a:t>
            </a:r>
            <a:r>
              <a:rPr lang="de-DE" sz="800" dirty="0" err="1" smtClean="0"/>
              <a:t>track</a:t>
            </a:r>
            <a:r>
              <a:rPr lang="de-DE" sz="800" dirty="0" smtClean="0"/>
              <a:t> (4 Bytes)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840575" y="6127407"/>
            <a:ext cx="45719" cy="4374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09788" y="6237100"/>
            <a:ext cx="2839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/>
              <a:t>Length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the</a:t>
            </a:r>
            <a:r>
              <a:rPr lang="de-DE" sz="800" dirty="0" smtClean="0"/>
              <a:t> </a:t>
            </a:r>
            <a:r>
              <a:rPr lang="de-DE" sz="800" dirty="0" err="1" smtClean="0"/>
              <a:t>following</a:t>
            </a:r>
            <a:r>
              <a:rPr lang="de-DE" sz="800" dirty="0" smtClean="0"/>
              <a:t> Track </a:t>
            </a:r>
            <a:r>
              <a:rPr lang="de-DE" sz="800" dirty="0" err="1" smtClean="0"/>
              <a:t>Chunk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346</a:t>
            </a:r>
            <a:r>
              <a:rPr lang="de-DE" sz="800" dirty="0" smtClean="0"/>
              <a:t> Bytes   (4 Bytes)</a:t>
            </a:r>
          </a:p>
        </p:txBody>
      </p:sp>
      <p:sp>
        <p:nvSpPr>
          <p:cNvPr id="64" name="Geschweifte Klammer rechts 63"/>
          <p:cNvSpPr/>
          <p:nvPr/>
        </p:nvSpPr>
        <p:spPr>
          <a:xfrm>
            <a:off x="3840575" y="6584152"/>
            <a:ext cx="48895" cy="103582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3914289" y="652686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- Delta Time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  (1 Byte)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4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81465"/>
            <a:ext cx="3447773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51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52       Byte Value (Hex)=  2f       Byte Value (Dez)=  </a:t>
            </a:r>
            <a:r>
              <a:rPr lang="de-DE" sz="800" b="1" dirty="0" smtClean="0"/>
              <a:t>47</a:t>
            </a:r>
            <a:r>
              <a:rPr lang="de-DE" sz="800" dirty="0" smtClean="0"/>
              <a:t>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53       Byte Value (Hex)=  41       Byte Value (Dez)=  65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54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55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56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57       Byte Value (Hex)=  12       Byte Value (Dez)=  18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03       Byte Value (Dez)=  3     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00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00       Byte Value (Dez)=  0       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00       Byte Value (Dez)=  0 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62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63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66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67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68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69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70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71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72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73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76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77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78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79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80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81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82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83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86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87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88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89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90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91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92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93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96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97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98       Byte Value (Hex)=  24       Byte Value (Dez)=  36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99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  Byte Value (Dez)=  247  </a:t>
            </a:r>
          </a:p>
        </p:txBody>
      </p:sp>
      <p:sp>
        <p:nvSpPr>
          <p:cNvPr id="5" name="Geschweifte Klammer rechts 4"/>
          <p:cNvSpPr/>
          <p:nvPr/>
        </p:nvSpPr>
        <p:spPr>
          <a:xfrm>
            <a:off x="3828252" y="889443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rechts 7"/>
          <p:cNvSpPr/>
          <p:nvPr/>
        </p:nvSpPr>
        <p:spPr>
          <a:xfrm>
            <a:off x="3828252" y="1529769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rechts 11"/>
          <p:cNvSpPr/>
          <p:nvPr/>
        </p:nvSpPr>
        <p:spPr>
          <a:xfrm>
            <a:off x="6950620" y="650202"/>
            <a:ext cx="45719" cy="59586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466557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JP-8000 Performances Soundbank – </a:t>
            </a:r>
            <a:r>
              <a:rPr lang="de-DE" dirty="0" err="1"/>
              <a:t>SysEx</a:t>
            </a:r>
            <a:r>
              <a:rPr lang="de-DE" dirty="0"/>
              <a:t> Event </a:t>
            </a:r>
            <a:r>
              <a:rPr lang="de-DE" dirty="0" err="1"/>
              <a:t>for</a:t>
            </a:r>
            <a:r>
              <a:rPr lang="de-DE" dirty="0"/>
              <a:t> “User Performance“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3901966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</a:t>
            </a:r>
            <a:r>
              <a:rPr lang="de-DE" sz="800" dirty="0" smtClean="0"/>
              <a:t> 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828252" y="6512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01966" y="71443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until</a:t>
            </a:r>
            <a:r>
              <a:rPr lang="de-DE" sz="800" dirty="0" smtClean="0"/>
              <a:t> </a:t>
            </a:r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ends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47</a:t>
            </a:r>
            <a:r>
              <a:rPr lang="de-DE" sz="800" dirty="0" smtClean="0"/>
              <a:t> Bytes    (1 Byte)</a:t>
            </a:r>
            <a:endParaRPr lang="de-DE" sz="800" dirty="0"/>
          </a:p>
        </p:txBody>
      </p:sp>
      <p:sp>
        <p:nvSpPr>
          <p:cNvPr id="64" name="Geschweifte Klammer rechts 63"/>
          <p:cNvSpPr/>
          <p:nvPr/>
        </p:nvSpPr>
        <p:spPr>
          <a:xfrm>
            <a:off x="3828252" y="7703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01966" y="163417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Performance = Start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Geschweifte Klammer rechts 66"/>
          <p:cNvSpPr/>
          <p:nvPr/>
        </p:nvSpPr>
        <p:spPr>
          <a:xfrm>
            <a:off x="3826664" y="2005481"/>
            <a:ext cx="47308" cy="4371482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873971" y="407173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Performance Common (36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01966" y="643751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70" name="Geschweifte Klammer rechts 69"/>
          <p:cNvSpPr/>
          <p:nvPr/>
        </p:nvSpPr>
        <p:spPr>
          <a:xfrm>
            <a:off x="3826663" y="650522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/>
          <p:cNvSpPr txBox="1"/>
          <p:nvPr/>
        </p:nvSpPr>
        <p:spPr>
          <a:xfrm>
            <a:off x="7023928" y="3521780"/>
            <a:ext cx="22974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for</a:t>
            </a:r>
            <a:r>
              <a:rPr lang="de-DE" sz="800" dirty="0" smtClean="0"/>
              <a:t> “User Performance“  (49 Bytes)</a:t>
            </a:r>
            <a:endParaRPr lang="de-DE" sz="800" dirty="0"/>
          </a:p>
        </p:txBody>
      </p:sp>
      <p:sp>
        <p:nvSpPr>
          <p:cNvPr id="24" name="Geschweifte Klammer rechts 23"/>
          <p:cNvSpPr/>
          <p:nvPr/>
        </p:nvSpPr>
        <p:spPr>
          <a:xfrm>
            <a:off x="3828252" y="1002617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/>
          <p:cNvSpPr/>
          <p:nvPr/>
        </p:nvSpPr>
        <p:spPr>
          <a:xfrm>
            <a:off x="3828252" y="1131425"/>
            <a:ext cx="45719" cy="211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/>
          <p:cNvSpPr/>
          <p:nvPr/>
        </p:nvSpPr>
        <p:spPr>
          <a:xfrm>
            <a:off x="3828252" y="1373277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3898790" y="836013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</a:t>
            </a:r>
            <a:r>
              <a:rPr lang="de-DE" sz="800" dirty="0" err="1" smtClean="0"/>
              <a:t>number</a:t>
            </a:r>
            <a:r>
              <a:rPr lang="de-DE" sz="800" dirty="0" smtClean="0"/>
              <a:t> (Roland)            (1 Byte)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3898790" y="943735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Device ID (17)                       (</a:t>
            </a:r>
            <a:r>
              <a:rPr lang="de-DE" sz="800" dirty="0"/>
              <a:t>1 Byte</a:t>
            </a:r>
            <a:r>
              <a:rPr lang="de-DE" sz="800" dirty="0" smtClean="0"/>
              <a:t>)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898790" y="1142227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Model ID (JP-8000)             (2 Bytes)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3898790" y="1298331"/>
            <a:ext cx="1577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Command ID (DT1)             (1 Byte)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3898790" y="632979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32" name="Geschweifte Klammer rechts 31"/>
          <p:cNvSpPr/>
          <p:nvPr/>
        </p:nvSpPr>
        <p:spPr>
          <a:xfrm>
            <a:off x="3826663" y="639223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92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7441898" cy="587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100       Byte Value (Hex)=  83       Byte Value (Dez)=  131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101       Byte Value (Hex)=  74       Byte Value (Dez)=  116</a:t>
            </a:r>
          </a:p>
          <a:p>
            <a:endParaRPr lang="de-DE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102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103       Byte Value (Hex)=  12       Byte Value (Dez)=  </a:t>
            </a:r>
            <a:r>
              <a:rPr lang="de-DE" sz="800" b="1" dirty="0" smtClean="0"/>
              <a:t>18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104       Byte Value (Hex)=  41       Byte Value (Dez)=  65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105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106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107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108       Byte Value (Hex)=  12       Byte Value (Dez)=  18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109       Byte Value (Hex)=  03       Byte Value (Dez)=  3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110       Byte Value (Hex)=  00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111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16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112       Byte Value (Hex)=  00       Byte Value (Dez)=  0   </a:t>
            </a:r>
            <a:r>
              <a:rPr lang="de-DE" sz="8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113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114       Byte Value (Hex)=  -       Byte Value (Dez)=  - 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115       Byte Value (Hex)=  -       Byte Value (Dez)=  - 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116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117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118       Byte Value (Hex)=  -       Byte Value (Dez)=  -	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119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120       Byte Value (Hex)=  2b       Byte Value (Dez)=  43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121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  Byte Value (Dez)=  247 </a:t>
            </a:r>
          </a:p>
          <a:p>
            <a:endParaRPr lang="de-DE" sz="800" dirty="0" smtClean="0"/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122       Byte Value (Hex)=  83       Byte Value (Dez)=  131    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123       Byte Value (Hex)=  74       Byte Value (Dez)=  116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124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125       Byte Value (Hex)=  12       Byte Value (Dez)=  </a:t>
            </a:r>
            <a:r>
              <a:rPr lang="de-DE" sz="800" b="1" dirty="0" smtClean="0"/>
              <a:t>18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126       Byte Value (Hex)=  41       Byte Value (Dez)=  65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127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128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129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130       Byte Value (Hex)=  12       Byte Value (Dez)=  18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131       Byte Value (Hex)=  03       Byte Value (Dez)=  3  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132       Byte Value (Hex)=  00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133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11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17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134       Byte Value (Hex)=  00       Byte Value (Dez)=  0 </a:t>
            </a:r>
            <a:r>
              <a:rPr lang="de-DE" sz="800" dirty="0" smtClean="0">
                <a:solidFill>
                  <a:srgbClr val="0070C0"/>
                </a:solidFill>
              </a:rPr>
              <a:t>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135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136       Byte Value (Hex)=  -       Byte Value (Dez)=  -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137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138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139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140       Byte Value (Hex)=  -       Byte Value (Dez)=  -   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141       Byte Value (Hex)=  -       Byte Value (Dez)=  - 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142       Byte Value (Hex)=  3f       Byte Value (Dez)=  63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143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  Byte Value (Dez)=  247 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3920631" y="1880973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eschweifte Klammer rechts 34"/>
          <p:cNvSpPr/>
          <p:nvPr/>
        </p:nvSpPr>
        <p:spPr>
          <a:xfrm>
            <a:off x="3919309" y="652934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702559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JP-8000 Performances Soundbank – </a:t>
            </a:r>
            <a:r>
              <a:rPr lang="de-DE" dirty="0" err="1"/>
              <a:t>SysEx</a:t>
            </a:r>
            <a:r>
              <a:rPr lang="de-DE" dirty="0"/>
              <a:t> Events </a:t>
            </a:r>
            <a:r>
              <a:rPr lang="de-DE" dirty="0" err="1"/>
              <a:t>for</a:t>
            </a:r>
            <a:r>
              <a:rPr lang="de-DE" dirty="0"/>
              <a:t> “Performance Part </a:t>
            </a:r>
            <a:r>
              <a:rPr lang="de-DE" dirty="0" err="1"/>
              <a:t>Upper</a:t>
            </a:r>
            <a:r>
              <a:rPr lang="de-DE" dirty="0"/>
              <a:t>“ </a:t>
            </a:r>
            <a:r>
              <a:rPr lang="de-DE" dirty="0" err="1"/>
              <a:t>and</a:t>
            </a:r>
            <a:r>
              <a:rPr lang="de-DE" dirty="0"/>
              <a:t> “Performance Part </a:t>
            </a:r>
            <a:r>
              <a:rPr lang="de-DE" dirty="0" err="1"/>
              <a:t>Lower</a:t>
            </a:r>
            <a:r>
              <a:rPr lang="de-DE" dirty="0"/>
              <a:t>“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3980794" y="65293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- Delta Time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3976852" y="94834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62" name="Geschweifte Klammer rechts 61"/>
          <p:cNvSpPr/>
          <p:nvPr/>
        </p:nvSpPr>
        <p:spPr>
          <a:xfrm>
            <a:off x="3919690" y="101266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67450" y="108242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until</a:t>
            </a:r>
            <a:r>
              <a:rPr lang="de-DE" sz="800" dirty="0" smtClean="0"/>
              <a:t> </a:t>
            </a:r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ends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18</a:t>
            </a:r>
            <a:r>
              <a:rPr lang="de-DE" sz="800" dirty="0" smtClean="0"/>
              <a:t> Bytes    (1 Byte)</a:t>
            </a:r>
            <a:endParaRPr lang="de-DE" sz="800" dirty="0"/>
          </a:p>
        </p:txBody>
      </p:sp>
      <p:sp>
        <p:nvSpPr>
          <p:cNvPr id="64" name="Geschweifte Klammer rechts 63"/>
          <p:cNvSpPr/>
          <p:nvPr/>
        </p:nvSpPr>
        <p:spPr>
          <a:xfrm>
            <a:off x="3919690" y="114315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64084" y="197731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Offset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10h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Geschweifte Klammer rechts 66"/>
          <p:cNvSpPr/>
          <p:nvPr/>
        </p:nvSpPr>
        <p:spPr>
          <a:xfrm>
            <a:off x="7654147" y="1020663"/>
            <a:ext cx="77905" cy="24202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eschweifte Klammer rechts 27"/>
          <p:cNvSpPr/>
          <p:nvPr/>
        </p:nvSpPr>
        <p:spPr>
          <a:xfrm>
            <a:off x="3915368" y="2344196"/>
            <a:ext cx="53218" cy="862411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eschweifte Klammer rechts 36"/>
          <p:cNvSpPr/>
          <p:nvPr/>
        </p:nvSpPr>
        <p:spPr>
          <a:xfrm>
            <a:off x="3917885" y="332932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54681" y="327329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39" name="Textfeld 38"/>
          <p:cNvSpPr txBox="1"/>
          <p:nvPr/>
        </p:nvSpPr>
        <p:spPr>
          <a:xfrm>
            <a:off x="7757857" y="2111398"/>
            <a:ext cx="2567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for</a:t>
            </a:r>
            <a:r>
              <a:rPr lang="de-DE" sz="800" dirty="0" smtClean="0"/>
              <a:t> “Performance Part </a:t>
            </a:r>
            <a:r>
              <a:rPr lang="de-DE" sz="800" dirty="0" err="1" smtClean="0"/>
              <a:t>Upper</a:t>
            </a:r>
            <a:r>
              <a:rPr lang="de-DE" sz="800" dirty="0" smtClean="0"/>
              <a:t>“ (20 Bytes)</a:t>
            </a:r>
            <a:endParaRPr lang="de-DE" sz="800" dirty="0"/>
          </a:p>
        </p:txBody>
      </p:sp>
      <p:sp>
        <p:nvSpPr>
          <p:cNvPr id="41" name="Geschweifte Klammer rechts 40"/>
          <p:cNvSpPr/>
          <p:nvPr/>
        </p:nvSpPr>
        <p:spPr>
          <a:xfrm>
            <a:off x="3911909" y="3564957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3973394" y="356495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- Delta Time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3964084" y="386924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44" name="Geschweifte Klammer rechts 43"/>
          <p:cNvSpPr/>
          <p:nvPr/>
        </p:nvSpPr>
        <p:spPr>
          <a:xfrm>
            <a:off x="3906922" y="393356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3954682" y="400332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until</a:t>
            </a:r>
            <a:r>
              <a:rPr lang="de-DE" sz="800" dirty="0" smtClean="0"/>
              <a:t> </a:t>
            </a:r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ends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18</a:t>
            </a:r>
            <a:r>
              <a:rPr lang="de-DE" sz="800" dirty="0" smtClean="0"/>
              <a:t> Bytes    (1 Byte)</a:t>
            </a:r>
            <a:endParaRPr lang="de-DE" sz="800" dirty="0"/>
          </a:p>
        </p:txBody>
      </p:sp>
      <p:sp>
        <p:nvSpPr>
          <p:cNvPr id="46" name="Geschweifte Klammer rechts 45"/>
          <p:cNvSpPr/>
          <p:nvPr/>
        </p:nvSpPr>
        <p:spPr>
          <a:xfrm>
            <a:off x="3906922" y="40640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3967542" y="488430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Part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- Offset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11h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Geschweifte Klammer rechts 48"/>
          <p:cNvSpPr/>
          <p:nvPr/>
        </p:nvSpPr>
        <p:spPr>
          <a:xfrm>
            <a:off x="3907459" y="4798862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06051" y="5271220"/>
            <a:ext cx="61491" cy="876837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eschweifte Klammer rechts 78"/>
          <p:cNvSpPr/>
          <p:nvPr/>
        </p:nvSpPr>
        <p:spPr>
          <a:xfrm>
            <a:off x="3908569" y="625634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/>
          <p:cNvSpPr txBox="1"/>
          <p:nvPr/>
        </p:nvSpPr>
        <p:spPr>
          <a:xfrm>
            <a:off x="3973137" y="620401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1" name="Geschweifte Klammer rechts 80"/>
          <p:cNvSpPr/>
          <p:nvPr/>
        </p:nvSpPr>
        <p:spPr>
          <a:xfrm>
            <a:off x="7644837" y="3968945"/>
            <a:ext cx="77905" cy="24202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/>
          <p:cNvSpPr txBox="1"/>
          <p:nvPr/>
        </p:nvSpPr>
        <p:spPr>
          <a:xfrm>
            <a:off x="7748542" y="5059792"/>
            <a:ext cx="2567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for</a:t>
            </a:r>
            <a:r>
              <a:rPr lang="de-DE" sz="800" dirty="0" smtClean="0"/>
              <a:t> “Performance Part </a:t>
            </a:r>
            <a:r>
              <a:rPr lang="de-DE" sz="800" dirty="0" err="1" smtClean="0"/>
              <a:t>Lower</a:t>
            </a:r>
            <a:r>
              <a:rPr lang="de-DE" sz="800" dirty="0" smtClean="0"/>
              <a:t>“ (20 Bytes)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919690" y="1260547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Geschweifte Klammer rechts 83"/>
          <p:cNvSpPr/>
          <p:nvPr/>
        </p:nvSpPr>
        <p:spPr>
          <a:xfrm>
            <a:off x="3919690" y="1373721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919690" y="1502529"/>
            <a:ext cx="45719" cy="211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Geschweifte Klammer rechts 85"/>
          <p:cNvSpPr/>
          <p:nvPr/>
        </p:nvSpPr>
        <p:spPr>
          <a:xfrm>
            <a:off x="3919690" y="1744381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90228" y="1207117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</a:t>
            </a:r>
            <a:r>
              <a:rPr lang="de-DE" sz="800" dirty="0" err="1" smtClean="0"/>
              <a:t>number</a:t>
            </a:r>
            <a:r>
              <a:rPr lang="de-DE" sz="800" dirty="0" smtClean="0"/>
              <a:t> (Roland)            (1 Byte)</a:t>
            </a:r>
          </a:p>
        </p:txBody>
      </p:sp>
      <p:sp>
        <p:nvSpPr>
          <p:cNvPr id="88" name="Textfeld 87"/>
          <p:cNvSpPr txBox="1"/>
          <p:nvPr/>
        </p:nvSpPr>
        <p:spPr>
          <a:xfrm>
            <a:off x="3990228" y="131483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Device ID (17)                       (</a:t>
            </a:r>
            <a:r>
              <a:rPr lang="de-DE" sz="800" dirty="0"/>
              <a:t>1 Byte</a:t>
            </a:r>
            <a:r>
              <a:rPr lang="de-DE" sz="800" dirty="0" smtClean="0"/>
              <a:t>)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3990228" y="1513331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Model ID (JP-8000)             (2 Bytes)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3990228" y="1669435"/>
            <a:ext cx="1577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Command ID (DT1)             (1 Byte)</a:t>
            </a:r>
          </a:p>
        </p:txBody>
      </p:sp>
      <p:sp>
        <p:nvSpPr>
          <p:cNvPr id="91" name="Geschweifte Klammer rechts 90"/>
          <p:cNvSpPr/>
          <p:nvPr/>
        </p:nvSpPr>
        <p:spPr>
          <a:xfrm>
            <a:off x="3902599" y="4183589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Geschweifte Klammer rechts 91"/>
          <p:cNvSpPr/>
          <p:nvPr/>
        </p:nvSpPr>
        <p:spPr>
          <a:xfrm>
            <a:off x="3902599" y="4296763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Geschweifte Klammer rechts 92"/>
          <p:cNvSpPr/>
          <p:nvPr/>
        </p:nvSpPr>
        <p:spPr>
          <a:xfrm>
            <a:off x="3902599" y="4425571"/>
            <a:ext cx="45719" cy="211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Geschweifte Klammer rechts 93"/>
          <p:cNvSpPr/>
          <p:nvPr/>
        </p:nvSpPr>
        <p:spPr>
          <a:xfrm>
            <a:off x="3902599" y="4667423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/>
          <p:cNvSpPr txBox="1"/>
          <p:nvPr/>
        </p:nvSpPr>
        <p:spPr>
          <a:xfrm>
            <a:off x="3973137" y="4130159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</a:t>
            </a:r>
            <a:r>
              <a:rPr lang="de-DE" sz="800" dirty="0" err="1" smtClean="0"/>
              <a:t>number</a:t>
            </a:r>
            <a:r>
              <a:rPr lang="de-DE" sz="800" dirty="0" smtClean="0"/>
              <a:t> (Roland)            (1 Byte)</a:t>
            </a:r>
          </a:p>
        </p:txBody>
      </p:sp>
      <p:sp>
        <p:nvSpPr>
          <p:cNvPr id="96" name="Textfeld 95"/>
          <p:cNvSpPr txBox="1"/>
          <p:nvPr/>
        </p:nvSpPr>
        <p:spPr>
          <a:xfrm>
            <a:off x="3973137" y="4237881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Device ID (17)                       (</a:t>
            </a:r>
            <a:r>
              <a:rPr lang="de-DE" sz="800" dirty="0"/>
              <a:t>1 Byte</a:t>
            </a:r>
            <a:r>
              <a:rPr lang="de-DE" sz="800" dirty="0" smtClean="0"/>
              <a:t>)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3973137" y="4436373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Model ID (JP-8000)             (2 Bytes)</a:t>
            </a:r>
          </a:p>
        </p:txBody>
      </p:sp>
      <p:sp>
        <p:nvSpPr>
          <p:cNvPr id="98" name="Textfeld 97"/>
          <p:cNvSpPr txBox="1"/>
          <p:nvPr/>
        </p:nvSpPr>
        <p:spPr>
          <a:xfrm>
            <a:off x="3973137" y="4592477"/>
            <a:ext cx="1577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Command ID (DT1)             (1 Byte)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3991817" y="315294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0" name="Geschweifte Klammer rechts 99"/>
          <p:cNvSpPr/>
          <p:nvPr/>
        </p:nvSpPr>
        <p:spPr>
          <a:xfrm>
            <a:off x="3919690" y="321538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3974726" y="607158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02" name="Geschweifte Klammer rechts 101"/>
          <p:cNvSpPr/>
          <p:nvPr/>
        </p:nvSpPr>
        <p:spPr>
          <a:xfrm>
            <a:off x="3902599" y="61340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64084" y="267482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Performance Part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(</a:t>
            </a:r>
            <a:r>
              <a:rPr lang="de-DE" sz="800" dirty="0">
                <a:solidFill>
                  <a:srgbClr val="0070C0"/>
                </a:solidFill>
              </a:rPr>
              <a:t>7</a:t>
            </a:r>
            <a:r>
              <a:rPr lang="de-DE" sz="800" dirty="0" smtClean="0">
                <a:solidFill>
                  <a:srgbClr val="0070C0"/>
                </a:solidFill>
              </a:rPr>
              <a:t> Bytes)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3967542" y="560308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Performance Part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(</a:t>
            </a:r>
            <a:r>
              <a:rPr lang="de-DE" sz="800" dirty="0">
                <a:solidFill>
                  <a:srgbClr val="0070C0"/>
                </a:solidFill>
              </a:rPr>
              <a:t>7</a:t>
            </a:r>
            <a:r>
              <a:rPr lang="de-DE" sz="800" dirty="0" smtClean="0">
                <a:solidFill>
                  <a:srgbClr val="0070C0"/>
                </a:solidFill>
              </a:rPr>
              <a:t> Bytes)</a:t>
            </a:r>
          </a:p>
        </p:txBody>
      </p:sp>
    </p:spTree>
    <p:extLst>
      <p:ext uri="{BB962C8B-B14F-4D97-AF65-F5344CB8AC3E}">
        <p14:creationId xmlns:p14="http://schemas.microsoft.com/office/powerpoint/2010/main" val="321176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10770" y="455191"/>
            <a:ext cx="3516612" cy="63709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144       Byte Value (Hex)=  83       Byte Value (Dez)=  131 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145       Byte Value (Hex)=  74       Byte Value (Dez)=  116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146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147       Byte Value (Hex)=  81       Byte Value (Dez)=  </a:t>
            </a:r>
            <a:r>
              <a:rPr lang="de-DE" sz="800" b="1" dirty="0" smtClean="0"/>
              <a:t>129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148       Byte Value (Hex)=  7b       Byte Value (Dez)=  </a:t>
            </a:r>
            <a:r>
              <a:rPr lang="de-DE" sz="800" b="1" dirty="0" smtClean="0"/>
              <a:t>123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149       Byte Value (Hex)=  41       Byte Value (Dez)=  65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150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151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152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153       Byte Value (Hex)=  12       Byte Value (Dez)=  18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154       Byte Value (Hex)=  03       Byte Value (Dez)=  3   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155       Byte Value (Hex)=  00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156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157       Byte Value (Hex)=  00       Byte Value (Dez)=  0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158       Byte Value (Hex)=  -       Byte Value (Dez)=  - 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159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395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396       Byte Value (Hex)=  -       Byte Value (Dez)=  -     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397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398       Byte Value (Hex)=  79       Byte Value (Dez)=  121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399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  Byte Value (Dez)=  247</a:t>
            </a:r>
          </a:p>
          <a:p>
            <a:endParaRPr lang="de-DE" sz="800" dirty="0"/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400       Byte Value (Hex)=  83       Byte Value (Dez)=  131 </a:t>
            </a:r>
          </a:p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in Bank =  401       Byte Value (Hex)=  74       Byte Value (Dez)=  116</a:t>
            </a:r>
          </a:p>
          <a:p>
            <a:endParaRPr lang="de-DE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402       Byte Value (Hex)=  </a:t>
            </a:r>
            <a:r>
              <a:rPr lang="de-DE" sz="800" b="1" dirty="0" smtClean="0"/>
              <a:t>f0</a:t>
            </a:r>
            <a:r>
              <a:rPr lang="de-DE" sz="800" dirty="0" smtClean="0"/>
              <a:t>       Byte Value (Dez)=  240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403       Byte Value (Hex)=  81       Byte Value (Dez)=  </a:t>
            </a:r>
            <a:r>
              <a:rPr lang="de-DE" sz="800" b="1" dirty="0" smtClean="0"/>
              <a:t>129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404       Byte Value (Hex)=  7b       Byte Value (Dez)=  </a:t>
            </a:r>
            <a:r>
              <a:rPr lang="de-DE" sz="800" b="1" dirty="0" smtClean="0"/>
              <a:t>123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405       Byte Value (Hex)=  41       Byte Value (Dez)=  65 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406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407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408       Byte Value (Hex)=  06       Byte Value (Dez)=  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409       Byte Value (Hex)=  12       Byte Value (Dez)=  18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410       Byte Value (Hex)=  03       Byte Value (Dez)=  3  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411       Byte Value (Hex)=  00       Byte Value (Dez)=  0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412       Byte Value (Hex)= 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413       Byte Value (Hex)=  00       Byte Value (Dez)=  0   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414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415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…</a:t>
            </a:r>
            <a:endParaRPr lang="de-DE" sz="800" dirty="0">
              <a:solidFill>
                <a:srgbClr val="0070C0"/>
              </a:solidFill>
            </a:endParaRP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651       Byte Value (Hex)=  -       Byte Value (Dez)=  -</a:t>
            </a:r>
          </a:p>
          <a:p>
            <a:r>
              <a:rPr lang="de-DE" sz="800" dirty="0" smtClean="0">
                <a:solidFill>
                  <a:srgbClr val="0070C0"/>
                </a:solidFill>
              </a:rPr>
              <a:t>Byte </a:t>
            </a:r>
            <a:r>
              <a:rPr lang="de-DE" sz="800" dirty="0" err="1" smtClean="0">
                <a:solidFill>
                  <a:srgbClr val="0070C0"/>
                </a:solidFill>
              </a:rPr>
              <a:t>Number</a:t>
            </a:r>
            <a:r>
              <a:rPr lang="de-DE" sz="800" dirty="0" smtClean="0">
                <a:solidFill>
                  <a:srgbClr val="0070C0"/>
                </a:solidFill>
              </a:rPr>
              <a:t> in Bank =  652       Byte Value (Hex)=  -       Byte Value (Dez)=  -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653       Byte Value (Hex)=  00       Byte Value (Dez)=  0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654       Byte Value (Hex)=  10       Byte Value (Dez)=  16</a:t>
            </a:r>
          </a:p>
          <a:p>
            <a:r>
              <a:rPr lang="de-DE" sz="800" dirty="0" smtClean="0"/>
              <a:t>Byte </a:t>
            </a:r>
            <a:r>
              <a:rPr lang="de-DE" sz="800" dirty="0" err="1" smtClean="0"/>
              <a:t>Number</a:t>
            </a:r>
            <a:r>
              <a:rPr lang="de-DE" sz="800" dirty="0" smtClean="0"/>
              <a:t> in Bank =  655       Byte Value (Hex)=  </a:t>
            </a:r>
            <a:r>
              <a:rPr lang="de-DE" sz="800" b="1" dirty="0" smtClean="0"/>
              <a:t>f7</a:t>
            </a:r>
            <a:r>
              <a:rPr lang="de-DE" sz="800" dirty="0" smtClean="0"/>
              <a:t>       Byte Value (Dez)=  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656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(Hex)=  83       Byte Value (Dez)=  131 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657       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Value (Hex)=  74       Byte Value (Dez)=  116</a:t>
            </a:r>
          </a:p>
          <a:p>
            <a:r>
              <a:rPr lang="de-DE" sz="800" dirty="0" smtClean="0"/>
              <a:t> 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721282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JP-8000 Performances Soundbank – </a:t>
            </a:r>
            <a:r>
              <a:rPr lang="de-DE" dirty="0" err="1"/>
              <a:t>SysEx</a:t>
            </a:r>
            <a:r>
              <a:rPr lang="de-DE" dirty="0"/>
              <a:t> Events </a:t>
            </a:r>
            <a:r>
              <a:rPr lang="de-DE" dirty="0" err="1"/>
              <a:t>for</a:t>
            </a:r>
            <a:r>
              <a:rPr lang="de-DE" dirty="0"/>
              <a:t> “Performance Patch </a:t>
            </a:r>
            <a:r>
              <a:rPr lang="de-DE" dirty="0" err="1"/>
              <a:t>Upper</a:t>
            </a:r>
            <a:r>
              <a:rPr lang="de-DE" dirty="0"/>
              <a:t>“ </a:t>
            </a:r>
            <a:r>
              <a:rPr lang="de-DE" dirty="0" err="1"/>
              <a:t>and</a:t>
            </a:r>
            <a:r>
              <a:rPr lang="de-DE" dirty="0"/>
              <a:t> “Performance Patch </a:t>
            </a:r>
            <a:r>
              <a:rPr lang="de-DE" dirty="0" err="1"/>
              <a:t>Lower</a:t>
            </a:r>
            <a:r>
              <a:rPr lang="de-DE" dirty="0"/>
              <a:t>“</a:t>
            </a:r>
          </a:p>
        </p:txBody>
      </p:sp>
      <p:sp>
        <p:nvSpPr>
          <p:cNvPr id="67" name="Geschweifte Klammer rechts 66"/>
          <p:cNvSpPr/>
          <p:nvPr/>
        </p:nvSpPr>
        <p:spPr>
          <a:xfrm>
            <a:off x="7259434" y="910933"/>
            <a:ext cx="86176" cy="23894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7393278" y="1994138"/>
            <a:ext cx="2567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for</a:t>
            </a:r>
            <a:r>
              <a:rPr lang="de-DE" sz="800" dirty="0" smtClean="0"/>
              <a:t> “Performance Patch </a:t>
            </a:r>
            <a:r>
              <a:rPr lang="de-DE" sz="800" dirty="0" err="1" smtClean="0"/>
              <a:t>Upper</a:t>
            </a:r>
            <a:r>
              <a:rPr lang="de-DE" sz="800" dirty="0" smtClean="0"/>
              <a:t>“ (254 Bytes)</a:t>
            </a:r>
            <a:endParaRPr lang="de-DE" sz="800" dirty="0"/>
          </a:p>
        </p:txBody>
      </p:sp>
      <p:sp>
        <p:nvSpPr>
          <p:cNvPr id="69" name="Geschweifte Klammer rechts 68"/>
          <p:cNvSpPr/>
          <p:nvPr/>
        </p:nvSpPr>
        <p:spPr>
          <a:xfrm>
            <a:off x="3845287" y="526660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3906772" y="52666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- Delta Time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3906772" y="8286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83" name="Geschweifte Klammer rechts 82"/>
          <p:cNvSpPr/>
          <p:nvPr/>
        </p:nvSpPr>
        <p:spPr>
          <a:xfrm>
            <a:off x="3849610" y="89292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/>
          <p:cNvSpPr txBox="1"/>
          <p:nvPr/>
        </p:nvSpPr>
        <p:spPr>
          <a:xfrm>
            <a:off x="3902447" y="99346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until</a:t>
            </a:r>
            <a:r>
              <a:rPr lang="de-DE" sz="800" dirty="0" smtClean="0"/>
              <a:t> </a:t>
            </a:r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ends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129+123</a:t>
            </a:r>
            <a:r>
              <a:rPr lang="de-DE" sz="800" dirty="0" smtClean="0"/>
              <a:t> = 252Bytes    (2 Bytes)</a:t>
            </a:r>
            <a:endParaRPr lang="de-DE" sz="800" dirty="0"/>
          </a:p>
        </p:txBody>
      </p:sp>
      <p:sp>
        <p:nvSpPr>
          <p:cNvPr id="85" name="Geschweifte Klammer rechts 84"/>
          <p:cNvSpPr/>
          <p:nvPr/>
        </p:nvSpPr>
        <p:spPr>
          <a:xfrm>
            <a:off x="3849610" y="1023410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382" y="197457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Offset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40h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Geschweifte Klammer rechts 87"/>
          <p:cNvSpPr/>
          <p:nvPr/>
        </p:nvSpPr>
        <p:spPr>
          <a:xfrm>
            <a:off x="3849608" y="1851191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849608" y="2340289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06772" y="252557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Upper</a:t>
            </a:r>
            <a:r>
              <a:rPr lang="de-DE" sz="800" dirty="0" smtClean="0">
                <a:solidFill>
                  <a:srgbClr val="0070C0"/>
                </a:solidFill>
              </a:rPr>
              <a:t>    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91" name="Geschweifte Klammer rechts 90"/>
          <p:cNvSpPr/>
          <p:nvPr/>
        </p:nvSpPr>
        <p:spPr>
          <a:xfrm>
            <a:off x="3849607" y="319681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3890986" y="313370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3" name="Geschweifte Klammer rechts 92"/>
          <p:cNvSpPr/>
          <p:nvPr/>
        </p:nvSpPr>
        <p:spPr>
          <a:xfrm>
            <a:off x="3851194" y="3076515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874053" y="300261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96" name="Geschweifte Klammer rechts 95"/>
          <p:cNvSpPr/>
          <p:nvPr/>
        </p:nvSpPr>
        <p:spPr>
          <a:xfrm>
            <a:off x="3845287" y="3466696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3906772" y="346669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- Delta Time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3902447" y="375387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Start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99" name="Geschweifte Klammer rechts 98"/>
          <p:cNvSpPr/>
          <p:nvPr/>
        </p:nvSpPr>
        <p:spPr>
          <a:xfrm>
            <a:off x="3845285" y="38181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Textfeld 99"/>
          <p:cNvSpPr txBox="1"/>
          <p:nvPr/>
        </p:nvSpPr>
        <p:spPr>
          <a:xfrm>
            <a:off x="3898122" y="39187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Number</a:t>
            </a:r>
            <a:r>
              <a:rPr lang="de-DE" sz="800" dirty="0" smtClean="0"/>
              <a:t> </a:t>
            </a:r>
            <a:r>
              <a:rPr lang="de-DE" sz="800" dirty="0" err="1" smtClean="0"/>
              <a:t>of</a:t>
            </a:r>
            <a:r>
              <a:rPr lang="de-DE" sz="800" dirty="0" smtClean="0"/>
              <a:t> </a:t>
            </a:r>
            <a:r>
              <a:rPr lang="de-DE" sz="800" dirty="0" err="1" smtClean="0"/>
              <a:t>bytes</a:t>
            </a:r>
            <a:r>
              <a:rPr lang="de-DE" sz="800" dirty="0" smtClean="0"/>
              <a:t> </a:t>
            </a:r>
            <a:r>
              <a:rPr lang="de-DE" sz="800" dirty="0" err="1" smtClean="0"/>
              <a:t>until</a:t>
            </a:r>
            <a:r>
              <a:rPr lang="de-DE" sz="800" dirty="0" smtClean="0"/>
              <a:t> </a:t>
            </a:r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ends</a:t>
            </a:r>
            <a:r>
              <a:rPr lang="de-DE" sz="800" dirty="0" smtClean="0"/>
              <a:t> will </a:t>
            </a:r>
            <a:r>
              <a:rPr lang="de-DE" sz="800" dirty="0" err="1" smtClean="0"/>
              <a:t>be</a:t>
            </a:r>
            <a:r>
              <a:rPr lang="de-DE" sz="800" dirty="0" smtClean="0"/>
              <a:t> </a:t>
            </a:r>
            <a:r>
              <a:rPr lang="de-DE" sz="800" b="1" dirty="0" smtClean="0"/>
              <a:t>129+123</a:t>
            </a:r>
            <a:r>
              <a:rPr lang="de-DE" sz="800" dirty="0" smtClean="0"/>
              <a:t> = 252Bytes    (2 Bytes)</a:t>
            </a:r>
            <a:endParaRPr lang="de-DE" sz="800" dirty="0"/>
          </a:p>
        </p:txBody>
      </p:sp>
      <p:sp>
        <p:nvSpPr>
          <p:cNvPr id="101" name="Geschweifte Klammer rechts 100"/>
          <p:cNvSpPr/>
          <p:nvPr/>
        </p:nvSpPr>
        <p:spPr>
          <a:xfrm>
            <a:off x="3845285" y="3948681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23057" y="489984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Patch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= Offset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</a:t>
            </a:r>
            <a:r>
              <a:rPr lang="de-DE" sz="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42h</a:t>
            </a:r>
            <a:r>
              <a:rPr lang="de-DE" sz="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(4 Bytes)</a:t>
            </a:r>
            <a:endParaRPr lang="de-DE" sz="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" name="Geschweifte Klammer rechts 103"/>
          <p:cNvSpPr/>
          <p:nvPr/>
        </p:nvSpPr>
        <p:spPr>
          <a:xfrm>
            <a:off x="3845283" y="4776462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Geschweifte Klammer rechts 104"/>
          <p:cNvSpPr/>
          <p:nvPr/>
        </p:nvSpPr>
        <p:spPr>
          <a:xfrm>
            <a:off x="3845283" y="5265560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902447" y="545084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rgbClr val="0070C0"/>
                </a:solidFill>
              </a:rPr>
              <a:t>Patch </a:t>
            </a:r>
            <a:r>
              <a:rPr lang="de-DE" sz="800" dirty="0" err="1" smtClean="0">
                <a:solidFill>
                  <a:srgbClr val="0070C0"/>
                </a:solidFill>
              </a:rPr>
              <a:t>Lower</a:t>
            </a:r>
            <a:r>
              <a:rPr lang="de-DE" sz="800" dirty="0" smtClean="0">
                <a:solidFill>
                  <a:srgbClr val="0070C0"/>
                </a:solidFill>
              </a:rPr>
              <a:t>     (239 Bytes)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107" name="Geschweifte Klammer rechts 106"/>
          <p:cNvSpPr/>
          <p:nvPr/>
        </p:nvSpPr>
        <p:spPr>
          <a:xfrm>
            <a:off x="3845282" y="612208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886661" y="605897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 smtClean="0"/>
              <a:t>SysEx</a:t>
            </a:r>
            <a:r>
              <a:rPr lang="de-DE" sz="800" b="1" dirty="0" smtClean="0"/>
              <a:t> Event </a:t>
            </a:r>
            <a:r>
              <a:rPr lang="de-DE" sz="800" dirty="0" smtClean="0"/>
              <a:t>‚</a:t>
            </a:r>
            <a:r>
              <a:rPr lang="de-DE" sz="800" b="1" dirty="0" smtClean="0"/>
              <a:t>End</a:t>
            </a:r>
            <a:r>
              <a:rPr lang="de-DE" sz="800" dirty="0" smtClean="0"/>
              <a:t>‘     (1 Byte)</a:t>
            </a:r>
            <a:endParaRPr lang="de-DE" sz="8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3869728" y="594651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Checksum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110" name="Geschweifte Klammer rechts 109"/>
          <p:cNvSpPr/>
          <p:nvPr/>
        </p:nvSpPr>
        <p:spPr>
          <a:xfrm>
            <a:off x="3848458" y="6008304"/>
            <a:ext cx="45719" cy="793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Geschweifte Klammer rechts 110"/>
          <p:cNvSpPr/>
          <p:nvPr/>
        </p:nvSpPr>
        <p:spPr>
          <a:xfrm>
            <a:off x="7255109" y="3827509"/>
            <a:ext cx="86176" cy="23894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Textfeld 111"/>
          <p:cNvSpPr txBox="1"/>
          <p:nvPr/>
        </p:nvSpPr>
        <p:spPr>
          <a:xfrm>
            <a:off x="7388952" y="4897894"/>
            <a:ext cx="2567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SysEx</a:t>
            </a:r>
            <a:r>
              <a:rPr lang="de-DE" sz="800" dirty="0" smtClean="0"/>
              <a:t> Event </a:t>
            </a:r>
            <a:r>
              <a:rPr lang="de-DE" sz="800" dirty="0" err="1" smtClean="0"/>
              <a:t>for</a:t>
            </a:r>
            <a:r>
              <a:rPr lang="de-DE" sz="800" dirty="0" smtClean="0"/>
              <a:t> “Performance Patch </a:t>
            </a:r>
            <a:r>
              <a:rPr lang="de-DE" sz="800" dirty="0" err="1" smtClean="0"/>
              <a:t>Lower</a:t>
            </a:r>
            <a:r>
              <a:rPr lang="de-DE" sz="800" dirty="0" smtClean="0"/>
              <a:t>“ (254 Bytes)</a:t>
            </a:r>
            <a:endParaRPr lang="de-DE" sz="800" dirty="0"/>
          </a:p>
        </p:txBody>
      </p:sp>
      <p:sp>
        <p:nvSpPr>
          <p:cNvPr id="40" name="Textfeld 39"/>
          <p:cNvSpPr txBox="1"/>
          <p:nvPr/>
        </p:nvSpPr>
        <p:spPr>
          <a:xfrm>
            <a:off x="8672731" y="6424768"/>
            <a:ext cx="4485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ym typeface="Wingdings" panose="05000000000000000000" pitchFamily="2" charset="2"/>
              </a:rPr>
              <a:t> </a:t>
            </a:r>
            <a:r>
              <a:rPr lang="de-DE" sz="1200" dirty="0" smtClean="0">
                <a:sym typeface="Wingdings" panose="05000000000000000000" pitchFamily="2" charset="2"/>
              </a:rPr>
              <a:t>Repeat </a:t>
            </a:r>
            <a:r>
              <a:rPr lang="de-DE" sz="1200" dirty="0" err="1" smtClean="0">
                <a:sym typeface="Wingdings" panose="05000000000000000000" pitchFamily="2" charset="2"/>
              </a:rPr>
              <a:t>from</a:t>
            </a:r>
            <a:r>
              <a:rPr lang="de-DE" sz="1200" dirty="0" smtClean="0">
                <a:sym typeface="Wingdings" panose="05000000000000000000" pitchFamily="2" charset="2"/>
              </a:rPr>
              <a:t> </a:t>
            </a:r>
            <a:r>
              <a:rPr lang="de-DE" sz="1200" dirty="0" err="1"/>
              <a:t>SysEx</a:t>
            </a:r>
            <a:r>
              <a:rPr lang="de-DE" sz="1200" dirty="0"/>
              <a:t> Event </a:t>
            </a:r>
            <a:r>
              <a:rPr lang="de-DE" sz="1200" dirty="0" err="1"/>
              <a:t>for</a:t>
            </a:r>
            <a:r>
              <a:rPr lang="de-DE" sz="1200" dirty="0"/>
              <a:t> “User Performance</a:t>
            </a:r>
            <a:r>
              <a:rPr lang="de-DE" sz="1200" dirty="0" smtClean="0"/>
              <a:t>“</a:t>
            </a:r>
            <a:endParaRPr lang="de-DE" sz="1200" dirty="0"/>
          </a:p>
        </p:txBody>
      </p:sp>
      <p:sp>
        <p:nvSpPr>
          <p:cNvPr id="41" name="Geschweifte Klammer rechts 40"/>
          <p:cNvSpPr/>
          <p:nvPr/>
        </p:nvSpPr>
        <p:spPr>
          <a:xfrm>
            <a:off x="3852783" y="1257228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eschweifte Klammer rechts 41"/>
          <p:cNvSpPr/>
          <p:nvPr/>
        </p:nvSpPr>
        <p:spPr>
          <a:xfrm>
            <a:off x="3852783" y="1370402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Geschweifte Klammer rechts 42"/>
          <p:cNvSpPr/>
          <p:nvPr/>
        </p:nvSpPr>
        <p:spPr>
          <a:xfrm>
            <a:off x="3852783" y="1499210"/>
            <a:ext cx="45719" cy="211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eschweifte Klammer rechts 43"/>
          <p:cNvSpPr/>
          <p:nvPr/>
        </p:nvSpPr>
        <p:spPr>
          <a:xfrm>
            <a:off x="3852783" y="1741062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3923321" y="1203798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</a:t>
            </a:r>
            <a:r>
              <a:rPr lang="de-DE" sz="800" dirty="0" err="1" smtClean="0"/>
              <a:t>number</a:t>
            </a:r>
            <a:r>
              <a:rPr lang="de-DE" sz="800" dirty="0" smtClean="0"/>
              <a:t> (Roland)            (1 Byte)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3923321" y="1311520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Device ID (17)                       (</a:t>
            </a:r>
            <a:r>
              <a:rPr lang="de-DE" sz="800" dirty="0"/>
              <a:t>1 Byte</a:t>
            </a:r>
            <a:r>
              <a:rPr lang="de-DE" sz="800" dirty="0" smtClean="0"/>
              <a:t>)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923321" y="1510012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Model ID (JP-8000)             (2 Bytes)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3923321" y="1666116"/>
            <a:ext cx="1577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Command ID (DT1)             (1 Byte)</a:t>
            </a:r>
          </a:p>
        </p:txBody>
      </p:sp>
      <p:sp>
        <p:nvSpPr>
          <p:cNvPr id="79" name="Geschweifte Klammer rechts 78"/>
          <p:cNvSpPr/>
          <p:nvPr/>
        </p:nvSpPr>
        <p:spPr>
          <a:xfrm>
            <a:off x="3850765" y="4166363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Geschweifte Klammer rechts 79"/>
          <p:cNvSpPr/>
          <p:nvPr/>
        </p:nvSpPr>
        <p:spPr>
          <a:xfrm>
            <a:off x="3850765" y="4279537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Geschweifte Klammer rechts 80"/>
          <p:cNvSpPr/>
          <p:nvPr/>
        </p:nvSpPr>
        <p:spPr>
          <a:xfrm>
            <a:off x="3850765" y="4408345"/>
            <a:ext cx="45719" cy="21127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Geschweifte Klammer rechts 81"/>
          <p:cNvSpPr/>
          <p:nvPr/>
        </p:nvSpPr>
        <p:spPr>
          <a:xfrm>
            <a:off x="3850765" y="4650197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Textfeld 112"/>
          <p:cNvSpPr txBox="1"/>
          <p:nvPr/>
        </p:nvSpPr>
        <p:spPr>
          <a:xfrm>
            <a:off x="3921303" y="4112933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ID </a:t>
            </a:r>
            <a:r>
              <a:rPr lang="de-DE" sz="800" dirty="0" err="1" smtClean="0"/>
              <a:t>number</a:t>
            </a:r>
            <a:r>
              <a:rPr lang="de-DE" sz="800" dirty="0" smtClean="0"/>
              <a:t> (Roland)            (1 Byte)</a:t>
            </a:r>
          </a:p>
        </p:txBody>
      </p:sp>
      <p:sp>
        <p:nvSpPr>
          <p:cNvPr id="114" name="Textfeld 113"/>
          <p:cNvSpPr txBox="1"/>
          <p:nvPr/>
        </p:nvSpPr>
        <p:spPr>
          <a:xfrm>
            <a:off x="3921303" y="4220655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Device ID (17)                       (</a:t>
            </a:r>
            <a:r>
              <a:rPr lang="de-DE" sz="800" dirty="0"/>
              <a:t>1 Byte</a:t>
            </a:r>
            <a:r>
              <a:rPr lang="de-DE" sz="800" dirty="0" smtClean="0"/>
              <a:t>)</a:t>
            </a:r>
          </a:p>
        </p:txBody>
      </p:sp>
      <p:sp>
        <p:nvSpPr>
          <p:cNvPr id="115" name="Textfeld 114"/>
          <p:cNvSpPr txBox="1"/>
          <p:nvPr/>
        </p:nvSpPr>
        <p:spPr>
          <a:xfrm>
            <a:off x="3921303" y="4419147"/>
            <a:ext cx="161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Model ID (JP-8000)             (2 Bytes)</a:t>
            </a:r>
          </a:p>
        </p:txBody>
      </p:sp>
      <p:sp>
        <p:nvSpPr>
          <p:cNvPr id="116" name="Textfeld 115"/>
          <p:cNvSpPr txBox="1"/>
          <p:nvPr/>
        </p:nvSpPr>
        <p:spPr>
          <a:xfrm>
            <a:off x="3921303" y="4575251"/>
            <a:ext cx="1577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Command ID (DT1)             (1 Byte)</a:t>
            </a:r>
          </a:p>
        </p:txBody>
      </p:sp>
      <p:sp>
        <p:nvSpPr>
          <p:cNvPr id="54" name="Geschweifte Klammer rechts 53"/>
          <p:cNvSpPr/>
          <p:nvPr/>
        </p:nvSpPr>
        <p:spPr>
          <a:xfrm>
            <a:off x="3853552" y="587312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877999" y="582382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6" name="Geschweifte Klammer rechts 55"/>
          <p:cNvSpPr/>
          <p:nvPr/>
        </p:nvSpPr>
        <p:spPr>
          <a:xfrm>
            <a:off x="3857877" y="295860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3882324" y="290930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/>
              <a:t>Not </a:t>
            </a:r>
            <a:r>
              <a:rPr lang="de-DE" sz="800" dirty="0" err="1" smtClean="0"/>
              <a:t>used</a:t>
            </a:r>
            <a:r>
              <a:rPr lang="de-DE" sz="800" dirty="0" smtClean="0"/>
              <a:t> (1 Byte)</a:t>
            </a:r>
            <a:endParaRPr lang="de-DE" sz="800" dirty="0"/>
          </a:p>
        </p:txBody>
      </p:sp>
      <p:sp>
        <p:nvSpPr>
          <p:cNvPr id="58" name="Geschweifte Klammer rechts 57"/>
          <p:cNvSpPr/>
          <p:nvPr/>
        </p:nvSpPr>
        <p:spPr>
          <a:xfrm>
            <a:off x="3845287" y="6355292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06772" y="635529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Track Event - Delta Time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previous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this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800" dirty="0" err="1" smtClean="0">
                <a:solidFill>
                  <a:schemeClr val="bg1">
                    <a:lumMod val="65000"/>
                  </a:schemeClr>
                </a:solidFill>
              </a:rPr>
              <a:t>event</a:t>
            </a:r>
            <a:r>
              <a:rPr lang="de-DE" sz="800" dirty="0" smtClean="0">
                <a:solidFill>
                  <a:schemeClr val="bg1">
                    <a:lumMod val="65000"/>
                  </a:schemeClr>
                </a:solidFill>
              </a:rPr>
              <a:t>   (2 Bytes)</a:t>
            </a:r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74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JP-8080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Patches Soundbank</a:t>
            </a:r>
          </a:p>
          <a:p>
            <a:r>
              <a:rPr lang="de-DE" dirty="0">
                <a:solidFill>
                  <a:schemeClr val="bg1"/>
                </a:solidFill>
              </a:rPr>
              <a:t>MIDI </a:t>
            </a:r>
            <a:r>
              <a:rPr lang="de-DE" dirty="0" smtClean="0">
                <a:solidFill>
                  <a:schemeClr val="bg1"/>
                </a:solidFill>
              </a:rPr>
              <a:t>File</a:t>
            </a:r>
          </a:p>
          <a:p>
            <a:r>
              <a:rPr lang="de-DE" sz="1400" dirty="0">
                <a:solidFill>
                  <a:schemeClr val="bg1"/>
                </a:solidFill>
              </a:rPr>
              <a:t>(Size = 17908 Bytes</a:t>
            </a:r>
            <a:r>
              <a:rPr lang="de-DE" sz="1400" dirty="0" smtClean="0">
                <a:solidFill>
                  <a:schemeClr val="bg1"/>
                </a:solidFill>
              </a:rPr>
              <a:t>)</a:t>
            </a:r>
            <a:r>
              <a:rPr lang="de-DE" dirty="0"/>
              <a:t/>
            </a:r>
            <a:br>
              <a:rPr lang="de-DE" dirty="0"/>
            </a:br>
            <a:endParaRPr lang="de-DE" sz="1600" dirty="0" smtClean="0"/>
          </a:p>
        </p:txBody>
      </p:sp>
    </p:spTree>
    <p:extLst>
      <p:ext uri="{BB962C8B-B14F-4D97-AF65-F5344CB8AC3E}">
        <p14:creationId xmlns:p14="http://schemas.microsoft.com/office/powerpoint/2010/main" val="226169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14995</Words>
  <Application>Microsoft Office PowerPoint</Application>
  <PresentationFormat>Breitbild</PresentationFormat>
  <Paragraphs>1001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</vt:lpstr>
      <vt:lpstr>JP-8000</vt:lpstr>
      <vt:lpstr>PowerPoint-Präsentation</vt:lpstr>
      <vt:lpstr>PowerPoint-Präsentation</vt:lpstr>
      <vt:lpstr>JP-8000</vt:lpstr>
      <vt:lpstr>PowerPoint-Präsentation</vt:lpstr>
      <vt:lpstr>PowerPoint-Präsentation</vt:lpstr>
      <vt:lpstr>PowerPoint-Präsentation</vt:lpstr>
      <vt:lpstr>PowerPoint-Präsentation</vt:lpstr>
      <vt:lpstr>JP-8080</vt:lpstr>
      <vt:lpstr>PowerPoint-Präsentation</vt:lpstr>
      <vt:lpstr>PowerPoint-Präsentation</vt:lpstr>
      <vt:lpstr>JP-8080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Internet</dc:creator>
  <cp:lastModifiedBy>Internet</cp:lastModifiedBy>
  <cp:revision>429</cp:revision>
  <dcterms:created xsi:type="dcterms:W3CDTF">2025-06-02T04:37:59Z</dcterms:created>
  <dcterms:modified xsi:type="dcterms:W3CDTF">2025-06-24T16:29:48Z</dcterms:modified>
</cp:coreProperties>
</file>