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3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716" r:id="rId71"/>
    <p:sldId id="715" r:id="rId72"/>
    <p:sldId id="654" r:id="rId73"/>
    <p:sldId id="655" r:id="rId74"/>
    <p:sldId id="613" r:id="rId75"/>
    <p:sldId id="700" r:id="rId76"/>
    <p:sldId id="656" r:id="rId77"/>
    <p:sldId id="657" r:id="rId78"/>
    <p:sldId id="663" r:id="rId79"/>
    <p:sldId id="616" r:id="rId80"/>
    <p:sldId id="664" r:id="rId81"/>
    <p:sldId id="668" r:id="rId82"/>
    <p:sldId id="670" r:id="rId83"/>
    <p:sldId id="717" r:id="rId84"/>
    <p:sldId id="718" r:id="rId85"/>
    <p:sldId id="719" r:id="rId86"/>
    <p:sldId id="720" r:id="rId87"/>
    <p:sldId id="721" r:id="rId88"/>
    <p:sldId id="723" r:id="rId89"/>
    <p:sldId id="665" r:id="rId90"/>
    <p:sldId id="722" r:id="rId91"/>
    <p:sldId id="724" r:id="rId92"/>
    <p:sldId id="677" r:id="rId93"/>
    <p:sldId id="731" r:id="rId94"/>
    <p:sldId id="725" r:id="rId95"/>
    <p:sldId id="726" r:id="rId96"/>
    <p:sldId id="727" r:id="rId97"/>
    <p:sldId id="728" r:id="rId98"/>
    <p:sldId id="729" r:id="rId99"/>
    <p:sldId id="730" r:id="rId100"/>
    <p:sldId id="676" r:id="rId101"/>
    <p:sldId id="732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>
              <a:gd name="adj" fmla="val 41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4337" y="1830761"/>
            <a:ext cx="5528429" cy="2179650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2181" y="4398781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304381" y="1495231"/>
            <a:ext cx="348343" cy="5528427"/>
          </a:xfrm>
          <a:prstGeom prst="leftBrace">
            <a:avLst>
              <a:gd name="adj1" fmla="val 3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7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Constant </a:t>
            </a:r>
            <a:r>
              <a:rPr lang="en-US" sz="2800" dirty="0" smtClean="0">
                <a:latin typeface="+mj-lt"/>
              </a:rPr>
              <a:t>assignment</a:t>
            </a:r>
            <a:endParaRPr lang="en-US" sz="28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627" y="4502596"/>
            <a:ext cx="48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$t0,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0914" y="2296776"/>
            <a:ext cx="4030543" cy="694685"/>
          </a:xfrm>
          <a:prstGeom prst="roundRect">
            <a:avLst>
              <a:gd name="adj" fmla="val 16421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“1234”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002576" y="3180318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6186" y="4133264"/>
            <a:ext cx="48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8368015" y="3221764"/>
            <a:ext cx="348343" cy="4572000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373651" y="3856568"/>
            <a:ext cx="348343" cy="3302389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690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must be defined in </a:t>
            </a:r>
            <a:r>
              <a:rPr lang="en-US" sz="2800" b="1" dirty="0" smtClean="0">
                <a:latin typeface="+mj-lt"/>
              </a:rPr>
              <a:t>data section</a:t>
            </a:r>
            <a:endParaRPr lang="en-US" sz="28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64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goes to </a:t>
            </a:r>
            <a:r>
              <a:rPr lang="en-US" sz="2800" b="1" dirty="0" smtClean="0">
                <a:latin typeface="+mj-lt"/>
              </a:rPr>
              <a:t>code section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variable </a:t>
            </a:r>
            <a:r>
              <a:rPr lang="en-US" sz="2800" dirty="0" smtClean="0">
                <a:latin typeface="+mj-lt"/>
              </a:rPr>
              <a:t>initialization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6"/>
            <a:ext cx="4140662" cy="148716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z :=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12" y="2360863"/>
            <a:ext cx="48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z: .word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5"/>
            <a:ext cx="4140662" cy="179270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875" y="1064858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710840"/>
            <a:ext cx="404148" cy="4156363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253" y="2178220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str_eq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Left Brace 8"/>
          <p:cNvSpPr/>
          <p:nvPr/>
        </p:nvSpPr>
        <p:spPr>
          <a:xfrm>
            <a:off x="6542105" y="2564288"/>
            <a:ext cx="404148" cy="2260268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4" y="2636710"/>
            <a:ext cx="406400" cy="3264567"/>
          </a:xfrm>
          <a:prstGeom prst="leftBrace">
            <a:avLst>
              <a:gd name="adj1" fmla="val 4690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33038" y="3175462"/>
            <a:ext cx="4170485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Checking access violation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4946" y="1818343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5" y="1828798"/>
            <a:ext cx="3647972" cy="2769253"/>
          </a:xfrm>
          <a:prstGeom prst="roundRect">
            <a:avLst>
              <a:gd name="adj" fmla="val 44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4" y="1634370"/>
            <a:ext cx="4074691" cy="4357128"/>
          </a:xfrm>
          <a:prstGeom prst="roundRect">
            <a:avLst>
              <a:gd name="adj" fmla="val 2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>
              <a:gd name="adj1" fmla="val 455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2340975"/>
            <a:ext cx="4474692" cy="1003115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1" y="3772906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2" y="1361388"/>
            <a:ext cx="348343" cy="44746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516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86949" y="2899954"/>
            <a:ext cx="1068778" cy="96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08345" y="3876275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16775" y="2095914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 t1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6776" y="2095919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87840" y="3953691"/>
            <a:ext cx="1025236" cy="1368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5694" y="5334169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9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44873</TotalTime>
  <Words>8328</Words>
  <Application>Microsoft Office PowerPoint</Application>
  <PresentationFormat>Widescreen</PresentationFormat>
  <Paragraphs>1824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1247</cp:revision>
  <dcterms:created xsi:type="dcterms:W3CDTF">2019-10-24T09:01:20Z</dcterms:created>
  <dcterms:modified xsi:type="dcterms:W3CDTF">2021-12-22T14:22:47Z</dcterms:modified>
</cp:coreProperties>
</file>