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2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612" r:id="rId69"/>
    <p:sldId id="653" r:id="rId70"/>
    <p:sldId id="654" r:id="rId71"/>
    <p:sldId id="655" r:id="rId72"/>
    <p:sldId id="613" r:id="rId73"/>
    <p:sldId id="700" r:id="rId74"/>
    <p:sldId id="656" r:id="rId75"/>
    <p:sldId id="614" r:id="rId76"/>
    <p:sldId id="660" r:id="rId77"/>
    <p:sldId id="661" r:id="rId78"/>
    <p:sldId id="657" r:id="rId79"/>
    <p:sldId id="658" r:id="rId80"/>
    <p:sldId id="666" r:id="rId81"/>
    <p:sldId id="662" r:id="rId82"/>
    <p:sldId id="663" r:id="rId83"/>
    <p:sldId id="616" r:id="rId84"/>
    <p:sldId id="664" r:id="rId85"/>
    <p:sldId id="665" r:id="rId86"/>
    <p:sldId id="667" r:id="rId87"/>
    <p:sldId id="699" r:id="rId88"/>
    <p:sldId id="668" r:id="rId89"/>
    <p:sldId id="670" r:id="rId90"/>
    <p:sldId id="671" r:id="rId91"/>
    <p:sldId id="672" r:id="rId92"/>
    <p:sldId id="673" r:id="rId93"/>
    <p:sldId id="674" r:id="rId94"/>
    <p:sldId id="675" r:id="rId95"/>
    <p:sldId id="676" r:id="rId96"/>
    <p:sldId id="677" r:id="rId97"/>
    <p:sldId id="678" r:id="rId98"/>
    <p:sldId id="679" r:id="rId99"/>
    <p:sldId id="680" r:id="rId100"/>
    <p:sldId id="68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649852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2480"/>
            <a:ext cx="5519488" cy="72772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39398</TotalTime>
  <Words>8382</Words>
  <Application>Microsoft Office PowerPoint</Application>
  <PresentationFormat>Widescreen</PresentationFormat>
  <Paragraphs>1842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1221</cp:revision>
  <dcterms:created xsi:type="dcterms:W3CDTF">2019-10-24T09:01:20Z</dcterms:created>
  <dcterms:modified xsi:type="dcterms:W3CDTF">2021-12-18T19:06:59Z</dcterms:modified>
</cp:coreProperties>
</file>