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2"/>
  </p:notesMasterIdLst>
  <p:sldIdLst>
    <p:sldId id="417" r:id="rId2"/>
    <p:sldId id="752" r:id="rId3"/>
    <p:sldId id="762" r:id="rId4"/>
    <p:sldId id="754" r:id="rId5"/>
    <p:sldId id="763" r:id="rId6"/>
    <p:sldId id="755" r:id="rId7"/>
    <p:sldId id="764" r:id="rId8"/>
    <p:sldId id="756" r:id="rId9"/>
    <p:sldId id="765" r:id="rId10"/>
    <p:sldId id="757" r:id="rId11"/>
    <p:sldId id="766" r:id="rId12"/>
    <p:sldId id="758" r:id="rId13"/>
    <p:sldId id="767" r:id="rId14"/>
    <p:sldId id="759" r:id="rId15"/>
    <p:sldId id="768" r:id="rId16"/>
    <p:sldId id="760" r:id="rId17"/>
    <p:sldId id="769" r:id="rId18"/>
    <p:sldId id="761" r:id="rId19"/>
    <p:sldId id="770" r:id="rId20"/>
    <p:sldId id="584" r:id="rId21"/>
    <p:sldId id="497" r:id="rId22"/>
    <p:sldId id="616" r:id="rId23"/>
    <p:sldId id="619" r:id="rId24"/>
    <p:sldId id="620" r:id="rId25"/>
    <p:sldId id="698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51" r:id="rId38"/>
    <p:sldId id="714" r:id="rId39"/>
    <p:sldId id="715" r:id="rId40"/>
    <p:sldId id="716" r:id="rId41"/>
    <p:sldId id="717" r:id="rId42"/>
    <p:sldId id="720" r:id="rId43"/>
    <p:sldId id="721" r:id="rId44"/>
    <p:sldId id="722" r:id="rId45"/>
    <p:sldId id="723" r:id="rId46"/>
    <p:sldId id="730" r:id="rId47"/>
    <p:sldId id="724" r:id="rId48"/>
    <p:sldId id="725" r:id="rId49"/>
    <p:sldId id="726" r:id="rId50"/>
    <p:sldId id="727" r:id="rId51"/>
    <p:sldId id="728" r:id="rId52"/>
    <p:sldId id="729" r:id="rId53"/>
    <p:sldId id="731" r:id="rId54"/>
    <p:sldId id="733" r:id="rId55"/>
    <p:sldId id="734" r:id="rId56"/>
    <p:sldId id="736" r:id="rId57"/>
    <p:sldId id="737" r:id="rId58"/>
    <p:sldId id="738" r:id="rId59"/>
    <p:sldId id="739" r:id="rId60"/>
    <p:sldId id="740" r:id="rId61"/>
    <p:sldId id="741" r:id="rId62"/>
    <p:sldId id="742" r:id="rId63"/>
    <p:sldId id="743" r:id="rId64"/>
    <p:sldId id="744" r:id="rId65"/>
    <p:sldId id="745" r:id="rId66"/>
    <p:sldId id="746" r:id="rId67"/>
    <p:sldId id="747" r:id="rId68"/>
    <p:sldId id="748" r:id="rId69"/>
    <p:sldId id="749" r:id="rId70"/>
    <p:sldId id="75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Exam Questions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21" t="-3000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Maintain items with </a:t>
                </a:r>
                <a:r>
                  <a:rPr lang="en-US" sz="2800" b="1" dirty="0" smtClean="0">
                    <a:latin typeface="+mj-lt"/>
                  </a:rPr>
                  <a:t>more precise </a:t>
                </a:r>
                <a:r>
                  <a:rPr lang="en-US" sz="2800" dirty="0" smtClean="0">
                    <a:latin typeface="+mj-lt"/>
                  </a:rPr>
                  <a:t>look-ahead sets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/>
              <p:cNvSpPr/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51" idx="2"/>
            <a:endCxn id="66" idx="0"/>
          </p:cNvCxnSpPr>
          <p:nvPr/>
        </p:nvCxnSpPr>
        <p:spPr>
          <a:xfrm>
            <a:off x="8050458" y="2531294"/>
            <a:ext cx="0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58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7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𝑥𝑥𝐴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0194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𝑥𝐴𝑥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4668" y="4233205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Add support for detecting accesses to uninitialized local variables.</a:t>
            </a:r>
          </a:p>
          <a:p>
            <a:r>
              <a:rPr lang="en-US" sz="2800" dirty="0" smtClean="0">
                <a:latin typeface="+mj-lt"/>
              </a:rPr>
              <a:t>Describe the required changes in the code generation step.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example: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6299" y="3451114"/>
            <a:ext cx="4313382" cy="3154959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10)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:=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High level idea: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62336" y="2514627"/>
            <a:ext cx="2269734" cy="2907258"/>
            <a:chOff x="8647316" y="2459175"/>
            <a:chExt cx="2269734" cy="2907258"/>
          </a:xfrm>
        </p:grpSpPr>
        <p:sp>
          <p:nvSpPr>
            <p:cNvPr id="10" name="Rectangle 9"/>
            <p:cNvSpPr/>
            <p:nvPr/>
          </p:nvSpPr>
          <p:spPr>
            <a:xfrm>
              <a:off x="8647316" y="3036504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47316" y="3620704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7316" y="2459175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7316" y="4201478"/>
              <a:ext cx="2269066" cy="584200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 backup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47984" y="47822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9454" y="2483973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6774025" y="2500798"/>
            <a:ext cx="484258" cy="2921087"/>
          </a:xfrm>
          <a:prstGeom prst="leftBrace">
            <a:avLst>
              <a:gd name="adj1" fmla="val 699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5132070" y="3968256"/>
            <a:ext cx="1520657" cy="116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function </a:t>
            </a:r>
            <a:r>
              <a:rPr lang="en-US" sz="2800" b="1" dirty="0" err="1" smtClean="0">
                <a:latin typeface="+mj-lt"/>
              </a:rPr>
              <a:t>printf</a:t>
            </a:r>
            <a:r>
              <a:rPr lang="en-US" sz="2800" dirty="0" smtClean="0">
                <a:latin typeface="+mj-lt"/>
              </a:rPr>
              <a:t> from the standard library is not found.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10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114" y="3095789"/>
            <a:ext cx="6397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prologue: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local_1_flag_offset($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local_2_flag_offset($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reading a local variable, check if its flag is 1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0, abort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Apply the register allocation algorithm with 3 registers (R1,R2,R3)</a:t>
            </a:r>
          </a:p>
          <a:p>
            <a:r>
              <a:rPr lang="en-US" sz="2800" dirty="0" smtClean="0">
                <a:latin typeface="+mj-lt"/>
              </a:rPr>
              <a:t>R1 can’t hold a result of a multiplication operation.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71" y="2877922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initialization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93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function </a:t>
            </a:r>
            <a:r>
              <a:rPr lang="en-US" sz="2800" b="1" dirty="0" err="1" smtClean="0">
                <a:latin typeface="+mj-lt"/>
              </a:rPr>
              <a:t>printf</a:t>
            </a:r>
            <a:r>
              <a:rPr lang="en-US" sz="2800" dirty="0" smtClean="0">
                <a:latin typeface="+mj-lt"/>
              </a:rPr>
              <a:t> from the standard library is not found.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8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9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6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27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second iteration…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70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28" idx="0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14839</TotalTime>
  <Words>2049</Words>
  <Application>Microsoft Office PowerPoint</Application>
  <PresentationFormat>Widescreen</PresentationFormat>
  <Paragraphs>873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Courier New</vt:lpstr>
      <vt:lpstr>Retrospect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837</cp:revision>
  <dcterms:created xsi:type="dcterms:W3CDTF">2019-10-24T09:01:20Z</dcterms:created>
  <dcterms:modified xsi:type="dcterms:W3CDTF">2022-01-04T19:12:39Z</dcterms:modified>
</cp:coreProperties>
</file>