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7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80" r:id="rId41"/>
    <p:sldId id="551" r:id="rId42"/>
    <p:sldId id="552" r:id="rId43"/>
    <p:sldId id="581" r:id="rId44"/>
    <p:sldId id="576" r:id="rId45"/>
    <p:sldId id="582" r:id="rId46"/>
    <p:sldId id="553" r:id="rId47"/>
    <p:sldId id="583" r:id="rId48"/>
    <p:sldId id="554" r:id="rId49"/>
    <p:sldId id="584" r:id="rId50"/>
    <p:sldId id="585" r:id="rId51"/>
    <p:sldId id="604" r:id="rId52"/>
    <p:sldId id="586" r:id="rId53"/>
    <p:sldId id="605" r:id="rId54"/>
    <p:sldId id="587" r:id="rId55"/>
    <p:sldId id="606" r:id="rId56"/>
    <p:sldId id="558" r:id="rId57"/>
    <p:sldId id="588" r:id="rId58"/>
    <p:sldId id="559" r:id="rId59"/>
    <p:sldId id="589" r:id="rId60"/>
    <p:sldId id="560" r:id="rId61"/>
    <p:sldId id="590" r:id="rId62"/>
    <p:sldId id="561" r:id="rId63"/>
    <p:sldId id="591" r:id="rId64"/>
    <p:sldId id="562" r:id="rId65"/>
    <p:sldId id="592" r:id="rId66"/>
    <p:sldId id="563" r:id="rId67"/>
    <p:sldId id="593" r:id="rId68"/>
    <p:sldId id="564" r:id="rId69"/>
    <p:sldId id="594" r:id="rId70"/>
    <p:sldId id="565" r:id="rId71"/>
    <p:sldId id="595" r:id="rId72"/>
    <p:sldId id="566" r:id="rId73"/>
    <p:sldId id="596" r:id="rId74"/>
    <p:sldId id="567" r:id="rId75"/>
    <p:sldId id="597" r:id="rId76"/>
    <p:sldId id="568" r:id="rId77"/>
    <p:sldId id="598" r:id="rId78"/>
    <p:sldId id="569" r:id="rId79"/>
    <p:sldId id="599" r:id="rId80"/>
    <p:sldId id="572" r:id="rId81"/>
    <p:sldId id="600" r:id="rId82"/>
    <p:sldId id="607" r:id="rId83"/>
    <p:sldId id="609" r:id="rId84"/>
    <p:sldId id="610" r:id="rId85"/>
    <p:sldId id="611" r:id="rId86"/>
    <p:sldId id="612" r:id="rId87"/>
    <p:sldId id="613" r:id="rId88"/>
    <p:sldId id="616" r:id="rId89"/>
    <p:sldId id="633" r:id="rId90"/>
    <p:sldId id="664" r:id="rId91"/>
    <p:sldId id="665" r:id="rId92"/>
    <p:sldId id="634" r:id="rId93"/>
    <p:sldId id="635" r:id="rId94"/>
    <p:sldId id="618" r:id="rId95"/>
    <p:sldId id="636" r:id="rId96"/>
    <p:sldId id="619" r:id="rId97"/>
    <p:sldId id="637" r:id="rId98"/>
    <p:sldId id="620" r:id="rId99"/>
    <p:sldId id="638" r:id="rId100"/>
    <p:sldId id="662" r:id="rId101"/>
    <p:sldId id="663" r:id="rId102"/>
    <p:sldId id="621" r:id="rId103"/>
    <p:sldId id="639" r:id="rId104"/>
    <p:sldId id="622" r:id="rId105"/>
    <p:sldId id="640" r:id="rId106"/>
    <p:sldId id="623" r:id="rId107"/>
    <p:sldId id="641" r:id="rId108"/>
    <p:sldId id="642" r:id="rId109"/>
    <p:sldId id="643" r:id="rId110"/>
    <p:sldId id="624" r:id="rId111"/>
    <p:sldId id="644" r:id="rId112"/>
    <p:sldId id="626" r:id="rId113"/>
    <p:sldId id="645" r:id="rId114"/>
    <p:sldId id="627" r:id="rId115"/>
    <p:sldId id="646" r:id="rId116"/>
    <p:sldId id="628" r:id="rId117"/>
    <p:sldId id="647" r:id="rId118"/>
    <p:sldId id="630" r:id="rId119"/>
    <p:sldId id="648" r:id="rId120"/>
    <p:sldId id="649" r:id="rId121"/>
    <p:sldId id="650" r:id="rId122"/>
    <p:sldId id="651" r:id="rId123"/>
    <p:sldId id="652" r:id="rId124"/>
    <p:sldId id="654" r:id="rId125"/>
    <p:sldId id="657" r:id="rId126"/>
    <p:sldId id="655" r:id="rId127"/>
    <p:sldId id="658" r:id="rId128"/>
    <p:sldId id="656" r:id="rId129"/>
    <p:sldId id="659" r:id="rId130"/>
    <p:sldId id="660" r:id="rId131"/>
    <p:sldId id="661" r:id="rId132"/>
    <p:sldId id="667" r:id="rId133"/>
    <p:sldId id="669" r:id="rId134"/>
    <p:sldId id="668" r:id="rId135"/>
    <p:sldId id="766" r:id="rId136"/>
    <p:sldId id="670" r:id="rId137"/>
    <p:sldId id="671" r:id="rId138"/>
    <p:sldId id="703" r:id="rId139"/>
    <p:sldId id="704" r:id="rId140"/>
    <p:sldId id="705" r:id="rId141"/>
    <p:sldId id="706" r:id="rId142"/>
    <p:sldId id="712" r:id="rId143"/>
    <p:sldId id="707" r:id="rId144"/>
    <p:sldId id="708" r:id="rId145"/>
    <p:sldId id="709" r:id="rId146"/>
    <p:sldId id="710" r:id="rId147"/>
    <p:sldId id="713" r:id="rId148"/>
    <p:sldId id="711" r:id="rId149"/>
    <p:sldId id="686" r:id="rId150"/>
    <p:sldId id="687" r:id="rId151"/>
    <p:sldId id="688" r:id="rId152"/>
    <p:sldId id="689" r:id="rId153"/>
    <p:sldId id="699" r:id="rId154"/>
    <p:sldId id="702" r:id="rId155"/>
    <p:sldId id="674" r:id="rId156"/>
    <p:sldId id="691" r:id="rId157"/>
    <p:sldId id="714" r:id="rId158"/>
    <p:sldId id="715" r:id="rId159"/>
    <p:sldId id="716" r:id="rId160"/>
    <p:sldId id="695" r:id="rId161"/>
    <p:sldId id="696" r:id="rId162"/>
    <p:sldId id="717" r:id="rId163"/>
    <p:sldId id="718" r:id="rId164"/>
    <p:sldId id="719" r:id="rId165"/>
    <p:sldId id="720" r:id="rId1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</a:t>
            </a:r>
            <a:r>
              <a:rPr lang="en-US" sz="2800" dirty="0" smtClean="0">
                <a:latin typeface="+mj-lt"/>
              </a:rPr>
              <a:t>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pPr/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/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</a:t>
            </a:r>
            <a:r>
              <a:rPr lang="en-US" sz="4800" dirty="0" smtClean="0">
                <a:latin typeface="+mj-lt"/>
              </a:rPr>
              <a:t>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02498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9997</TotalTime>
  <Words>8685</Words>
  <Application>Microsoft Office PowerPoint</Application>
  <PresentationFormat>Widescreen</PresentationFormat>
  <Paragraphs>3978</Paragraphs>
  <Slides>165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1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916</cp:revision>
  <dcterms:created xsi:type="dcterms:W3CDTF">2019-10-24T09:01:20Z</dcterms:created>
  <dcterms:modified xsi:type="dcterms:W3CDTF">2021-11-17T16:29:13Z</dcterms:modified>
</cp:coreProperties>
</file>