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8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  <p:sldId id="605" r:id="rId98"/>
    <p:sldId id="603" r:id="rId99"/>
    <p:sldId id="604" r:id="rId100"/>
    <p:sldId id="606" r:id="rId101"/>
    <p:sldId id="607" r:id="rId102"/>
    <p:sldId id="608" r:id="rId103"/>
    <p:sldId id="609" r:id="rId104"/>
    <p:sldId id="610" r:id="rId105"/>
    <p:sldId id="611" r:id="rId106"/>
    <p:sldId id="612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SLR(1)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2926675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2926675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 b="-5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29266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29266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75967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75967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37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34725"/>
              <a:gd name="adj2" fmla="val 1421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29266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29266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539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754716"/>
            <a:ext cx="0" cy="666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68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51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687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18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640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6404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640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6404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7" y="1121495"/>
                <a:ext cx="1772430" cy="1336065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7" y="1121495"/>
                <a:ext cx="1772430" cy="1336065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5" y="3282136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5" y="3282136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799225" y="2457560"/>
            <a:ext cx="1777" cy="824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9357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670414" y="1121289"/>
                <a:ext cx="2153209" cy="1099390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14" y="1121289"/>
                <a:ext cx="2153209" cy="1099390"/>
              </a:xfrm>
              <a:prstGeom prst="roundRect">
                <a:avLst>
                  <a:gd name="adj" fmla="val 640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3670414" y="2935201"/>
                <a:ext cx="2357156" cy="1524833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14" y="2935201"/>
                <a:ext cx="2357156" cy="1524833"/>
              </a:xfrm>
              <a:prstGeom prst="roundRect">
                <a:avLst>
                  <a:gd name="adj" fmla="val 6404"/>
                </a:avLst>
              </a:prstGeom>
              <a:blipFill>
                <a:blip r:embed="rId5"/>
                <a:stretch>
                  <a:fillRect b="-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3670414" y="5089494"/>
                <a:ext cx="2357156" cy="1367290"/>
              </a:xfrm>
              <a:prstGeom prst="roundRect">
                <a:avLst>
                  <a:gd name="adj" fmla="val 640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14" y="5089494"/>
                <a:ext cx="2357156" cy="1367290"/>
              </a:xfrm>
              <a:prstGeom prst="roundRect">
                <a:avLst>
                  <a:gd name="adj" fmla="val 6404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687217" y="1670984"/>
            <a:ext cx="983197" cy="11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>
            <a:off x="4747019" y="2220679"/>
            <a:ext cx="101973" cy="714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4848992" y="446003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63539" y="134028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4161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42247" y="454351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 flipV="1">
            <a:off x="2687215" y="3696157"/>
            <a:ext cx="983199" cy="1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35549" y="3289330"/>
            <a:ext cx="4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776385" y="2935201"/>
                <a:ext cx="2264981" cy="1524833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85" y="2935201"/>
                <a:ext cx="2264981" cy="1524833"/>
              </a:xfrm>
              <a:prstGeom prst="roundRect">
                <a:avLst>
                  <a:gd name="adj" fmla="val 6404"/>
                </a:avLst>
              </a:prstGeom>
              <a:blipFill>
                <a:blip r:embed="rId7"/>
                <a:stretch>
                  <a:fillRect b="-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47019" y="2220679"/>
            <a:ext cx="3161857" cy="714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75048" y="232804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6776385" y="5082515"/>
                <a:ext cx="2264981" cy="1367290"/>
              </a:xfrm>
              <a:prstGeom prst="roundRect">
                <a:avLst>
                  <a:gd name="adj" fmla="val 640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85" y="5082515"/>
                <a:ext cx="2264981" cy="1367290"/>
              </a:xfrm>
              <a:prstGeom prst="roundRect">
                <a:avLst>
                  <a:gd name="adj" fmla="val 640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7908876" y="446003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99199" y="454351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3670414" y="369761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36441" y="448109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9041366" y="369761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318859" y="448109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6027570" y="3697618"/>
            <a:ext cx="748815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6027570" y="3697618"/>
            <a:ext cx="748815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EXP;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VAR;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SLR(1), LR(1)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108343" y="126796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10695</TotalTime>
  <Words>2468</Words>
  <Application>Microsoft Office PowerPoint</Application>
  <PresentationFormat>Widescreen</PresentationFormat>
  <Paragraphs>1929</Paragraphs>
  <Slides>106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SLR(1), LR(1)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755</cp:revision>
  <dcterms:created xsi:type="dcterms:W3CDTF">2019-10-24T09:01:20Z</dcterms:created>
  <dcterms:modified xsi:type="dcterms:W3CDTF">2021-11-08T10:39:57Z</dcterms:modified>
</cp:coreProperties>
</file>