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9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563" r:id="rId96"/>
    <p:sldId id="600" r:id="rId97"/>
    <p:sldId id="585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1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</a:t>
                </a:r>
                <a:r>
                  <a:rPr lang="en-US" sz="2800" b="1" dirty="0" smtClean="0">
                    <a:latin typeface="+mj-lt"/>
                  </a:rPr>
                  <a:t>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:r>
                  <a:rPr lang="en-US" sz="2800" dirty="0" smtClean="0">
                    <a:latin typeface="+mj-lt"/>
                  </a:rPr>
                  <a:t>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</a:t>
            </a:r>
            <a:r>
              <a:rPr lang="en-US" sz="4800" dirty="0" smtClean="0">
                <a:latin typeface="+mj-lt"/>
              </a:rPr>
              <a:t>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);  :} |</a:t>
            </a:r>
          </a:p>
          <a:p>
            <a:r>
              <a:rPr lang="en-US" sz="2800" dirty="0" smtClean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            </a:t>
            </a:r>
            <a:r>
              <a:rPr lang="en-US" sz="2800" dirty="0" smtClean="0">
                <a:latin typeface="+mj-lt"/>
              </a:rPr>
              <a:t>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3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AST_NODE_3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id</a:t>
            </a:r>
            <a:r>
              <a:rPr lang="en-US" sz="2800" dirty="0" smtClean="0">
                <a:latin typeface="+mj-lt"/>
              </a:rPr>
              <a:t>); 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AST_NODE_4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E3</a:t>
            </a:r>
            <a:r>
              <a:rPr lang="en-US" sz="2800" dirty="0" smtClean="0">
                <a:latin typeface="+mj-lt"/>
              </a:rPr>
              <a:t> ::= 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</a:t>
            </a:r>
            <a:r>
              <a:rPr lang="en-US" sz="2800" dirty="0" smtClean="0">
                <a:latin typeface="+mj-lt"/>
              </a:rPr>
              <a:t>nodes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</a:t>
            </a:r>
            <a:r>
              <a:rPr lang="en-US" sz="2800" dirty="0" err="1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</a:t>
            </a:r>
            <a:r>
              <a:rPr lang="en-US" sz="2800" dirty="0" smtClean="0">
                <a:latin typeface="+mj-lt"/>
              </a:rPr>
              <a:t>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b="1" i="1" dirty="0">
                <a:latin typeface="+mj-lt"/>
              </a:rPr>
              <a:t>DOT </a:t>
            </a:r>
            <a:r>
              <a:rPr lang="en-US" sz="2800" b="1" i="1" dirty="0" err="1" smtClean="0">
                <a:latin typeface="+mj-lt"/>
              </a:rPr>
              <a:t>ID:fieldName</a:t>
            </a:r>
            <a:r>
              <a:rPr lang="en-US" sz="2800" dirty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	</a:t>
            </a:r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>
                <a:latin typeface="+mj-lt"/>
              </a:rPr>
              <a:t>;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192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88913" y="3095831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7829" y="4706334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11" idx="1"/>
          </p:cNvCxnSpPr>
          <p:nvPr/>
        </p:nvCxnSpPr>
        <p:spPr>
          <a:xfrm>
            <a:off x="8975306" y="3147146"/>
            <a:ext cx="313256" cy="119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3" idx="0"/>
          </p:cNvCxnSpPr>
          <p:nvPr/>
        </p:nvCxnSpPr>
        <p:spPr>
          <a:xfrm>
            <a:off x="9770557" y="4263123"/>
            <a:ext cx="0" cy="443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9482</TotalTime>
  <Words>2317</Words>
  <Application>Microsoft Office PowerPoint</Application>
  <PresentationFormat>Widescreen</PresentationFormat>
  <Paragraphs>1773</Paragraphs>
  <Slides>97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728</cp:revision>
  <dcterms:created xsi:type="dcterms:W3CDTF">2019-10-24T09:01:20Z</dcterms:created>
  <dcterms:modified xsi:type="dcterms:W3CDTF">2021-11-03T20:13:17Z</dcterms:modified>
</cp:coreProperties>
</file>