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9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733" r:id="rId69"/>
    <p:sldId id="612" r:id="rId70"/>
    <p:sldId id="653" r:id="rId71"/>
    <p:sldId id="716" r:id="rId72"/>
    <p:sldId id="715" r:id="rId73"/>
    <p:sldId id="654" r:id="rId74"/>
    <p:sldId id="655" r:id="rId75"/>
    <p:sldId id="613" r:id="rId76"/>
    <p:sldId id="700" r:id="rId77"/>
    <p:sldId id="656" r:id="rId78"/>
    <p:sldId id="657" r:id="rId79"/>
    <p:sldId id="663" r:id="rId80"/>
    <p:sldId id="616" r:id="rId81"/>
    <p:sldId id="664" r:id="rId82"/>
    <p:sldId id="668" r:id="rId83"/>
    <p:sldId id="670" r:id="rId84"/>
    <p:sldId id="717" r:id="rId85"/>
    <p:sldId id="743" r:id="rId86"/>
    <p:sldId id="744" r:id="rId87"/>
    <p:sldId id="745" r:id="rId88"/>
    <p:sldId id="746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734" r:id="rId101"/>
    <p:sldId id="736" r:id="rId102"/>
    <p:sldId id="742" r:id="rId103"/>
    <p:sldId id="737" r:id="rId104"/>
    <p:sldId id="738" r:id="rId105"/>
    <p:sldId id="739" r:id="rId106"/>
    <p:sldId id="740" r:id="rId107"/>
    <p:sldId id="741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803685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     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{}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b.m2(7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0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181" y="4459744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556194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$t3,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off_z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1743" y="2323011"/>
            <a:ext cx="4222737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568" y="4335692"/>
            <a:ext cx="49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450558" y="3397143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403" y="4283440"/>
            <a:ext cx="495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50558" y="337101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4350" y="3884211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883193" y="3234507"/>
            <a:ext cx="325350" cy="5188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859279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17422" y="4029204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9525" y="4519642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Calling </a:t>
            </a:r>
            <a:r>
              <a:rPr lang="en-US" sz="4800" i="1" dirty="0" smtClean="0">
                <a:latin typeface="+mj-lt"/>
              </a:rPr>
              <a:t>main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917" y="1841242"/>
            <a:ext cx="39585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user_main_epilogue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507254" y="3447265"/>
            <a:ext cx="348343" cy="1176986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507254" y="5268687"/>
            <a:ext cx="348343" cy="1193127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947" y="3761381"/>
            <a:ext cx="479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generated code for function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0964" y="5603247"/>
            <a:ext cx="31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stub for calling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0767" y="4502237"/>
            <a:ext cx="322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execution starts here </a:t>
            </a:r>
            <a:endParaRPr lang="en-US" sz="2400" b="1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12" idx="2"/>
          </p:cNvCxnSpPr>
          <p:nvPr/>
        </p:nvCxnSpPr>
        <p:spPr>
          <a:xfrm flipH="1">
            <a:off x="7062651" y="4963902"/>
            <a:ext cx="3450161" cy="44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7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0914" y="2296776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02576" y="318031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8368015" y="3221764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373651" y="3856568"/>
            <a:ext cx="348343" cy="3302389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690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must be defined in </a:t>
            </a:r>
            <a:r>
              <a:rPr lang="en-US" sz="2800" b="1" dirty="0" smtClean="0">
                <a:latin typeface="+mj-lt"/>
              </a:rPr>
              <a:t>data section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64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goes to </a:t>
            </a:r>
            <a:r>
              <a:rPr lang="en-US" sz="2800" b="1" dirty="0" smtClean="0">
                <a:latin typeface="+mj-lt"/>
              </a:rPr>
              <a:t>code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3038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5"/>
            <a:ext cx="4474692" cy="1003115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2"/>
            <a:endCxn id="11" idx="0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f, t1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  <a:endCxn id="8" idx="0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7" name="Group 16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7" name="Group 16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$t2, $v0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46175</TotalTime>
  <Words>8955</Words>
  <Application>Microsoft Office PowerPoint</Application>
  <PresentationFormat>Widescreen</PresentationFormat>
  <Paragraphs>2029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1268</cp:revision>
  <dcterms:created xsi:type="dcterms:W3CDTF">2019-10-24T09:01:20Z</dcterms:created>
  <dcterms:modified xsi:type="dcterms:W3CDTF">2021-12-23T12:04:09Z</dcterms:modified>
</cp:coreProperties>
</file>