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8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600" r:id="rId96"/>
    <p:sldId id="585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</a:t>
                </a:r>
                <a:r>
                  <a:rPr lang="en-US" sz="2800" b="1" dirty="0" smtClean="0">
                    <a:latin typeface="+mj-lt"/>
                  </a:rPr>
                  <a:t>set </a:t>
                </a:r>
                <a:r>
                  <a:rPr lang="en-US" sz="2800" dirty="0" smtClean="0">
                    <a:latin typeface="+mj-lt"/>
                  </a:rPr>
                  <a:t>of 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:r>
                  <a:rPr lang="en-US" sz="2800" dirty="0" smtClean="0">
                    <a:latin typeface="+mj-lt"/>
                  </a:rPr>
                  <a:t>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</a:t>
            </a:r>
            <a:r>
              <a:rPr lang="en-US" sz="4800" dirty="0" smtClean="0">
                <a:latin typeface="+mj-lt"/>
              </a:rPr>
              <a:t>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          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</a:t>
            </a:r>
            <a:r>
              <a:rPr lang="en-US" sz="2800" dirty="0" smtClean="0">
                <a:latin typeface="+mj-lt"/>
              </a:rPr>
              <a:t>nodes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EXP;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smtClean="0">
                <a:latin typeface="+mj-lt"/>
              </a:rPr>
              <a:t>VAR;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</a:t>
            </a:r>
            <a:r>
              <a:rPr lang="en-US" sz="2800" dirty="0" smtClean="0">
                <a:latin typeface="+mj-lt"/>
              </a:rPr>
              <a:t>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</a:t>
            </a:r>
            <a:r>
              <a:rPr lang="en-US" sz="2800" dirty="0" smtClean="0">
                <a:latin typeface="+mj-lt"/>
              </a:rPr>
              <a:t>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Hierarchy (Inheritance)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58908" y="2775095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AST_VAR_SIMPLE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8908" y="19051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AST_VAR_FIELD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9303" y="190513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3797859" y="2297025"/>
            <a:ext cx="961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29303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8908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8908" y="510534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AST_EXP_VAR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58908" y="59544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AST_EXP_BINOP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  <a:endCxn id="3" idx="1"/>
          </p:cNvCxnSpPr>
          <p:nvPr/>
        </p:nvCxnSpPr>
        <p:spPr>
          <a:xfrm>
            <a:off x="3797859" y="2297025"/>
            <a:ext cx="961049" cy="86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797859" y="4596785"/>
            <a:ext cx="961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1"/>
          </p:cNvCxnSpPr>
          <p:nvPr/>
        </p:nvCxnSpPr>
        <p:spPr>
          <a:xfrm>
            <a:off x="3797859" y="4596785"/>
            <a:ext cx="961049" cy="90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0" idx="1"/>
          </p:cNvCxnSpPr>
          <p:nvPr/>
        </p:nvCxnSpPr>
        <p:spPr>
          <a:xfrm>
            <a:off x="3797859" y="4596785"/>
            <a:ext cx="961049" cy="174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21" idx="1"/>
          </p:cNvCxnSpPr>
          <p:nvPr/>
        </p:nvCxnSpPr>
        <p:spPr>
          <a:xfrm>
            <a:off x="8975306" y="3147146"/>
            <a:ext cx="476951" cy="10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8966" y="4206157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27883" y="5648705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>
            <a:off x="9820610" y="5373449"/>
            <a:ext cx="1" cy="275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9680" y="31402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  <a:endCxn id="18" idx="0"/>
          </p:cNvCxnSpPr>
          <p:nvPr/>
        </p:nvCxnSpPr>
        <p:spPr>
          <a:xfrm flipH="1">
            <a:off x="9820610" y="3929925"/>
            <a:ext cx="1" cy="27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10426</TotalTime>
  <Words>2279</Words>
  <Application>Microsoft Office PowerPoint</Application>
  <PresentationFormat>Widescreen</PresentationFormat>
  <Paragraphs>1762</Paragraphs>
  <Slides>96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734</cp:revision>
  <dcterms:created xsi:type="dcterms:W3CDTF">2019-10-24T09:01:20Z</dcterms:created>
  <dcterms:modified xsi:type="dcterms:W3CDTF">2021-11-04T11:57:13Z</dcterms:modified>
</cp:coreProperties>
</file>