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1"/>
  </p:notesMasterIdLst>
  <p:sldIdLst>
    <p:sldId id="417" r:id="rId2"/>
    <p:sldId id="260" r:id="rId3"/>
    <p:sldId id="496" r:id="rId4"/>
    <p:sldId id="584" r:id="rId5"/>
    <p:sldId id="497" r:id="rId6"/>
    <p:sldId id="591" r:id="rId7"/>
    <p:sldId id="495" r:id="rId8"/>
    <p:sldId id="498" r:id="rId9"/>
    <p:sldId id="500" r:id="rId10"/>
    <p:sldId id="592" r:id="rId11"/>
    <p:sldId id="501" r:id="rId12"/>
    <p:sldId id="502" r:id="rId13"/>
    <p:sldId id="505" r:id="rId14"/>
    <p:sldId id="503" r:id="rId15"/>
    <p:sldId id="504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87" r:id="rId25"/>
    <p:sldId id="514" r:id="rId26"/>
    <p:sldId id="545" r:id="rId27"/>
    <p:sldId id="588" r:id="rId28"/>
    <p:sldId id="546" r:id="rId29"/>
    <p:sldId id="518" r:id="rId30"/>
    <p:sldId id="519" r:id="rId31"/>
    <p:sldId id="543" r:id="rId32"/>
    <p:sldId id="544" r:id="rId33"/>
    <p:sldId id="517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3" r:id="rId44"/>
    <p:sldId id="532" r:id="rId45"/>
    <p:sldId id="534" r:id="rId46"/>
    <p:sldId id="535" r:id="rId47"/>
    <p:sldId id="536" r:id="rId48"/>
    <p:sldId id="539" r:id="rId49"/>
    <p:sldId id="537" r:id="rId50"/>
    <p:sldId id="542" r:id="rId51"/>
    <p:sldId id="541" r:id="rId52"/>
    <p:sldId id="564" r:id="rId53"/>
    <p:sldId id="566" r:id="rId54"/>
    <p:sldId id="567" r:id="rId55"/>
    <p:sldId id="568" r:id="rId56"/>
    <p:sldId id="569" r:id="rId57"/>
    <p:sldId id="570" r:id="rId58"/>
    <p:sldId id="572" r:id="rId59"/>
    <p:sldId id="590" r:id="rId60"/>
    <p:sldId id="589" r:id="rId61"/>
    <p:sldId id="573" r:id="rId62"/>
    <p:sldId id="574" r:id="rId63"/>
    <p:sldId id="575" r:id="rId64"/>
    <p:sldId id="576" r:id="rId65"/>
    <p:sldId id="577" r:id="rId66"/>
    <p:sldId id="578" r:id="rId67"/>
    <p:sldId id="579" r:id="rId68"/>
    <p:sldId id="580" r:id="rId69"/>
    <p:sldId id="581" r:id="rId70"/>
    <p:sldId id="582" r:id="rId71"/>
    <p:sldId id="583" r:id="rId72"/>
    <p:sldId id="547" r:id="rId73"/>
    <p:sldId id="549" r:id="rId74"/>
    <p:sldId id="548" r:id="rId75"/>
    <p:sldId id="550" r:id="rId76"/>
    <p:sldId id="551" r:id="rId77"/>
    <p:sldId id="553" r:id="rId78"/>
    <p:sldId id="552" r:id="rId79"/>
    <p:sldId id="554" r:id="rId80"/>
    <p:sldId id="555" r:id="rId81"/>
    <p:sldId id="556" r:id="rId82"/>
    <p:sldId id="557" r:id="rId83"/>
    <p:sldId id="558" r:id="rId84"/>
    <p:sldId id="559" r:id="rId85"/>
    <p:sldId id="560" r:id="rId86"/>
    <p:sldId id="561" r:id="rId87"/>
    <p:sldId id="562" r:id="rId88"/>
    <p:sldId id="563" r:id="rId89"/>
    <p:sldId id="585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1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55.png"/><Relationship Id="rId14" Type="http://schemas.openxmlformats.org/officeDocument/2006/relationships/image" Target="../media/image5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57.png"/><Relationship Id="rId15" Type="http://schemas.openxmlformats.org/officeDocument/2006/relationships/image" Target="../media/image5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3.png"/><Relationship Id="rId5" Type="http://schemas.openxmlformats.org/officeDocument/2006/relationships/image" Target="../media/image8.png"/><Relationship Id="rId15" Type="http://schemas.openxmlformats.org/officeDocument/2006/relationships/image" Target="../media/image6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</a:t>
                </a:r>
                <a:r>
                  <a:rPr lang="en-US" sz="2800" b="1" dirty="0" smtClean="0">
                    <a:latin typeface="+mj-lt"/>
                  </a:rPr>
                  <a:t>set </a:t>
                </a:r>
                <a:r>
                  <a:rPr lang="en-US" sz="2800" dirty="0" smtClean="0">
                    <a:latin typeface="+mj-lt"/>
                  </a:rPr>
                  <a:t>of an </a:t>
                </a:r>
                <a:r>
                  <a:rPr lang="en-US" sz="2800" dirty="0" smtClean="0">
                    <a:latin typeface="+mj-lt"/>
                  </a:rPr>
                  <a:t>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=3}$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:r>
                  <a:rPr lang="en-US" sz="2800" dirty="0" smtClean="0">
                    <a:latin typeface="+mj-lt"/>
                  </a:rPr>
                  <a:t>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);  :} |</a:t>
            </a:r>
          </a:p>
          <a:p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AST_NODE_3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); 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AST_NODE_4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::=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for integers (INT) we can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AST_EXP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) {</a:t>
            </a:r>
            <a:r>
              <a:rPr lang="en-US" sz="2800" dirty="0">
                <a:latin typeface="+mj-lt"/>
              </a:rPr>
              <a:t>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value;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void </a:t>
            </a:r>
            <a:r>
              <a:rPr lang="en-US" sz="2800" dirty="0" err="1">
                <a:latin typeface="+mj-lt"/>
              </a:rPr>
              <a:t>PrintMe</a:t>
            </a:r>
            <a:r>
              <a:rPr lang="en-US" sz="2800" dirty="0" smtClean="0">
                <a:latin typeface="+mj-lt"/>
              </a:rPr>
              <a:t>() { … }</a:t>
            </a:r>
          </a:p>
          <a:p>
            <a:r>
              <a:rPr lang="en-US" sz="28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</a:t>
            </a:r>
            <a:r>
              <a:rPr lang="en-US" sz="2800" dirty="0" err="1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 smtClean="0">
                <a:latin typeface="+mj-lt"/>
              </a:rPr>
              <a:t>ID:fieldname</a:t>
            </a:r>
            <a:r>
              <a:rPr lang="en-US" sz="2800" dirty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	</a:t>
            </a: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1924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88913" y="3095831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7829" y="4706334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11" idx="1"/>
          </p:cNvCxnSpPr>
          <p:nvPr/>
        </p:nvCxnSpPr>
        <p:spPr>
          <a:xfrm>
            <a:off x="8975306" y="3147146"/>
            <a:ext cx="313256" cy="119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13" idx="0"/>
          </p:cNvCxnSpPr>
          <p:nvPr/>
        </p:nvCxnSpPr>
        <p:spPr>
          <a:xfrm>
            <a:off x="9770557" y="4263123"/>
            <a:ext cx="0" cy="443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lvl="1"/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9276</TotalTime>
  <Words>2189</Words>
  <Application>Microsoft Office PowerPoint</Application>
  <PresentationFormat>Widescreen</PresentationFormat>
  <Paragraphs>1694</Paragraphs>
  <Slides>89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716</cp:revision>
  <dcterms:created xsi:type="dcterms:W3CDTF">2019-10-24T09:01:20Z</dcterms:created>
  <dcterms:modified xsi:type="dcterms:W3CDTF">2021-11-03T16:47:42Z</dcterms:modified>
</cp:coreProperties>
</file>