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82"/>
  </p:notesMasterIdLst>
  <p:sldIdLst>
    <p:sldId id="417" r:id="rId2"/>
    <p:sldId id="752" r:id="rId3"/>
    <p:sldId id="762" r:id="rId4"/>
    <p:sldId id="754" r:id="rId5"/>
    <p:sldId id="763" r:id="rId6"/>
    <p:sldId id="755" r:id="rId7"/>
    <p:sldId id="764" r:id="rId8"/>
    <p:sldId id="756" r:id="rId9"/>
    <p:sldId id="765" r:id="rId10"/>
    <p:sldId id="757" r:id="rId11"/>
    <p:sldId id="766" r:id="rId12"/>
    <p:sldId id="758" r:id="rId13"/>
    <p:sldId id="767" r:id="rId14"/>
    <p:sldId id="759" r:id="rId15"/>
    <p:sldId id="768" r:id="rId16"/>
    <p:sldId id="760" r:id="rId17"/>
    <p:sldId id="769" r:id="rId18"/>
    <p:sldId id="761" r:id="rId19"/>
    <p:sldId id="770" r:id="rId20"/>
    <p:sldId id="584" r:id="rId21"/>
    <p:sldId id="497" r:id="rId22"/>
    <p:sldId id="616" r:id="rId23"/>
    <p:sldId id="619" r:id="rId24"/>
    <p:sldId id="620" r:id="rId25"/>
    <p:sldId id="698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51" r:id="rId38"/>
    <p:sldId id="771" r:id="rId39"/>
    <p:sldId id="772" r:id="rId40"/>
    <p:sldId id="782" r:id="rId41"/>
    <p:sldId id="775" r:id="rId42"/>
    <p:sldId id="776" r:id="rId43"/>
    <p:sldId id="777" r:id="rId44"/>
    <p:sldId id="778" r:id="rId45"/>
    <p:sldId id="779" r:id="rId46"/>
    <p:sldId id="780" r:id="rId47"/>
    <p:sldId id="781" r:id="rId48"/>
    <p:sldId id="714" r:id="rId49"/>
    <p:sldId id="715" r:id="rId50"/>
    <p:sldId id="716" r:id="rId51"/>
    <p:sldId id="717" r:id="rId52"/>
    <p:sldId id="720" r:id="rId53"/>
    <p:sldId id="721" r:id="rId54"/>
    <p:sldId id="722" r:id="rId55"/>
    <p:sldId id="723" r:id="rId56"/>
    <p:sldId id="730" r:id="rId57"/>
    <p:sldId id="724" r:id="rId58"/>
    <p:sldId id="725" r:id="rId59"/>
    <p:sldId id="726" r:id="rId60"/>
    <p:sldId id="727" r:id="rId61"/>
    <p:sldId id="728" r:id="rId62"/>
    <p:sldId id="729" r:id="rId63"/>
    <p:sldId id="731" r:id="rId64"/>
    <p:sldId id="733" r:id="rId65"/>
    <p:sldId id="734" r:id="rId66"/>
    <p:sldId id="736" r:id="rId67"/>
    <p:sldId id="737" r:id="rId68"/>
    <p:sldId id="738" r:id="rId69"/>
    <p:sldId id="739" r:id="rId70"/>
    <p:sldId id="740" r:id="rId71"/>
    <p:sldId id="741" r:id="rId72"/>
    <p:sldId id="742" r:id="rId73"/>
    <p:sldId id="743" r:id="rId74"/>
    <p:sldId id="744" r:id="rId75"/>
    <p:sldId id="745" r:id="rId76"/>
    <p:sldId id="746" r:id="rId77"/>
    <p:sldId id="747" r:id="rId78"/>
    <p:sldId id="748" r:id="rId79"/>
    <p:sldId id="749" r:id="rId80"/>
    <p:sldId id="750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look-ahead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variable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depends</a:t>
                </a:r>
                <a:r>
                  <a:rPr lang="en-US" sz="2800" dirty="0" smtClean="0">
                    <a:latin typeface="+mj-lt"/>
                  </a:rPr>
                  <a:t> on a variable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if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is used (directly or indirectly) to compute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. For example, </a:t>
                </a:r>
                <a:r>
                  <a:rPr lang="en-US" sz="2800" i="1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depends on </a:t>
                </a:r>
                <a:r>
                  <a:rPr lang="en-US" sz="2800" i="1" dirty="0" err="1" smtClean="0">
                    <a:latin typeface="+mj-lt"/>
                  </a:rPr>
                  <a:t>x,y,b,z</a:t>
                </a:r>
                <a:r>
                  <a:rPr lang="en-US" sz="2800" dirty="0" smtClean="0">
                    <a:latin typeface="+mj-lt"/>
                  </a:rPr>
                  <a:t> but not on </a:t>
                </a:r>
                <a:r>
                  <a:rPr lang="en-US" sz="2800" i="1" dirty="0" smtClean="0">
                    <a:latin typeface="+mj-lt"/>
                  </a:rPr>
                  <a:t>t</a:t>
                </a:r>
                <a:r>
                  <a:rPr lang="en-US" sz="2800" dirty="0" smtClean="0">
                    <a:latin typeface="+mj-lt"/>
                  </a:rPr>
                  <a:t>.</a:t>
                </a:r>
                <a:endParaRPr lang="en-US" sz="2800" i="1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Define </a:t>
                </a:r>
                <a:r>
                  <a:rPr lang="en-US" sz="2800" dirty="0">
                    <a:latin typeface="+mj-lt"/>
                  </a:rPr>
                  <a:t>a static analysis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,⊔,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Run on the example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864082" y="3640265"/>
            <a:ext cx="3087430" cy="304467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t;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z + 5;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(x &gt; 0)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* 2;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+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586836" cy="493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join operator unifies the values of the map for each key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On a = b + 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Initialize with: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{}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{}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586836" cy="4938788"/>
              </a:xfrm>
              <a:prstGeom prst="rect">
                <a:avLst/>
              </a:prstGeom>
              <a:blipFill>
                <a:blip r:embed="rId2"/>
                <a:stretch>
                  <a:fillRect l="-1209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function </a:t>
            </a:r>
            <a:r>
              <a:rPr lang="en-US" sz="2800" b="1" dirty="0" err="1" smtClean="0">
                <a:latin typeface="+mj-lt"/>
              </a:rPr>
              <a:t>printf</a:t>
            </a:r>
            <a:r>
              <a:rPr lang="en-US" sz="2800" dirty="0" smtClean="0">
                <a:latin typeface="+mj-lt"/>
              </a:rPr>
              <a:t> from the standard library is not found.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0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40611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343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8908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4771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2146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628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465656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:{x,y,b,z},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211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function </a:t>
            </a:r>
            <a:r>
              <a:rPr lang="en-US" sz="2800" b="1" dirty="0" err="1" smtClean="0">
                <a:latin typeface="+mj-lt"/>
              </a:rPr>
              <a:t>printf</a:t>
            </a:r>
            <a:r>
              <a:rPr lang="en-US" sz="2800" dirty="0" smtClean="0">
                <a:latin typeface="+mj-lt"/>
              </a:rPr>
              <a:t> from the standard library is not found.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8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93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6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27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70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15650</TotalTime>
  <Words>2984</Words>
  <Application>Microsoft Office PowerPoint</Application>
  <PresentationFormat>Widescreen</PresentationFormat>
  <Paragraphs>987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849</cp:revision>
  <dcterms:created xsi:type="dcterms:W3CDTF">2019-10-24T09:01:20Z</dcterms:created>
  <dcterms:modified xsi:type="dcterms:W3CDTF">2022-01-05T08:43:49Z</dcterms:modified>
</cp:coreProperties>
</file>