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1"/>
  </p:notesMasterIdLst>
  <p:sldIdLst>
    <p:sldId id="417" r:id="rId2"/>
    <p:sldId id="574" r:id="rId3"/>
    <p:sldId id="604" r:id="rId4"/>
    <p:sldId id="630" r:id="rId5"/>
    <p:sldId id="631" r:id="rId6"/>
    <p:sldId id="633" r:id="rId7"/>
    <p:sldId id="634" r:id="rId8"/>
    <p:sldId id="635" r:id="rId9"/>
    <p:sldId id="637" r:id="rId10"/>
    <p:sldId id="638" r:id="rId11"/>
    <p:sldId id="552" r:id="rId12"/>
    <p:sldId id="583" r:id="rId13"/>
    <p:sldId id="639" r:id="rId14"/>
    <p:sldId id="599" r:id="rId15"/>
    <p:sldId id="584" r:id="rId16"/>
    <p:sldId id="610" r:id="rId17"/>
    <p:sldId id="611" r:id="rId18"/>
    <p:sldId id="612" r:id="rId19"/>
    <p:sldId id="613" r:id="rId20"/>
    <p:sldId id="614" r:id="rId21"/>
    <p:sldId id="615" r:id="rId22"/>
    <p:sldId id="586" r:id="rId23"/>
    <p:sldId id="624" r:id="rId24"/>
    <p:sldId id="625" r:id="rId25"/>
    <p:sldId id="589" r:id="rId26"/>
    <p:sldId id="587" r:id="rId27"/>
    <p:sldId id="649" r:id="rId28"/>
    <p:sldId id="650" r:id="rId29"/>
    <p:sldId id="641" r:id="rId30"/>
    <p:sldId id="642" r:id="rId31"/>
    <p:sldId id="590" r:id="rId32"/>
    <p:sldId id="616" r:id="rId33"/>
    <p:sldId id="643" r:id="rId34"/>
    <p:sldId id="644" r:id="rId35"/>
    <p:sldId id="591" r:id="rId36"/>
    <p:sldId id="617" r:id="rId37"/>
    <p:sldId id="592" r:id="rId38"/>
    <p:sldId id="593" r:id="rId39"/>
    <p:sldId id="618" r:id="rId40"/>
    <p:sldId id="594" r:id="rId41"/>
    <p:sldId id="619" r:id="rId42"/>
    <p:sldId id="595" r:id="rId43"/>
    <p:sldId id="620" r:id="rId44"/>
    <p:sldId id="605" r:id="rId45"/>
    <p:sldId id="621" r:id="rId46"/>
    <p:sldId id="597" r:id="rId47"/>
    <p:sldId id="623" r:id="rId48"/>
    <p:sldId id="647" r:id="rId49"/>
    <p:sldId id="648" r:id="rId50"/>
    <p:sldId id="645" r:id="rId51"/>
    <p:sldId id="646" r:id="rId52"/>
    <p:sldId id="596" r:id="rId53"/>
    <p:sldId id="622" r:id="rId54"/>
    <p:sldId id="655" r:id="rId55"/>
    <p:sldId id="662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61" r:id="rId64"/>
    <p:sldId id="652" r:id="rId65"/>
    <p:sldId id="656" r:id="rId66"/>
    <p:sldId id="657" r:id="rId67"/>
    <p:sldId id="658" r:id="rId68"/>
    <p:sldId id="659" r:id="rId69"/>
    <p:sldId id="66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8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6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5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4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3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5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4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8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2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5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1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new_class</a:t>
            </a:r>
            <a:r>
              <a:rPr lang="en-US" sz="2800" b="1" dirty="0" smtClean="0">
                <a:latin typeface="+mj-lt"/>
              </a:rPr>
              <a:t> &lt;</a:t>
            </a:r>
            <a:r>
              <a:rPr lang="en-US" sz="2800" b="1" dirty="0" err="1" smtClean="0">
                <a:latin typeface="+mj-lt"/>
              </a:rPr>
              <a:t>type_name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field_access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field_access</a:t>
            </a:r>
            <a:r>
              <a:rPr lang="en-US" sz="2800" dirty="0" smtClean="0">
                <a:latin typeface="+mj-lt"/>
              </a:rPr>
              <a:t> t1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field_set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</a:t>
            </a: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field_set</a:t>
            </a:r>
            <a:r>
              <a:rPr lang="en-US" sz="2800" dirty="0" smtClean="0">
                <a:latin typeface="+mj-lt"/>
              </a:rPr>
              <a:t> t0 name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virtual_call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&lt;</a:t>
            </a:r>
            <a:r>
              <a:rPr lang="en-US" sz="2800" b="1" dirty="0" err="1">
                <a:latin typeface="+mj-lt"/>
              </a:rPr>
              <a:t>method_name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>
                <a:latin typeface="+mj-lt"/>
              </a:rPr>
              <a:t>args</a:t>
            </a:r>
            <a:r>
              <a:rPr lang="en-US" sz="2800" b="1" dirty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t1 </a:t>
            </a:r>
            <a:r>
              <a:rPr lang="en-US" sz="2800" dirty="0" smtClean="0">
                <a:latin typeface="+mj-lt"/>
              </a:rPr>
              <a:t>foo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>
                <a:latin typeface="+mj-lt"/>
              </a:rPr>
              <a:t>v</a:t>
            </a:r>
            <a:r>
              <a:rPr lang="en-US" sz="2800" b="1" dirty="0" err="1" smtClean="0">
                <a:latin typeface="+mj-lt"/>
              </a:rPr>
              <a:t>irtual_call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method_name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t1 foo t20, t21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503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6698333" y="1635369"/>
            <a:ext cx="260279" cy="126316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698333" y="3118353"/>
            <a:ext cx="260279" cy="1242631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698333" y="4528038"/>
            <a:ext cx="260279" cy="60667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AST to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Output: </a:t>
            </a:r>
            <a:r>
              <a:rPr lang="en-US" sz="2800" b="1" dirty="0" smtClean="0">
                <a:latin typeface="+mj-lt"/>
              </a:rPr>
              <a:t>List of IR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Done using </a:t>
            </a:r>
            <a:r>
              <a:rPr lang="en-US" sz="2800" b="1" dirty="0" smtClean="0">
                <a:latin typeface="+mj-lt"/>
              </a:rPr>
              <a:t>AST visitor</a:t>
            </a:r>
          </a:p>
        </p:txBody>
      </p:sp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/>
                  <a:t>…</a:t>
                </a:r>
                <a:r>
                  <a:rPr lang="en-US" sz="2800" dirty="0" smtClean="0"/>
                  <a:t>	</a:t>
                </a:r>
                <a:endParaRPr lang="en-US" sz="2800" dirty="0" smtClean="0"/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𝑎𝑠𝑠𝑒𝑚𝑏𝑙𝑒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blipFill>
                <a:blip r:embed="rId3"/>
                <a:stretch>
                  <a:fillRect l="-1636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2830705" y="4517424"/>
            <a:ext cx="260279" cy="1029754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6200000">
            <a:off x="7448706" y="2697667"/>
            <a:ext cx="260279" cy="1213592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Generic representation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Not executable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39816" y="4000500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2" y="4000499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086" y="4000498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87337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59494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97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91766" y="5991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label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54047" y="4758166"/>
            <a:ext cx="260279" cy="220695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546" y="4711035"/>
            <a:ext cx="23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register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22331" y="4290647"/>
            <a:ext cx="1758380" cy="52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716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44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708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 </a:t>
                </a:r>
                <a:r>
                  <a:rPr lang="en-US" sz="2800" i="1" dirty="0" smtClean="0">
                    <a:latin typeface="+mj-lt"/>
                  </a:rPr>
                  <a:t>(as </a:t>
                </a:r>
                <a:r>
                  <a:rPr lang="en-US" sz="2800" i="1" dirty="0" err="1" smtClean="0">
                    <a:latin typeface="+mj-lt"/>
                  </a:rPr>
                  <a:t>rvalue</a:t>
                </a:r>
                <a:r>
                  <a:rPr lang="en-US" sz="2800" i="1" dirty="0" smtClean="0">
                    <a:latin typeface="+mj-lt"/>
                  </a:rPr>
                  <a:t>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assignments, add</a:t>
            </a:r>
            <a:r>
              <a:rPr lang="en-US" sz="2800" dirty="0" smtClean="0">
                <a:latin typeface="+mj-lt"/>
              </a:rPr>
              <a:t>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[k+1]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Point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Constant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&lt;constant&gt;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7</a:t>
            </a:r>
          </a:p>
        </p:txBody>
      </p:sp>
    </p:spTree>
    <p:extLst>
      <p:ext uri="{BB962C8B-B14F-4D97-AF65-F5344CB8AC3E}">
        <p14:creationId xmlns:p14="http://schemas.microsoft.com/office/powerpoint/2010/main" val="3213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736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686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4206245" y="4354960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[0] = x+1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x</a:t>
            </a:r>
          </a:p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 =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y = t2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1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obj.flag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flag, 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f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8301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4227091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z;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603989" y="385683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20117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28" idx="0"/>
          </p:cNvCxnSpPr>
          <p:nvPr/>
        </p:nvCxnSpPr>
        <p:spPr>
          <a:xfrm>
            <a:off x="9601634" y="4530889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481122" y="4530889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24540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59919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01789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</p:cNvCxnSpPr>
          <p:nvPr/>
        </p:nvCxnSpPr>
        <p:spPr>
          <a:xfrm>
            <a:off x="8657564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31" idx="0"/>
          </p:cNvCxnSpPr>
          <p:nvPr/>
        </p:nvCxnSpPr>
        <p:spPr>
          <a:xfrm flipH="1">
            <a:off x="6553019" y="3448862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72627" y="28006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9744931" y="2314827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8244326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7" idx="0"/>
          </p:cNvCxnSpPr>
          <p:nvPr/>
        </p:nvCxnSpPr>
        <p:spPr>
          <a:xfrm>
            <a:off x="10757034" y="3590313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196029" y="384820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329570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00211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13" idx="4"/>
            <a:endCxn id="14" idx="0"/>
          </p:cNvCxnSpPr>
          <p:nvPr/>
        </p:nvCxnSpPr>
        <p:spPr>
          <a:xfrm flipH="1">
            <a:off x="7854597" y="3564512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1" idx="5"/>
            <a:endCxn id="40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3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41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5"/>
            <a:endCxn id="34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29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9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29" idx="4"/>
            <a:endCxn id="30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55361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5"/>
            <a:endCxn id="41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42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5"/>
            <a:endCxn id="36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0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  <a:endCxn id="40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0" idx="4"/>
            <a:endCxn id="32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op &lt;register&gt; &lt;register&gt;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t4 = add t1 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sub t0 t1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48181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85181" y="5339199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28558" y="5361435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9245826" y="4866038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046186" y="4866038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80378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15757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69804" y="389617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36482" y="3896178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7013402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5822612" y="3448862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78472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8100769" y="2314827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6600164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120942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4"/>
            <a:endCxn id="6" idx="0"/>
          </p:cNvCxnSpPr>
          <p:nvPr/>
        </p:nvCxnSpPr>
        <p:spPr>
          <a:xfrm flipH="1">
            <a:off x="8832588" y="3564512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1" idx="0"/>
          </p:cNvCxnSpPr>
          <p:nvPr/>
        </p:nvCxnSpPr>
        <p:spPr>
          <a:xfrm>
            <a:off x="8962879" y="3564512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10705349" y="4981688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9" y="1686075"/>
            <a:ext cx="3772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95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32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8436819" y="2124635"/>
            <a:ext cx="260279" cy="167640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8436818" y="4239595"/>
            <a:ext cx="260279" cy="1058546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97098" y="1123365"/>
            <a:ext cx="3970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some_label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beq</a:t>
            </a:r>
            <a:r>
              <a:rPr lang="en-US" sz="2800" b="1" dirty="0" smtClean="0">
                <a:latin typeface="+mj-lt"/>
              </a:rPr>
              <a:t> &lt;register&gt; [&lt;constant&gt; | &lt;register&gt;] &lt;label&gt;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beq</a:t>
            </a:r>
            <a:r>
              <a:rPr lang="en-US" sz="2800" dirty="0" smtClean="0">
                <a:latin typeface="+mj-lt"/>
              </a:rPr>
              <a:t> t1 0 label_1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beq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t2 t3 label_7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call &lt;</a:t>
            </a:r>
            <a:r>
              <a:rPr lang="en-US" sz="2800" b="1" dirty="0" err="1" smtClean="0">
                <a:latin typeface="+mj-lt"/>
              </a:rPr>
              <a:t>function_name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foo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call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>
                <a:latin typeface="+mj-lt"/>
              </a:rPr>
              <a:t>function_name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t8 = call </a:t>
            </a:r>
            <a:r>
              <a:rPr lang="en-US" sz="2800" dirty="0">
                <a:latin typeface="+mj-lt"/>
              </a:rPr>
              <a:t>foo </a:t>
            </a:r>
            <a:r>
              <a:rPr lang="en-US" sz="2800" dirty="0" smtClean="0">
                <a:latin typeface="+mj-lt"/>
              </a:rPr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return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t3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new_array</a:t>
            </a:r>
            <a:r>
              <a:rPr lang="en-US" sz="2800" b="1" dirty="0" smtClean="0">
                <a:latin typeface="+mj-lt"/>
              </a:rPr>
              <a:t> &lt;register&gt;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array_access</a:t>
            </a:r>
            <a:r>
              <a:rPr lang="en-US" sz="2800" b="1" dirty="0" smtClean="0">
                <a:latin typeface="+mj-lt"/>
              </a:rPr>
              <a:t> &lt;register&gt;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array_access</a:t>
            </a:r>
            <a:r>
              <a:rPr lang="en-US" sz="2800" dirty="0" smtClean="0">
                <a:latin typeface="+mj-lt"/>
              </a:rPr>
              <a:t>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array_set</a:t>
            </a:r>
            <a:r>
              <a:rPr lang="en-US" sz="2800" b="1" dirty="0" smtClean="0">
                <a:latin typeface="+mj-lt"/>
              </a:rPr>
              <a:t> &lt;register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 smtClean="0">
                <a:latin typeface="+mj-lt"/>
              </a:rPr>
              <a:t>&lt;register&gt;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array_set</a:t>
            </a:r>
            <a:r>
              <a:rPr lang="en-US" sz="2800" dirty="0" smtClean="0">
                <a:latin typeface="+mj-lt"/>
              </a:rPr>
              <a:t> t0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12314</TotalTime>
  <Words>2033</Words>
  <Application>Microsoft Office PowerPoint</Application>
  <PresentationFormat>Widescreen</PresentationFormat>
  <Paragraphs>922</Paragraphs>
  <Slides>69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1028</cp:revision>
  <dcterms:created xsi:type="dcterms:W3CDTF">2019-10-24T09:01:20Z</dcterms:created>
  <dcterms:modified xsi:type="dcterms:W3CDTF">2021-12-09T11:18:02Z</dcterms:modified>
</cp:coreProperties>
</file>