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2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612" r:id="rId69"/>
    <p:sldId id="653" r:id="rId70"/>
    <p:sldId id="654" r:id="rId71"/>
    <p:sldId id="655" r:id="rId72"/>
    <p:sldId id="613" r:id="rId73"/>
    <p:sldId id="700" r:id="rId74"/>
    <p:sldId id="656" r:id="rId75"/>
    <p:sldId id="614" r:id="rId76"/>
    <p:sldId id="660" r:id="rId77"/>
    <p:sldId id="661" r:id="rId78"/>
    <p:sldId id="657" r:id="rId79"/>
    <p:sldId id="658" r:id="rId80"/>
    <p:sldId id="666" r:id="rId81"/>
    <p:sldId id="662" r:id="rId82"/>
    <p:sldId id="663" r:id="rId83"/>
    <p:sldId id="616" r:id="rId84"/>
    <p:sldId id="664" r:id="rId85"/>
    <p:sldId id="665" r:id="rId86"/>
    <p:sldId id="667" r:id="rId87"/>
    <p:sldId id="699" r:id="rId88"/>
    <p:sldId id="668" r:id="rId89"/>
    <p:sldId id="670" r:id="rId90"/>
    <p:sldId id="671" r:id="rId91"/>
    <p:sldId id="672" r:id="rId92"/>
    <p:sldId id="673" r:id="rId93"/>
    <p:sldId id="674" r:id="rId94"/>
    <p:sldId id="675" r:id="rId95"/>
    <p:sldId id="676" r:id="rId96"/>
    <p:sldId id="677" r:id="rId97"/>
    <p:sldId id="678" r:id="rId98"/>
    <p:sldId id="679" r:id="rId99"/>
    <p:sldId id="680" r:id="rId100"/>
    <p:sldId id="68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initializations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_1: .word 7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11114" y="2323011"/>
            <a:ext cx="4605915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7;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“1234”;</a:t>
            </a: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50558" y="3312907"/>
            <a:ext cx="325350" cy="4682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07437" y="3830595"/>
            <a:ext cx="49535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17326" y="3177931"/>
            <a:ext cx="228542" cy="420767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04350" y="3710037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658980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883192" y="3820196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29890" y="4319343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-4($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t1</a:t>
            </a: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29434" y="2283645"/>
            <a:ext cx="4140662" cy="17927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430875" y="733931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379913"/>
            <a:ext cx="404148" cy="41563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2288675"/>
            <a:ext cx="4157844" cy="2322094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s2;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ompare t3, 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4962" y="1951794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dirty="0" err="1" smtClean="0">
                <a:latin typeface="+mj-lt"/>
              </a:rPr>
              <a:t>str_eq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6" y="2792019"/>
            <a:ext cx="406400" cy="295395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5462"/>
            <a:ext cx="4649852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600" b="1" i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</a:p>
          <a:p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11115" y="3172480"/>
            <a:ext cx="5519488" cy="727728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</p:txBody>
      </p:sp>
    </p:spTree>
    <p:extLst>
      <p:ext uri="{BB962C8B-B14F-4D97-AF65-F5344CB8AC3E}">
        <p14:creationId xmlns:p14="http://schemas.microsoft.com/office/powerpoint/2010/main" val="107336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25415" y="3546964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div t1, t2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0097" y="2701819"/>
            <a:ext cx="5107572" cy="2555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0, abort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$t0, $t1, $t2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abort: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8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2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728011"/>
            <a:ext cx="4079903" cy="2664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89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 of bounds array access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Field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Method calls</a:t>
            </a:r>
          </a:p>
        </p:txBody>
      </p:sp>
    </p:spTree>
    <p:extLst>
      <p:ext uri="{BB962C8B-B14F-4D97-AF65-F5344CB8AC3E}">
        <p14:creationId xmlns:p14="http://schemas.microsoft.com/office/powerpoint/2010/main" val="2218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arrays: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9176" y="1644166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4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Runtime Errors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Null pointer dereference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in field accesses: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11115" y="26274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foo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529866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1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1828798"/>
            <a:ext cx="3647972" cy="2769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4" y="1634370"/>
            <a:ext cx="4074691" cy="4357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f2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8($t1)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11115" y="2226981"/>
            <a:ext cx="5364286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f2, t1</a:t>
            </a:r>
          </a:p>
        </p:txBody>
      </p:sp>
      <p:sp>
        <p:nvSpPr>
          <p:cNvPr id="7" name="Rectangle 6"/>
          <p:cNvSpPr/>
          <p:nvPr/>
        </p:nvSpPr>
        <p:spPr>
          <a:xfrm>
            <a:off x="6916776" y="1225063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480" y="413788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5845" y="4596605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 flipV="1">
            <a:off x="1759131" y="4464456"/>
            <a:ext cx="420349" cy="26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51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5" y="1830762"/>
            <a:ext cx="3647972" cy="31612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080097" y="1918984"/>
            <a:ext cx="4474692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2" y="4574093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3" y="2162575"/>
            <a:ext cx="348343" cy="447469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0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4" y="1953818"/>
            <a:ext cx="4405617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lloc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(size)</a:t>
            </a:r>
          </a:p>
          <a:p>
            <a:r>
              <a:rPr lang="en-US" sz="2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et_vt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A</a:t>
            </a:r>
          </a:p>
          <a:p>
            <a:r>
              <a:rPr 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  <a:p>
            <a:r>
              <a:rPr lang="en-US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ield_set</a:t>
            </a:r>
            <a:r>
              <a:rPr lang="en-US" sz="2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f1, t1</a:t>
            </a:r>
          </a:p>
          <a:p>
            <a:r>
              <a:rPr lang="en-US" sz="2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9212" y="1529866"/>
            <a:ext cx="4852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m1, m2, …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4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$t1, c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i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($t0)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011115" y="4470116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5424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{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a.m2(7)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05628" y="1971235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03472" y="4539255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295672" y="1635705"/>
            <a:ext cx="348343" cy="5528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76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11115" y="1875067"/>
            <a:ext cx="5528429" cy="2179650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m2,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2543" y="446331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521608" y="5525051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Table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274151" y="3916527"/>
            <a:ext cx="348343" cy="28687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062653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4($s0)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35099</TotalTime>
  <Words>8378</Words>
  <Application>Microsoft Office PowerPoint</Application>
  <PresentationFormat>Widescreen</PresentationFormat>
  <Paragraphs>1837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1218</cp:revision>
  <dcterms:created xsi:type="dcterms:W3CDTF">2019-10-24T09:01:20Z</dcterms:created>
  <dcterms:modified xsi:type="dcterms:W3CDTF">2021-12-15T19:28:12Z</dcterms:modified>
</cp:coreProperties>
</file>