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1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431" r:id="rId86"/>
    <p:sldId id="432" r:id="rId87"/>
    <p:sldId id="433" r:id="rId88"/>
    <p:sldId id="434" r:id="rId89"/>
    <p:sldId id="339" r:id="rId90"/>
    <p:sldId id="384" r:id="rId91"/>
    <p:sldId id="385" r:id="rId92"/>
    <p:sldId id="386" r:id="rId93"/>
    <p:sldId id="383" r:id="rId94"/>
    <p:sldId id="387" r:id="rId95"/>
    <p:sldId id="388" r:id="rId96"/>
    <p:sldId id="389" r:id="rId97"/>
    <p:sldId id="390" r:id="rId98"/>
    <p:sldId id="391" r:id="rId99"/>
    <p:sldId id="392" r:id="rId100"/>
    <p:sldId id="415" r:id="rId101"/>
    <p:sldId id="382" r:id="rId102"/>
    <p:sldId id="337" r:id="rId103"/>
    <p:sldId id="393" r:id="rId104"/>
    <p:sldId id="394" r:id="rId105"/>
    <p:sldId id="395" r:id="rId106"/>
    <p:sldId id="416" r:id="rId107"/>
    <p:sldId id="419" r:id="rId108"/>
    <p:sldId id="420" r:id="rId109"/>
    <p:sldId id="417" r:id="rId110"/>
    <p:sldId id="397" r:id="rId111"/>
    <p:sldId id="422" r:id="rId112"/>
    <p:sldId id="398" r:id="rId113"/>
    <p:sldId id="421" r:id="rId114"/>
    <p:sldId id="399" r:id="rId115"/>
    <p:sldId id="435" r:id="rId116"/>
    <p:sldId id="320" r:id="rId117"/>
    <p:sldId id="401" r:id="rId118"/>
    <p:sldId id="403" r:id="rId119"/>
    <p:sldId id="404" r:id="rId120"/>
    <p:sldId id="405" r:id="rId121"/>
    <p:sldId id="406" r:id="rId122"/>
    <p:sldId id="407" r:id="rId123"/>
    <p:sldId id="408" r:id="rId124"/>
    <p:sldId id="409" r:id="rId125"/>
    <p:sldId id="410" r:id="rId126"/>
    <p:sldId id="402" r:id="rId127"/>
    <p:sldId id="324" r:id="rId128"/>
    <p:sldId id="437" r:id="rId129"/>
    <p:sldId id="411" r:id="rId130"/>
    <p:sldId id="326" r:id="rId131"/>
    <p:sldId id="412" r:id="rId132"/>
    <p:sldId id="436" r:id="rId133"/>
    <p:sldId id="438" r:id="rId134"/>
    <p:sldId id="332" r:id="rId135"/>
    <p:sldId id="413" r:id="rId136"/>
    <p:sldId id="439" r:id="rId137"/>
    <p:sldId id="334" r:id="rId138"/>
    <p:sldId id="414" r:id="rId139"/>
    <p:sldId id="440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69E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3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52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1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392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</a:t>
            </a:r>
            <a:r>
              <a:rPr lang="en-US" sz="2800" dirty="0" smtClean="0">
                <a:latin typeface="+mj-lt"/>
              </a:rPr>
              <a:t>token?</a:t>
            </a: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only letters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dirty="0">
                <a:solidFill>
                  <a:srgbClr val="0070C0"/>
                </a:solidFill>
              </a:rPr>
              <a:t>[^a-</a:t>
            </a:r>
            <a:r>
              <a:rPr lang="en-US" sz="2200" dirty="0" err="1">
                <a:solidFill>
                  <a:srgbClr val="0070C0"/>
                </a:solidFill>
              </a:rPr>
              <a:t>zA</a:t>
            </a:r>
            <a:r>
              <a:rPr lang="en-US" sz="2200" dirty="0">
                <a:solidFill>
                  <a:srgbClr val="0070C0"/>
                </a:solidFill>
              </a:rPr>
              <a:t>-Z</a:t>
            </a:r>
            <a:r>
              <a:rPr lang="en-US" sz="2200" dirty="0" smtClean="0">
                <a:solidFill>
                  <a:srgbClr val="0070C0"/>
                </a:solidFill>
              </a:rPr>
              <a:t>]+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\n|.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PLUS = </a:t>
            </a:r>
            <a:r>
              <a:rPr lang="en-US" sz="2800" dirty="0" smtClean="0">
                <a:latin typeface="+mj-lt"/>
              </a:rPr>
              <a:t>"+“</a:t>
            </a:r>
          </a:p>
          <a:p>
            <a:r>
              <a:rPr lang="en-US" sz="2800" dirty="0" smtClean="0">
                <a:latin typeface="+mj-lt"/>
              </a:rPr>
              <a:t>L_PAREN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"(“</a:t>
            </a:r>
          </a:p>
          <a:p>
            <a:r>
              <a:rPr lang="en-US" sz="2800" dirty="0" smtClean="0">
                <a:latin typeface="+mj-lt"/>
              </a:rPr>
              <a:t>R_PAREN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")“</a:t>
            </a:r>
          </a:p>
          <a:p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PLUS} { return symbol(</a:t>
            </a:r>
            <a:r>
              <a:rPr lang="en-US" sz="2800" dirty="0" err="1">
                <a:latin typeface="+mj-lt"/>
              </a:rPr>
              <a:t>TokenNames.PLUS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L_PAREN} { return symbol(</a:t>
            </a:r>
            <a:r>
              <a:rPr lang="en-US" sz="2800" dirty="0" err="1">
                <a:latin typeface="+mj-lt"/>
              </a:rPr>
              <a:t>TokenNames.L_PAREN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R_PAREN} { return symbol(</a:t>
            </a:r>
            <a:r>
              <a:rPr lang="en-US" sz="2800" dirty="0" err="1">
                <a:latin typeface="+mj-lt"/>
              </a:rPr>
              <a:t>TokenNames.R_PAREN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NUMBER}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symbol(</a:t>
            </a:r>
            <a:r>
              <a:rPr lang="en-US" sz="2800" dirty="0" err="1">
                <a:latin typeface="+mj-lt"/>
              </a:rPr>
              <a:t>TokenNames.NUMBER</a:t>
            </a:r>
            <a:r>
              <a:rPr lang="en-US" sz="2800" dirty="0">
                <a:latin typeface="+mj-lt"/>
              </a:rPr>
              <a:t>, new Integer(</a:t>
            </a:r>
            <a:r>
              <a:rPr lang="en-US" sz="2800" dirty="0" err="1">
                <a:latin typeface="+mj-lt"/>
              </a:rPr>
              <a:t>yytext</a:t>
            </a:r>
            <a:r>
              <a:rPr lang="en-US" sz="2800" dirty="0">
                <a:latin typeface="+mj-lt"/>
              </a:rPr>
              <a:t>()));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&lt;&lt;</a:t>
            </a:r>
            <a:r>
              <a:rPr lang="en-US" sz="2800" dirty="0">
                <a:latin typeface="+mj-lt"/>
              </a:rPr>
              <a:t>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if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the order is swapped?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If the order is swapped?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6690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6486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1275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2052"/>
              </p:ext>
            </p:extLst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0762"/>
              </p:ext>
            </p:extLst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21493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Sunday 18:00-19:00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[a-zA-Z ][a-zA-Z0-9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GCC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LLVM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https://gcc.gnu.org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https://llvm.org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(two or more matching tokens)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Order </a:t>
            </a:r>
            <a:r>
              <a:rPr lang="en-US" sz="2800" dirty="0" smtClean="0">
                <a:latin typeface="+mj-lt"/>
              </a:rPr>
              <a:t>of definition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API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5" y="1791855"/>
            <a:ext cx="2839889" cy="1739152"/>
          </a:xfrm>
          <a:prstGeom prst="roundRect">
            <a:avLst>
              <a:gd name="adj" fmla="val 9975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>
              <a:gd name="adj" fmla="val 11020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5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code: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private </a:t>
            </a:r>
            <a:r>
              <a:rPr lang="en-US" sz="2800" dirty="0">
                <a:latin typeface="+mj-lt"/>
              </a:rPr>
              <a:t>Symbol symbol(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type)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new Symbol(type,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 smtClean="0">
                <a:latin typeface="+mj-lt"/>
              </a:rPr>
              <a:t>); </a:t>
            </a:r>
          </a:p>
          <a:p>
            <a:r>
              <a:rPr lang="en-US" sz="2800" dirty="0" smtClean="0">
                <a:latin typeface="+mj-lt"/>
              </a:rPr>
              <a:t>}  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getLine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 + 1; } 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getTokenStartPosition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>
                <a:latin typeface="+mj-lt"/>
              </a:rPr>
              <a:t> + 1; }   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A = a</a:t>
            </a:r>
          </a:p>
          <a:p>
            <a:r>
              <a:rPr lang="en-US" sz="2800" dirty="0"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{</a:t>
            </a:r>
          </a:p>
          <a:p>
            <a:r>
              <a:rPr lang="en-US" sz="2800" dirty="0">
                <a:latin typeface="+mj-lt"/>
              </a:rPr>
              <a:t>{A} { return symbol(</a:t>
            </a:r>
            <a:r>
              <a:rPr lang="en-US" sz="2800" dirty="0" err="1">
                <a:latin typeface="+mj-lt"/>
              </a:rPr>
              <a:t>TokenNames.A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{B_STAR} { return symbol(</a:t>
            </a:r>
            <a:r>
              <a:rPr lang="en-US" sz="2800" dirty="0" err="1">
                <a:latin typeface="+mj-lt"/>
              </a:rPr>
              <a:t>TokenNames.B_STAR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&lt;&lt;EOF&gt;&gt;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A 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B_STAR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b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*</a:t>
            </a:r>
          </a:p>
          <a:p>
            <a:r>
              <a:rPr lang="en-US" sz="2200" dirty="0" smtClean="0">
                <a:latin typeface="+mj-lt"/>
              </a:rPr>
              <a:t>%% 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B_STAR}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3862</TotalTime>
  <Words>2622</Words>
  <Application>Microsoft Office PowerPoint</Application>
  <PresentationFormat>Widescreen</PresentationFormat>
  <Paragraphs>1303</Paragraphs>
  <Slides>139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5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410</cp:revision>
  <dcterms:created xsi:type="dcterms:W3CDTF">2019-10-24T09:01:20Z</dcterms:created>
  <dcterms:modified xsi:type="dcterms:W3CDTF">2022-11-02T20:56:28Z</dcterms:modified>
</cp:coreProperties>
</file>