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98"/>
  </p:notesMasterIdLst>
  <p:sldIdLst>
    <p:sldId id="417" r:id="rId2"/>
    <p:sldId id="574" r:id="rId3"/>
    <p:sldId id="701" r:id="rId4"/>
    <p:sldId id="606" r:id="rId5"/>
    <p:sldId id="704" r:id="rId6"/>
    <p:sldId id="702" r:id="rId7"/>
    <p:sldId id="608" r:id="rId8"/>
    <p:sldId id="609" r:id="rId9"/>
    <p:sldId id="703" r:id="rId10"/>
    <p:sldId id="607" r:id="rId11"/>
    <p:sldId id="706" r:id="rId12"/>
    <p:sldId id="705" r:id="rId13"/>
    <p:sldId id="685" r:id="rId14"/>
    <p:sldId id="617" r:id="rId15"/>
    <p:sldId id="618" r:id="rId16"/>
    <p:sldId id="619" r:id="rId17"/>
    <p:sldId id="621" r:id="rId18"/>
    <p:sldId id="622" r:id="rId19"/>
    <p:sldId id="623" r:id="rId20"/>
    <p:sldId id="624" r:id="rId21"/>
    <p:sldId id="625" r:id="rId22"/>
    <p:sldId id="628" r:id="rId23"/>
    <p:sldId id="629" r:id="rId24"/>
    <p:sldId id="640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41" r:id="rId34"/>
    <p:sldId id="638" r:id="rId35"/>
    <p:sldId id="707" r:id="rId36"/>
    <p:sldId id="605" r:id="rId37"/>
    <p:sldId id="710" r:id="rId38"/>
    <p:sldId id="709" r:id="rId39"/>
    <p:sldId id="711" r:id="rId40"/>
    <p:sldId id="708" r:id="rId41"/>
    <p:sldId id="682" r:id="rId42"/>
    <p:sldId id="683" r:id="rId43"/>
    <p:sldId id="645" r:id="rId44"/>
    <p:sldId id="712" r:id="rId45"/>
    <p:sldId id="643" r:id="rId46"/>
    <p:sldId id="642" r:id="rId47"/>
    <p:sldId id="644" r:id="rId48"/>
    <p:sldId id="649" r:id="rId49"/>
    <p:sldId id="647" r:id="rId50"/>
    <p:sldId id="684" r:id="rId51"/>
    <p:sldId id="648" r:id="rId52"/>
    <p:sldId id="650" r:id="rId53"/>
    <p:sldId id="651" r:id="rId54"/>
    <p:sldId id="652" r:id="rId55"/>
    <p:sldId id="698" r:id="rId56"/>
    <p:sldId id="686" r:id="rId57"/>
    <p:sldId id="713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6" r:id="rId67"/>
    <p:sldId id="697" r:id="rId68"/>
    <p:sldId id="612" r:id="rId69"/>
    <p:sldId id="653" r:id="rId70"/>
    <p:sldId id="716" r:id="rId71"/>
    <p:sldId id="715" r:id="rId72"/>
    <p:sldId id="654" r:id="rId73"/>
    <p:sldId id="655" r:id="rId74"/>
    <p:sldId id="613" r:id="rId75"/>
    <p:sldId id="700" r:id="rId76"/>
    <p:sldId id="656" r:id="rId77"/>
    <p:sldId id="657" r:id="rId78"/>
    <p:sldId id="663" r:id="rId79"/>
    <p:sldId id="616" r:id="rId80"/>
    <p:sldId id="664" r:id="rId81"/>
    <p:sldId id="668" r:id="rId82"/>
    <p:sldId id="670" r:id="rId83"/>
    <p:sldId id="671" r:id="rId84"/>
    <p:sldId id="672" r:id="rId85"/>
    <p:sldId id="673" r:id="rId86"/>
    <p:sldId id="674" r:id="rId87"/>
    <p:sldId id="675" r:id="rId88"/>
    <p:sldId id="665" r:id="rId89"/>
    <p:sldId id="667" r:id="rId90"/>
    <p:sldId id="699" r:id="rId91"/>
    <p:sldId id="676" r:id="rId92"/>
    <p:sldId id="677" r:id="rId93"/>
    <p:sldId id="678" r:id="rId94"/>
    <p:sldId id="679" r:id="rId95"/>
    <p:sldId id="680" r:id="rId96"/>
    <p:sldId id="681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PrintInt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(3)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PrintInt</a:t>
            </a:r>
            <a:r>
              <a:rPr lang="en-US" sz="2400" dirty="0" smtClean="0">
                <a:solidFill>
                  <a:srgbClr val="C00000"/>
                </a:solidFill>
              </a:rPr>
              <a:t>(17)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PrintStr</a:t>
            </a:r>
            <a:r>
              <a:rPr lang="en-US" sz="2400" dirty="0" smtClean="0">
                <a:solidFill>
                  <a:srgbClr val="C00000"/>
                </a:solidFill>
              </a:rPr>
              <a:t>(“hello”)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Running </a:t>
            </a:r>
            <a:r>
              <a:rPr lang="en-US" sz="2800" dirty="0" smtClean="0">
                <a:latin typeface="+mj-lt"/>
              </a:rPr>
              <a:t>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71697" cy="4073983"/>
            <a:chOff x="1392970" y="1539705"/>
            <a:chExt cx="2271697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71697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1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 Generation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075" y="2547590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Annotated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527" y="4165019"/>
            <a:ext cx="942011" cy="142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17074" y="4495002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37871" y="3509803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71035" y="2547590"/>
            <a:ext cx="384159" cy="3400320"/>
          </a:xfrm>
          <a:prstGeom prst="rightBrace">
            <a:avLst>
              <a:gd name="adj1" fmla="val 8366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6470"/>
            <a:ext cx="2269734" cy="4075816"/>
            <a:chOff x="1392970" y="1537872"/>
            <a:chExt cx="2269734" cy="4075816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7872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37613"/>
          </a:xfrm>
          <a:prstGeom prst="leftBrace">
            <a:avLst>
              <a:gd name="adj1" fmla="val 505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5670" y="1539705"/>
              <a:ext cx="22563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68" y="1768303"/>
            <a:ext cx="2269736" cy="4073983"/>
            <a:chOff x="1392968" y="1539705"/>
            <a:chExt cx="226973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68" y="1539705"/>
              <a:ext cx="2269068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general purpose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(in some compilers)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</a:t>
            </a:r>
            <a:r>
              <a:rPr lang="en-US" sz="2800" dirty="0" smtClean="0">
                <a:latin typeface="+mj-lt"/>
              </a:rPr>
              <a:t>v1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value, system calls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pointer, frame pointer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address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Called functions may modify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at the </a:t>
            </a:r>
            <a:r>
              <a:rPr lang="en-US" sz="2800" b="1" dirty="0" smtClean="0">
                <a:latin typeface="+mj-lt"/>
              </a:rPr>
              <a:t>prologue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Restore at the </a:t>
            </a:r>
            <a:r>
              <a:rPr lang="en-US" sz="2800" b="1" dirty="0" smtClean="0">
                <a:latin typeface="+mj-lt"/>
              </a:rPr>
              <a:t>epilogue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60125" y="1750886"/>
            <a:ext cx="2269734" cy="4658183"/>
            <a:chOff x="1392970" y="1768303"/>
            <a:chExt cx="2269734" cy="46581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Prologue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672509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844082" y="3526968"/>
            <a:ext cx="288758" cy="1345142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1597" y="394766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backup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9" name="Group 8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Epilogue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-40($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795705" y="2804320"/>
            <a:ext cx="288758" cy="801028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8478" y="2956583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restore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$v0,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86002"/>
            <a:ext cx="64275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data_label_1: .word 17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data_label_2: 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</a:t>
            </a:r>
            <a:r>
              <a:rPr lang="en-US" sz="2800" dirty="0" smtClean="0">
                <a:latin typeface="+mj-lt"/>
              </a:rPr>
              <a:t>t9)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225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71288" y="4548977"/>
            <a:ext cx="2269066" cy="1744881"/>
            <a:chOff x="3871288" y="4548977"/>
            <a:chExt cx="2269066" cy="1744881"/>
          </a:xfrm>
        </p:grpSpPr>
        <p:sp>
          <p:nvSpPr>
            <p:cNvPr id="6" name="Rectangle 5"/>
            <p:cNvSpPr/>
            <p:nvPr/>
          </p:nvSpPr>
          <p:spPr>
            <a:xfrm>
              <a:off x="3871288" y="4548977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71288" y="5130536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1288" y="5709658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60259" y="4127422"/>
            <a:ext cx="2269066" cy="2321362"/>
            <a:chOff x="8160259" y="4127422"/>
            <a:chExt cx="2269066" cy="2321362"/>
          </a:xfrm>
        </p:grpSpPr>
        <p:sp>
          <p:nvSpPr>
            <p:cNvPr id="9" name="Rectangle 8"/>
            <p:cNvSpPr/>
            <p:nvPr/>
          </p:nvSpPr>
          <p:spPr>
            <a:xfrm>
              <a:off x="8160259" y="4127422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0259" y="4708981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60259" y="5288103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MIPS command 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60259" y="5864584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Straight Arrow Connector 2"/>
          <p:cNvCxnSpPr>
            <a:stCxn id="6" idx="3"/>
          </p:cNvCxnSpPr>
          <p:nvPr/>
        </p:nvCxnSpPr>
        <p:spPr>
          <a:xfrm flipV="1">
            <a:off x="6140354" y="4394051"/>
            <a:ext cx="1444812" cy="447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140354" y="5288103"/>
            <a:ext cx="1444812" cy="134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7718980" y="4174590"/>
            <a:ext cx="288758" cy="48994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7718980" y="4788823"/>
            <a:ext cx="288758" cy="102350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2810" y="3334001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0098" y="3857221"/>
            <a:ext cx="3586416" cy="862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</a:t>
            </a:r>
            <a:r>
              <a:rPr lang="en-US" sz="2800" dirty="0" smtClean="0">
                <a:latin typeface="+mj-lt"/>
              </a:rPr>
              <a:t>initializations (integers) </a:t>
            </a:r>
            <a:endParaRPr lang="en-US" sz="2800" dirty="0" smtClean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1946" y="2035668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>
              <a:gd name="adj" fmla="val 132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 rot="16200000">
            <a:off x="6046779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Basic assignments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>
              <a:gd name="adj" fmla="val 5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Constant </a:t>
            </a:r>
            <a:r>
              <a:rPr lang="en-US" sz="2800" dirty="0" smtClean="0">
                <a:latin typeface="+mj-lt"/>
              </a:rPr>
              <a:t>assignment</a:t>
            </a:r>
            <a:endParaRPr lang="en-US" sz="28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6627" y="4502596"/>
            <a:ext cx="48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$t0,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30641" y="2456660"/>
            <a:ext cx="4030543" cy="694685"/>
          </a:xfrm>
          <a:prstGeom prst="roundRect">
            <a:avLst>
              <a:gd name="adj" fmla="val 16421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“1234”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983237" y="3588398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56186" y="4133264"/>
            <a:ext cx="481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5400000">
            <a:off x="8368014" y="1575257"/>
            <a:ext cx="348343" cy="4572000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19601" y="3114948"/>
            <a:ext cx="495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must be defined in data section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variable </a:t>
            </a:r>
            <a:r>
              <a:rPr lang="en-US" sz="2800" dirty="0" smtClean="0">
                <a:latin typeface="+mj-lt"/>
              </a:rPr>
              <a:t>initialization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6"/>
            <a:ext cx="4140662" cy="148716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z := “1234”;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1712" y="2360863"/>
            <a:ext cx="481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z: .word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75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30875" y="1064858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710840"/>
            <a:ext cx="404148" cy="4156363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6253" y="2178220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str_eq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Left Brace 8"/>
          <p:cNvSpPr/>
          <p:nvPr/>
        </p:nvSpPr>
        <p:spPr>
          <a:xfrm>
            <a:off x="6542105" y="2564288"/>
            <a:ext cx="404148" cy="2260268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4" y="2636710"/>
            <a:ext cx="406400" cy="3264567"/>
          </a:xfrm>
          <a:prstGeom prst="leftBrace">
            <a:avLst>
              <a:gd name="adj1" fmla="val 4690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5462"/>
            <a:ext cx="4170485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Checking access violation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4946" y="1818343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11115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>
              <a:gd name="adj" fmla="val 44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>
              <a:gd name="adj" fmla="val 2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>
              <a:gd name="adj1" fmla="val 4558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f2, t1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42296</TotalTime>
  <Words>8209</Words>
  <Application>Microsoft Office PowerPoint</Application>
  <PresentationFormat>Widescreen</PresentationFormat>
  <Paragraphs>1805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1232</cp:revision>
  <dcterms:created xsi:type="dcterms:W3CDTF">2019-10-24T09:01:20Z</dcterms:created>
  <dcterms:modified xsi:type="dcterms:W3CDTF">2021-12-20T19:25:43Z</dcterms:modified>
</cp:coreProperties>
</file>