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2"/>
  </p:notesMasterIdLst>
  <p:sldIdLst>
    <p:sldId id="417" r:id="rId2"/>
    <p:sldId id="752" r:id="rId3"/>
    <p:sldId id="762" r:id="rId4"/>
    <p:sldId id="754" r:id="rId5"/>
    <p:sldId id="763" r:id="rId6"/>
    <p:sldId id="755" r:id="rId7"/>
    <p:sldId id="764" r:id="rId8"/>
    <p:sldId id="756" r:id="rId9"/>
    <p:sldId id="765" r:id="rId10"/>
    <p:sldId id="757" r:id="rId11"/>
    <p:sldId id="766" r:id="rId12"/>
    <p:sldId id="758" r:id="rId13"/>
    <p:sldId id="767" r:id="rId14"/>
    <p:sldId id="759" r:id="rId15"/>
    <p:sldId id="768" r:id="rId16"/>
    <p:sldId id="760" r:id="rId17"/>
    <p:sldId id="769" r:id="rId18"/>
    <p:sldId id="761" r:id="rId19"/>
    <p:sldId id="770" r:id="rId20"/>
    <p:sldId id="584" r:id="rId21"/>
    <p:sldId id="497" r:id="rId22"/>
    <p:sldId id="616" r:id="rId23"/>
    <p:sldId id="619" r:id="rId24"/>
    <p:sldId id="620" r:id="rId25"/>
    <p:sldId id="698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51" r:id="rId38"/>
    <p:sldId id="771" r:id="rId39"/>
    <p:sldId id="772" r:id="rId40"/>
    <p:sldId id="782" r:id="rId41"/>
    <p:sldId id="775" r:id="rId42"/>
    <p:sldId id="776" r:id="rId43"/>
    <p:sldId id="777" r:id="rId44"/>
    <p:sldId id="778" r:id="rId45"/>
    <p:sldId id="779" r:id="rId46"/>
    <p:sldId id="780" r:id="rId47"/>
    <p:sldId id="781" r:id="rId48"/>
    <p:sldId id="714" r:id="rId49"/>
    <p:sldId id="715" r:id="rId50"/>
    <p:sldId id="716" r:id="rId51"/>
    <p:sldId id="717" r:id="rId52"/>
    <p:sldId id="720" r:id="rId53"/>
    <p:sldId id="721" r:id="rId54"/>
    <p:sldId id="722" r:id="rId55"/>
    <p:sldId id="723" r:id="rId56"/>
    <p:sldId id="730" r:id="rId57"/>
    <p:sldId id="724" r:id="rId58"/>
    <p:sldId id="725" r:id="rId59"/>
    <p:sldId id="783" r:id="rId60"/>
    <p:sldId id="784" r:id="rId61"/>
    <p:sldId id="785" r:id="rId62"/>
    <p:sldId id="786" r:id="rId63"/>
    <p:sldId id="787" r:id="rId64"/>
    <p:sldId id="733" r:id="rId65"/>
    <p:sldId id="734" r:id="rId66"/>
    <p:sldId id="736" r:id="rId67"/>
    <p:sldId id="737" r:id="rId68"/>
    <p:sldId id="738" r:id="rId69"/>
    <p:sldId id="739" r:id="rId70"/>
    <p:sldId id="740" r:id="rId71"/>
    <p:sldId id="741" r:id="rId72"/>
    <p:sldId id="742" r:id="rId73"/>
    <p:sldId id="743" r:id="rId74"/>
    <p:sldId id="744" r:id="rId75"/>
    <p:sldId id="745" r:id="rId76"/>
    <p:sldId id="746" r:id="rId77"/>
    <p:sldId id="747" r:id="rId78"/>
    <p:sldId id="748" r:id="rId79"/>
    <p:sldId id="749" r:id="rId80"/>
    <p:sldId id="750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15946</TotalTime>
  <Words>3032</Words>
  <Application>Microsoft Office PowerPoint</Application>
  <PresentationFormat>Widescreen</PresentationFormat>
  <Paragraphs>988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855</cp:revision>
  <dcterms:created xsi:type="dcterms:W3CDTF">2019-10-24T09:01:20Z</dcterms:created>
  <dcterms:modified xsi:type="dcterms:W3CDTF">2022-01-05T13:40:21Z</dcterms:modified>
</cp:coreProperties>
</file>