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/>
                  <a:t>…</a:t>
                </a:r>
                <a:r>
                  <a:rPr lang="en-US" sz="2800" dirty="0" smtClean="0"/>
                  <a:t>	</a:t>
                </a:r>
                <a:endParaRPr lang="en-US" sz="2800" dirty="0" smtClean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</a:t>
            </a:r>
            <a:r>
              <a:rPr lang="en-US" sz="2800" dirty="0" smtClean="0">
                <a:latin typeface="+mj-lt"/>
              </a:rPr>
              <a:t>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  <a:r>
              <a:rPr lang="en-US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bar,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12337</TotalTime>
  <Words>2033</Words>
  <Application>Microsoft Office PowerPoint</Application>
  <PresentationFormat>Widescreen</PresentationFormat>
  <Paragraphs>922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1029</cp:revision>
  <dcterms:created xsi:type="dcterms:W3CDTF">2019-10-24T09:01:20Z</dcterms:created>
  <dcterms:modified xsi:type="dcterms:W3CDTF">2021-12-09T11:40:57Z</dcterms:modified>
</cp:coreProperties>
</file>