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1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37" r:id="rId129"/>
    <p:sldId id="411" r:id="rId130"/>
    <p:sldId id="326" r:id="rId131"/>
    <p:sldId id="412" r:id="rId132"/>
    <p:sldId id="436" r:id="rId133"/>
    <p:sldId id="438" r:id="rId134"/>
    <p:sldId id="332" r:id="rId135"/>
    <p:sldId id="413" r:id="rId136"/>
    <p:sldId id="439" r:id="rId137"/>
    <p:sldId id="334" r:id="rId138"/>
    <p:sldId id="414" r:id="rId139"/>
    <p:sldId id="44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</a:t>
            </a:r>
            <a:r>
              <a:rPr lang="en-US" sz="2800" b="1" dirty="0" smtClean="0">
                <a:latin typeface="+mj-lt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</a:t>
            </a:r>
            <a:r>
              <a:rPr lang="en-US" sz="2800" dirty="0" smtClean="0">
                <a:latin typeface="+mj-lt"/>
              </a:rPr>
              <a:t>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Sunday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</a:t>
            </a:r>
            <a:r>
              <a:rPr lang="en-US" sz="2800" dirty="0" smtClean="0">
                <a:latin typeface="+mj-lt"/>
              </a:rPr>
              <a:t>(two or more matching tokens) 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</a:t>
            </a:r>
            <a:r>
              <a:rPr lang="en-US" sz="2800" dirty="0" smtClean="0">
                <a:latin typeface="+mj-lt"/>
              </a:rPr>
              <a:t>definition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3838</TotalTime>
  <Words>2623</Words>
  <Application>Microsoft Office PowerPoint</Application>
  <PresentationFormat>Widescreen</PresentationFormat>
  <Paragraphs>1303</Paragraphs>
  <Slides>139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406</cp:revision>
  <dcterms:created xsi:type="dcterms:W3CDTF">2019-10-24T09:01:20Z</dcterms:created>
  <dcterms:modified xsi:type="dcterms:W3CDTF">2022-10-26T21:19:22Z</dcterms:modified>
</cp:coreProperties>
</file>