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73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633" r:id="rId87"/>
    <p:sldId id="792" r:id="rId88"/>
    <p:sldId id="665" r:id="rId89"/>
    <p:sldId id="793" r:id="rId90"/>
    <p:sldId id="635" r:id="rId91"/>
    <p:sldId id="814" r:id="rId92"/>
    <p:sldId id="794" r:id="rId93"/>
    <p:sldId id="815" r:id="rId94"/>
    <p:sldId id="816" r:id="rId95"/>
    <p:sldId id="817" r:id="rId96"/>
    <p:sldId id="636" r:id="rId97"/>
    <p:sldId id="795" r:id="rId98"/>
    <p:sldId id="637" r:id="rId99"/>
    <p:sldId id="796" r:id="rId100"/>
    <p:sldId id="638" r:id="rId101"/>
    <p:sldId id="797" r:id="rId102"/>
    <p:sldId id="663" r:id="rId103"/>
    <p:sldId id="798" r:id="rId104"/>
    <p:sldId id="639" r:id="rId105"/>
    <p:sldId id="818" r:id="rId106"/>
    <p:sldId id="799" r:id="rId107"/>
    <p:sldId id="640" r:id="rId108"/>
    <p:sldId id="800" r:id="rId109"/>
    <p:sldId id="822" r:id="rId110"/>
    <p:sldId id="821" r:id="rId111"/>
    <p:sldId id="823" r:id="rId112"/>
    <p:sldId id="641" r:id="rId113"/>
    <p:sldId id="801" r:id="rId114"/>
    <p:sldId id="643" r:id="rId115"/>
    <p:sldId id="802" r:id="rId116"/>
    <p:sldId id="644" r:id="rId117"/>
    <p:sldId id="803" r:id="rId118"/>
    <p:sldId id="645" r:id="rId119"/>
    <p:sldId id="804" r:id="rId120"/>
    <p:sldId id="646" r:id="rId121"/>
    <p:sldId id="805" r:id="rId122"/>
    <p:sldId id="647" r:id="rId123"/>
    <p:sldId id="806" r:id="rId124"/>
    <p:sldId id="648" r:id="rId125"/>
    <p:sldId id="807" r:id="rId126"/>
    <p:sldId id="650" r:id="rId127"/>
    <p:sldId id="808" r:id="rId128"/>
    <p:sldId id="652" r:id="rId129"/>
    <p:sldId id="809" r:id="rId130"/>
    <p:sldId id="657" r:id="rId131"/>
    <p:sldId id="810" r:id="rId132"/>
    <p:sldId id="658" r:id="rId133"/>
    <p:sldId id="811" r:id="rId134"/>
    <p:sldId id="659" r:id="rId135"/>
    <p:sldId id="812" r:id="rId136"/>
    <p:sldId id="661" r:id="rId137"/>
    <p:sldId id="813" r:id="rId138"/>
    <p:sldId id="667" r:id="rId139"/>
    <p:sldId id="669" r:id="rId140"/>
    <p:sldId id="668" r:id="rId141"/>
    <p:sldId id="766" r:id="rId142"/>
    <p:sldId id="670" r:id="rId143"/>
    <p:sldId id="671" r:id="rId144"/>
    <p:sldId id="703" r:id="rId145"/>
    <p:sldId id="704" r:id="rId146"/>
    <p:sldId id="705" r:id="rId147"/>
    <p:sldId id="706" r:id="rId148"/>
    <p:sldId id="712" r:id="rId149"/>
    <p:sldId id="707" r:id="rId150"/>
    <p:sldId id="708" r:id="rId151"/>
    <p:sldId id="709" r:id="rId152"/>
    <p:sldId id="710" r:id="rId153"/>
    <p:sldId id="713" r:id="rId154"/>
    <p:sldId id="711" r:id="rId155"/>
    <p:sldId id="686" r:id="rId156"/>
    <p:sldId id="687" r:id="rId157"/>
    <p:sldId id="688" r:id="rId158"/>
    <p:sldId id="689" r:id="rId159"/>
    <p:sldId id="699" r:id="rId160"/>
    <p:sldId id="702" r:id="rId161"/>
    <p:sldId id="674" r:id="rId162"/>
    <p:sldId id="691" r:id="rId163"/>
    <p:sldId id="714" r:id="rId164"/>
    <p:sldId id="715" r:id="rId165"/>
    <p:sldId id="716" r:id="rId166"/>
    <p:sldId id="695" r:id="rId167"/>
    <p:sldId id="696" r:id="rId168"/>
    <p:sldId id="717" r:id="rId169"/>
    <p:sldId id="718" r:id="rId170"/>
    <p:sldId id="719" r:id="rId171"/>
    <p:sldId id="720" r:id="rId1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3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59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85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54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1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26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0756" y="5913123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299" y="5913123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1"/>
            <a:endCxn id="2" idx="3"/>
          </p:cNvCxnSpPr>
          <p:nvPr/>
        </p:nvCxnSpPr>
        <p:spPr>
          <a:xfrm flipH="1">
            <a:off x="2229396" y="6174733"/>
            <a:ext cx="17809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3156" y="5649141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7220" y="508914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Maintain class hierarchy: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7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81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3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16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</a:t>
            </a:r>
            <a:r>
              <a:rPr lang="en-US" sz="2800" dirty="0" smtClean="0">
                <a:latin typeface="+mj-lt"/>
              </a:rPr>
              <a:t>exercise skeleton </a:t>
            </a:r>
            <a:r>
              <a:rPr lang="en-US" sz="2800" dirty="0" smtClean="0">
                <a:latin typeface="+mj-lt"/>
              </a:rPr>
              <a:t>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67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10233</TotalTime>
  <Words>8895</Words>
  <Application>Microsoft Office PowerPoint</Application>
  <PresentationFormat>Widescreen</PresentationFormat>
  <Paragraphs>4096</Paragraphs>
  <Slides>171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7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944</cp:revision>
  <dcterms:created xsi:type="dcterms:W3CDTF">2019-10-24T09:01:20Z</dcterms:created>
  <dcterms:modified xsi:type="dcterms:W3CDTF">2021-11-23T18:36:17Z</dcterms:modified>
</cp:coreProperties>
</file>