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8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</a:t>
                </a:r>
                <a:r>
                  <a:rPr lang="en-US" sz="2800" b="1" dirty="0" smtClean="0">
                    <a:latin typeface="+mj-lt"/>
                  </a:rPr>
                  <a:t>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</a:t>
            </a:r>
            <a:r>
              <a:rPr lang="en-US" sz="4800" dirty="0" smtClean="0">
                <a:latin typeface="+mj-lt"/>
              </a:rPr>
              <a:t>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: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: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 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</a:t>
            </a:r>
            <a:r>
              <a:rPr lang="en-US" sz="2800" dirty="0" smtClean="0">
                <a:latin typeface="+mj-lt"/>
              </a:rPr>
              <a:t>nodes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10093</TotalTime>
  <Words>2277</Words>
  <Application>Microsoft Office PowerPoint</Application>
  <PresentationFormat>Widescreen</PresentationFormat>
  <Paragraphs>1760</Paragraphs>
  <Slides>96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731</cp:revision>
  <dcterms:created xsi:type="dcterms:W3CDTF">2019-10-24T09:01:20Z</dcterms:created>
  <dcterms:modified xsi:type="dcterms:W3CDTF">2021-11-04T06:25:04Z</dcterms:modified>
</cp:coreProperties>
</file>