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426"/>
    <a:srgbClr val="FFD6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8" autoAdjust="0"/>
    <p:restoredTop sz="94660"/>
  </p:normalViewPr>
  <p:slideViewPr>
    <p:cSldViewPr snapToGrid="0">
      <p:cViewPr>
        <p:scale>
          <a:sx n="400" d="100"/>
          <a:sy n="400" d="100"/>
        </p:scale>
        <p:origin x="-60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266D59-6DEB-4D11-915D-0E034F3222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E8AB8D9-B4A5-48F1-A2F9-5B2D00F6D6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4A1ACE-FF78-418B-B63B-9A1EE823D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55163-2070-453B-AD41-25B8E1F9034D}" type="datetimeFigureOut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A192BA-8F4C-4764-A0BA-3815F5F86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60E2DD-1CE9-425D-A86B-01BBFBE1E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E73CE-E77D-476E-8915-35123EF106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9884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A88E40-57F8-4CD9-A4C8-D464B2120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68BA0A8-090A-4BB1-9FF6-EED5D8CEE6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B6D8A7-D686-4A90-92E8-F2CCD896B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55163-2070-453B-AD41-25B8E1F9034D}" type="datetimeFigureOut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49E0B6-B62F-4ADF-AB4F-ADA46BDE1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C38B0E-5CC5-400A-A338-983F29176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E73CE-E77D-476E-8915-35123EF106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5187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AED49E8-654F-4611-B25B-88CD19BC1A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61A8526-EC07-40E1-B8EF-D654D157BA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018759-28CF-4836-921C-331C9161D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55163-2070-453B-AD41-25B8E1F9034D}" type="datetimeFigureOut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7847F5-8A29-46CC-957B-1253BF3B9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7EEAC4-5489-4E0A-B396-67A17A38E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E73CE-E77D-476E-8915-35123EF106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776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EC583A-9D5A-4520-8E27-5F8A11A7D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127D6B-BF85-451F-B399-6D3697E4D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77AA84-27B8-4F5C-9D1A-903479015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55163-2070-453B-AD41-25B8E1F9034D}" type="datetimeFigureOut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36D21E-EF27-4586-B8C1-6DCA4A40A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69405A-E1F0-492F-B41B-89BCE9F55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E73CE-E77D-476E-8915-35123EF106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5791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518EE7-93E6-4F8A-8854-48D794435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FAE043-ADEE-4364-B38E-FC2663A9E5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C05A35-7072-46FF-A7AC-8CA302843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55163-2070-453B-AD41-25B8E1F9034D}" type="datetimeFigureOut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D72B74-B403-4024-9756-25D41F0A4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56581C-CBCA-4217-87CF-CE2ABD6CA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E73CE-E77D-476E-8915-35123EF106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0967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B96929-A38A-472F-BBF2-7ECACC046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0CDFEE-A788-4559-AE37-E5AB65D812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1D18D3F-71EF-43B6-998C-26CFE362B2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380A77-7A12-4194-9214-43DD1F6DC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55163-2070-453B-AD41-25B8E1F9034D}" type="datetimeFigureOut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2ADE980-6557-452D-980E-6969A1D53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AA23FF6-0AC7-42EE-9450-394347EA9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E73CE-E77D-476E-8915-35123EF106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1149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358F3C-E9F6-40F1-8636-A38F8EE15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CA04F-A8CC-4E88-9745-3351AB2305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11E5D4C-C9A5-443F-9819-DEA1CE782E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2B00D0F-75BC-457D-9342-DA86C0D987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92FBBAE-D3EB-4E4A-BA21-30A5FFD58B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53CB285-A0F5-477E-8F12-D7D42004F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55163-2070-453B-AD41-25B8E1F9034D}" type="datetimeFigureOut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32C2434-9F17-4E01-99D3-4D9E20B44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7741DCE-8CAA-45DD-B197-266AE2683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E73CE-E77D-476E-8915-35123EF106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0857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F8AB1C-DA0E-4638-B3A3-7874B529A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757D43D-E664-48AD-9055-C76F5B2F9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55163-2070-453B-AD41-25B8E1F9034D}" type="datetimeFigureOut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FD57C45-90FF-4BD2-9089-17644DCEE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D6E2E8C-D893-47CB-937F-31C483FE6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E73CE-E77D-476E-8915-35123EF106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5308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E92BE41-4091-4398-845C-8F7103CC0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55163-2070-453B-AD41-25B8E1F9034D}" type="datetimeFigureOut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40F562C-52B4-4862-9A71-34B95FDEB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89F1FD-9EDE-433A-8612-977D02462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E73CE-E77D-476E-8915-35123EF106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9314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F9BC2C-6BB9-4EC6-B3A7-029AC1FA7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2862D8-4F49-4599-A2BF-9282D42C8D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7443A1A-B9E2-48A6-8EDC-2E6FA04695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A81C8E-7065-47FC-9E16-CE16A2122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55163-2070-453B-AD41-25B8E1F9034D}" type="datetimeFigureOut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EAD1BF-0CD2-47DF-95A1-60049B00C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99621A2-06F3-498E-8F67-33B478A35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E73CE-E77D-476E-8915-35123EF106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8872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036161-88E7-4980-9E13-0D2D899D6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EAE0407-951E-4D10-92EC-981FD9729A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4D24381-04BD-4D6F-BD6F-238298366F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83BF11-B16E-42D0-B7CF-2FA74907D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55163-2070-453B-AD41-25B8E1F9034D}" type="datetimeFigureOut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E235D2-7640-4E76-91AB-FADA856C0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AD889D-198F-4ADD-AD2E-1B9E8F3BE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E73CE-E77D-476E-8915-35123EF106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337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0DD4694-17EF-487E-9DAD-6B480364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E6FC3D-B178-4E44-A15A-7A4B12DA8C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3631B4-1F69-4C80-8F2A-EF239CBD43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F55163-2070-453B-AD41-25B8E1F9034D}" type="datetimeFigureOut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0C6EB0-2BC2-4D82-B153-4740DCDF12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AE9FB5-7B79-4762-A2CE-C254FEF059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1E73CE-E77D-476E-8915-35123EF106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740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빗면 5">
            <a:extLst>
              <a:ext uri="{FF2B5EF4-FFF2-40B4-BE49-F238E27FC236}">
                <a16:creationId xmlns:a16="http://schemas.microsoft.com/office/drawing/2014/main" id="{3776BD18-7EE8-410E-ACD3-17CB3BEC1411}"/>
              </a:ext>
            </a:extLst>
          </p:cNvPr>
          <p:cNvSpPr/>
          <p:nvPr/>
        </p:nvSpPr>
        <p:spPr>
          <a:xfrm>
            <a:off x="326571" y="278109"/>
            <a:ext cx="1241425" cy="1158875"/>
          </a:xfrm>
          <a:prstGeom prst="bevel">
            <a:avLst/>
          </a:prstGeom>
          <a:solidFill>
            <a:srgbClr val="FFA426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C151C39-81A2-46A1-AE63-32DFEDD3D83A}"/>
              </a:ext>
            </a:extLst>
          </p:cNvPr>
          <p:cNvSpPr/>
          <p:nvPr/>
        </p:nvSpPr>
        <p:spPr>
          <a:xfrm>
            <a:off x="2053251" y="278110"/>
            <a:ext cx="1206504" cy="1158874"/>
          </a:xfrm>
          <a:prstGeom prst="rect">
            <a:avLst/>
          </a:prstGeom>
          <a:solidFill>
            <a:srgbClr val="FFD69F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56073BD-9559-4168-BC99-08B7387B30BC}"/>
              </a:ext>
            </a:extLst>
          </p:cNvPr>
          <p:cNvSpPr/>
          <p:nvPr/>
        </p:nvSpPr>
        <p:spPr>
          <a:xfrm>
            <a:off x="3579916" y="278109"/>
            <a:ext cx="1206504" cy="1158874"/>
          </a:xfrm>
          <a:prstGeom prst="rect">
            <a:avLst/>
          </a:prstGeom>
          <a:solidFill>
            <a:srgbClr val="FFD69F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AE2B962-F1F7-4765-B789-FB52EA04E4A4}"/>
              </a:ext>
            </a:extLst>
          </p:cNvPr>
          <p:cNvSpPr/>
          <p:nvPr/>
        </p:nvSpPr>
        <p:spPr>
          <a:xfrm>
            <a:off x="3586265" y="303548"/>
            <a:ext cx="1193803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6600" b="1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altLang="ko-KR" sz="6600" b="1" cap="none" spc="0" dirty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7337473-C1E6-4272-8474-0A8ACEDEE238}"/>
              </a:ext>
            </a:extLst>
          </p:cNvPr>
          <p:cNvSpPr/>
          <p:nvPr/>
        </p:nvSpPr>
        <p:spPr>
          <a:xfrm>
            <a:off x="5265715" y="278109"/>
            <a:ext cx="1206504" cy="1158874"/>
          </a:xfrm>
          <a:prstGeom prst="rect">
            <a:avLst/>
          </a:prstGeom>
          <a:solidFill>
            <a:srgbClr val="FFD69F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0033839-778F-4ADC-AF46-229F799FE0F5}"/>
              </a:ext>
            </a:extLst>
          </p:cNvPr>
          <p:cNvSpPr/>
          <p:nvPr/>
        </p:nvSpPr>
        <p:spPr>
          <a:xfrm>
            <a:off x="6964215" y="278109"/>
            <a:ext cx="1206504" cy="1158874"/>
          </a:xfrm>
          <a:prstGeom prst="rect">
            <a:avLst/>
          </a:prstGeom>
          <a:solidFill>
            <a:srgbClr val="FFD69F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E3E8AA1-AC4C-4FD6-BFB8-870F0175B07C}"/>
              </a:ext>
            </a:extLst>
          </p:cNvPr>
          <p:cNvSpPr/>
          <p:nvPr/>
        </p:nvSpPr>
        <p:spPr>
          <a:xfrm>
            <a:off x="8662715" y="278109"/>
            <a:ext cx="1206504" cy="1158874"/>
          </a:xfrm>
          <a:prstGeom prst="rect">
            <a:avLst/>
          </a:prstGeom>
          <a:solidFill>
            <a:srgbClr val="FFD69F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F813858-4016-4198-BFC4-3CC35E0879A3}"/>
              </a:ext>
            </a:extLst>
          </p:cNvPr>
          <p:cNvSpPr/>
          <p:nvPr/>
        </p:nvSpPr>
        <p:spPr>
          <a:xfrm>
            <a:off x="326571" y="1792780"/>
            <a:ext cx="1206504" cy="1158874"/>
          </a:xfrm>
          <a:prstGeom prst="rect">
            <a:avLst/>
          </a:prstGeom>
          <a:solidFill>
            <a:srgbClr val="FFD69F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94C2FA9-BF07-4D2D-A8B1-205ACACC2166}"/>
              </a:ext>
            </a:extLst>
          </p:cNvPr>
          <p:cNvSpPr/>
          <p:nvPr/>
        </p:nvSpPr>
        <p:spPr>
          <a:xfrm>
            <a:off x="2053251" y="1792780"/>
            <a:ext cx="1206504" cy="1158874"/>
          </a:xfrm>
          <a:prstGeom prst="rect">
            <a:avLst/>
          </a:prstGeom>
          <a:solidFill>
            <a:srgbClr val="FFD69F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7661A84-5049-4AE8-ADAE-D42DC7193288}"/>
              </a:ext>
            </a:extLst>
          </p:cNvPr>
          <p:cNvSpPr/>
          <p:nvPr/>
        </p:nvSpPr>
        <p:spPr>
          <a:xfrm>
            <a:off x="3579916" y="1792780"/>
            <a:ext cx="1206504" cy="1158874"/>
          </a:xfrm>
          <a:prstGeom prst="rect">
            <a:avLst/>
          </a:prstGeom>
          <a:solidFill>
            <a:srgbClr val="FFD69F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02DE839-7399-484B-9576-E189CA4C4BCE}"/>
              </a:ext>
            </a:extLst>
          </p:cNvPr>
          <p:cNvSpPr/>
          <p:nvPr/>
        </p:nvSpPr>
        <p:spPr>
          <a:xfrm>
            <a:off x="5265715" y="1792780"/>
            <a:ext cx="1206504" cy="1158874"/>
          </a:xfrm>
          <a:prstGeom prst="rect">
            <a:avLst/>
          </a:prstGeom>
          <a:solidFill>
            <a:srgbClr val="FFD69F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B5373A1-15B5-4F05-8C33-DDA2E257E702}"/>
              </a:ext>
            </a:extLst>
          </p:cNvPr>
          <p:cNvSpPr/>
          <p:nvPr/>
        </p:nvSpPr>
        <p:spPr>
          <a:xfrm>
            <a:off x="6964215" y="1792780"/>
            <a:ext cx="1206504" cy="1158874"/>
          </a:xfrm>
          <a:prstGeom prst="rect">
            <a:avLst/>
          </a:prstGeom>
          <a:solidFill>
            <a:srgbClr val="FFD69F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EAB8C107-5D30-49ED-B757-827A6A9938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150" y="1884901"/>
            <a:ext cx="974631" cy="974631"/>
          </a:xfrm>
          <a:prstGeom prst="rect">
            <a:avLst/>
          </a:prstGeom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id="{CC35E953-F54A-4205-B0DC-0797C47A0F45}"/>
              </a:ext>
            </a:extLst>
          </p:cNvPr>
          <p:cNvSpPr/>
          <p:nvPr/>
        </p:nvSpPr>
        <p:spPr>
          <a:xfrm>
            <a:off x="5269660" y="328987"/>
            <a:ext cx="1193803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6600" b="1" cap="none" spc="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E189654-D05C-49F0-87E1-3CDF7D63FECD}"/>
              </a:ext>
            </a:extLst>
          </p:cNvPr>
          <p:cNvSpPr/>
          <p:nvPr/>
        </p:nvSpPr>
        <p:spPr>
          <a:xfrm>
            <a:off x="6970563" y="278109"/>
            <a:ext cx="1193803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66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ADA34D9-047E-4853-8CB2-094D528898B3}"/>
              </a:ext>
            </a:extLst>
          </p:cNvPr>
          <p:cNvSpPr/>
          <p:nvPr/>
        </p:nvSpPr>
        <p:spPr>
          <a:xfrm>
            <a:off x="8675416" y="292408"/>
            <a:ext cx="1193803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6600" b="1" cap="none" spc="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CB864B5-F4F3-4739-8972-737DA5A9C388}"/>
              </a:ext>
            </a:extLst>
          </p:cNvPr>
          <p:cNvSpPr/>
          <p:nvPr/>
        </p:nvSpPr>
        <p:spPr>
          <a:xfrm>
            <a:off x="326571" y="1818218"/>
            <a:ext cx="1193803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6600" b="1" cap="none" spc="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E95006F-DEA2-4623-AA9B-2159744A2401}"/>
              </a:ext>
            </a:extLst>
          </p:cNvPr>
          <p:cNvSpPr/>
          <p:nvPr/>
        </p:nvSpPr>
        <p:spPr>
          <a:xfrm>
            <a:off x="2059601" y="1818218"/>
            <a:ext cx="1193803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6600" b="1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endParaRPr lang="en-US" altLang="ko-KR" sz="6600" b="1" cap="none" spc="0" dirty="0">
              <a:ln w="0"/>
              <a:solidFill>
                <a:srgbClr val="C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900E486-239C-477F-8C7F-A320AAA4352F}"/>
              </a:ext>
            </a:extLst>
          </p:cNvPr>
          <p:cNvSpPr/>
          <p:nvPr/>
        </p:nvSpPr>
        <p:spPr>
          <a:xfrm>
            <a:off x="5278416" y="1792780"/>
            <a:ext cx="1193803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6600" b="1" cap="none" spc="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E56B0D4-706D-439D-BDF2-EEE9FAF9B1FD}"/>
              </a:ext>
            </a:extLst>
          </p:cNvPr>
          <p:cNvSpPr/>
          <p:nvPr/>
        </p:nvSpPr>
        <p:spPr>
          <a:xfrm>
            <a:off x="3592617" y="1803413"/>
            <a:ext cx="1193803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6600" b="1" cap="none" spc="0" dirty="0">
                <a:ln w="0"/>
                <a:solidFill>
                  <a:schemeClr val="accent5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95E9685-E35F-4687-92FB-F4169E766F66}"/>
              </a:ext>
            </a:extLst>
          </p:cNvPr>
          <p:cNvSpPr/>
          <p:nvPr/>
        </p:nvSpPr>
        <p:spPr>
          <a:xfrm>
            <a:off x="326571" y="3307450"/>
            <a:ext cx="1206504" cy="1158874"/>
          </a:xfrm>
          <a:prstGeom prst="rect">
            <a:avLst/>
          </a:prstGeom>
          <a:solidFill>
            <a:srgbClr val="FFD69F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CC61F01-18E4-49D9-B352-EC08B7AF0A70}"/>
              </a:ext>
            </a:extLst>
          </p:cNvPr>
          <p:cNvSpPr/>
          <p:nvPr/>
        </p:nvSpPr>
        <p:spPr>
          <a:xfrm>
            <a:off x="2059601" y="3307450"/>
            <a:ext cx="1206504" cy="1158874"/>
          </a:xfrm>
          <a:prstGeom prst="rect">
            <a:avLst/>
          </a:prstGeom>
          <a:solidFill>
            <a:srgbClr val="FFD69F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38DD902-13FA-41CE-9A9C-1BB4441EE842}"/>
              </a:ext>
            </a:extLst>
          </p:cNvPr>
          <p:cNvSpPr/>
          <p:nvPr/>
        </p:nvSpPr>
        <p:spPr>
          <a:xfrm>
            <a:off x="3579916" y="3307450"/>
            <a:ext cx="1206504" cy="1158874"/>
          </a:xfrm>
          <a:prstGeom prst="rect">
            <a:avLst/>
          </a:prstGeom>
          <a:solidFill>
            <a:srgbClr val="FFD69F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32922C3-DC32-48DF-B43F-DA1F702FC8EC}"/>
              </a:ext>
            </a:extLst>
          </p:cNvPr>
          <p:cNvSpPr/>
          <p:nvPr/>
        </p:nvSpPr>
        <p:spPr>
          <a:xfrm>
            <a:off x="5260092" y="3307450"/>
            <a:ext cx="1206504" cy="1158874"/>
          </a:xfrm>
          <a:prstGeom prst="rect">
            <a:avLst/>
          </a:prstGeom>
          <a:solidFill>
            <a:srgbClr val="FFD69F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9968CEE0-BFD0-4627-99A9-50A5B44717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83" y="3429000"/>
            <a:ext cx="900000" cy="879070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7F4EA72B-98AA-40C1-8670-5A9E70F1E1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2853" y="3418535"/>
            <a:ext cx="900000" cy="900000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262B4B58-A810-441F-A7A7-C734B6C35C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166" y="3408070"/>
            <a:ext cx="900000" cy="900000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31569CE0-C097-4676-99F7-3DD80FC5985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3344" y="3408070"/>
            <a:ext cx="900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941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빗면 6">
            <a:extLst>
              <a:ext uri="{FF2B5EF4-FFF2-40B4-BE49-F238E27FC236}">
                <a16:creationId xmlns:a16="http://schemas.microsoft.com/office/drawing/2014/main" id="{C7AA3ABE-56EE-42CF-B246-FFE262A2D04D}"/>
              </a:ext>
            </a:extLst>
          </p:cNvPr>
          <p:cNvSpPr/>
          <p:nvPr/>
        </p:nvSpPr>
        <p:spPr>
          <a:xfrm>
            <a:off x="3374230" y="521493"/>
            <a:ext cx="1458000" cy="576000"/>
          </a:xfrm>
          <a:prstGeom prst="bevel">
            <a:avLst/>
          </a:prstGeom>
          <a:gradFill flip="none" rotWithShape="1">
            <a:gsLst>
              <a:gs pos="4000">
                <a:schemeClr val="tx1"/>
              </a:gs>
              <a:gs pos="48000">
                <a:schemeClr val="bg1">
                  <a:lumMod val="85000"/>
                </a:schemeClr>
              </a:gs>
              <a:gs pos="63000">
                <a:srgbClr val="EBEBEB"/>
              </a:gs>
              <a:gs pos="72000">
                <a:schemeClr val="bg1"/>
              </a:gs>
              <a:gs pos="3300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A62FE4B-6658-4108-9F92-2086E4D6B748}"/>
              </a:ext>
            </a:extLst>
          </p:cNvPr>
          <p:cNvSpPr/>
          <p:nvPr/>
        </p:nvSpPr>
        <p:spPr>
          <a:xfrm>
            <a:off x="2808514" y="1436914"/>
            <a:ext cx="1458000" cy="54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>
            <a:extLst>
              <a:ext uri="{FF2B5EF4-FFF2-40B4-BE49-F238E27FC236}">
                <a16:creationId xmlns:a16="http://schemas.microsoft.com/office/drawing/2014/main" id="{3FFCEFBD-D8DF-45E0-A6D3-89D985FEFC05}"/>
              </a:ext>
            </a:extLst>
          </p:cNvPr>
          <p:cNvSpPr/>
          <p:nvPr/>
        </p:nvSpPr>
        <p:spPr>
          <a:xfrm rot="5400000">
            <a:off x="3267514" y="977914"/>
            <a:ext cx="540000" cy="1458000"/>
          </a:xfrm>
          <a:prstGeom prst="rtTriangle">
            <a:avLst/>
          </a:prstGeom>
          <a:gradFill flip="none" rotWithShape="1">
            <a:gsLst>
              <a:gs pos="4000">
                <a:schemeClr val="tx1"/>
              </a:gs>
              <a:gs pos="46000">
                <a:schemeClr val="bg1">
                  <a:lumMod val="85000"/>
                </a:schemeClr>
              </a:gs>
              <a:gs pos="48000">
                <a:schemeClr val="bg1"/>
              </a:gs>
              <a:gs pos="3800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4D4430B-3FA3-40D8-ACB9-CD59E640D983}"/>
              </a:ext>
            </a:extLst>
          </p:cNvPr>
          <p:cNvSpPr/>
          <p:nvPr/>
        </p:nvSpPr>
        <p:spPr>
          <a:xfrm>
            <a:off x="3445756" y="591608"/>
            <a:ext cx="1314948" cy="435769"/>
          </a:xfrm>
          <a:prstGeom prst="rect">
            <a:avLst/>
          </a:prstGeom>
          <a:solidFill>
            <a:schemeClr val="tx1">
              <a:lumMod val="50000"/>
              <a:lumOff val="50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9F57A2-8017-4A4C-88D4-AD9AF69A8972}"/>
              </a:ext>
            </a:extLst>
          </p:cNvPr>
          <p:cNvSpPr txBox="1"/>
          <p:nvPr/>
        </p:nvSpPr>
        <p:spPr>
          <a:xfrm>
            <a:off x="3417428" y="520931"/>
            <a:ext cx="84908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1" i="1" dirty="0">
                <a:ln w="3175">
                  <a:solidFill>
                    <a:schemeClr val="tx1"/>
                  </a:solidFill>
                </a:ln>
                <a:solidFill>
                  <a:srgbClr val="FFA426"/>
                </a:solidFill>
                <a:latin typeface="Copperplate Gothic Bold" panose="020E0705020206020404" pitchFamily="34" charset="0"/>
              </a:rPr>
              <a:t>BGM</a:t>
            </a:r>
            <a:endParaRPr lang="ko-KR" altLang="en-US" b="1" i="1" dirty="0">
              <a:ln w="3175">
                <a:solidFill>
                  <a:schemeClr val="tx1"/>
                </a:solidFill>
              </a:ln>
              <a:solidFill>
                <a:srgbClr val="FFA426"/>
              </a:solidFill>
              <a:latin typeface="Copperplate Gothic Bold" panose="020E07050202060204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DF4933-3996-41B1-AE7C-7DB1F131BBC6}"/>
              </a:ext>
            </a:extLst>
          </p:cNvPr>
          <p:cNvSpPr txBox="1"/>
          <p:nvPr/>
        </p:nvSpPr>
        <p:spPr>
          <a:xfrm>
            <a:off x="3627897" y="757808"/>
            <a:ext cx="11384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i="1" dirty="0">
                <a:ln w="3175">
                  <a:solidFill>
                    <a:srgbClr val="FFA426"/>
                  </a:solidFill>
                </a:ln>
                <a:latin typeface="Copperplate Gothic Bold" panose="020E0705020206020404" pitchFamily="34" charset="0"/>
              </a:rPr>
              <a:t>ON / OFF</a:t>
            </a:r>
            <a:endParaRPr lang="ko-KR" altLang="en-US" sz="1400" b="1" i="1" dirty="0">
              <a:ln w="3175">
                <a:solidFill>
                  <a:srgbClr val="FFA426"/>
                </a:solidFill>
              </a:ln>
              <a:latin typeface="Copperplate Gothic Bold" panose="020E07050202060204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349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</TotalTime>
  <Words>12</Words>
  <Application>Microsoft Office PowerPoint</Application>
  <PresentationFormat>와이드스크린</PresentationFormat>
  <Paragraphs>10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Arial</vt:lpstr>
      <vt:lpstr>Copperplate Gothic Bold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kosmo</dc:creator>
  <cp:lastModifiedBy>kosmo</cp:lastModifiedBy>
  <cp:revision>3</cp:revision>
  <dcterms:created xsi:type="dcterms:W3CDTF">2021-12-08T02:57:43Z</dcterms:created>
  <dcterms:modified xsi:type="dcterms:W3CDTF">2021-12-08T08:41:15Z</dcterms:modified>
</cp:coreProperties>
</file>