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9" r:id="rId4"/>
    <p:sldId id="265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CA6"/>
    <a:srgbClr val="F7EBEB"/>
    <a:srgbClr val="FF7C80"/>
    <a:srgbClr val="545871"/>
    <a:srgbClr val="5FD0D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6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21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0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7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72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14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81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0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40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798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38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2019300" y="3554522"/>
            <a:ext cx="8191500" cy="3107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9300" y="6661600"/>
            <a:ext cx="8191500" cy="36000"/>
          </a:xfrm>
          <a:prstGeom prst="roundRect">
            <a:avLst>
              <a:gd name="adj" fmla="val 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888CA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50541" y="5479797"/>
            <a:ext cx="261444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정은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/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조련사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코딩레옹</a:t>
            </a:r>
            <a:endParaRPr lang="en-US" altLang="ko-KR" sz="1400" b="1" dirty="0" smtClean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내 사전에 코딩 동냥은 없다</a:t>
            </a:r>
            <a:r>
              <a:rPr lang="en-US" altLang="ko-KR" sz="14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58611" y="5466942"/>
            <a:ext cx="283711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세영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세영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김경</a:t>
            </a:r>
            <a:r>
              <a:rPr lang="ko-KR" altLang="en-US" sz="14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장</a:t>
            </a:r>
            <a:endParaRPr lang="en-US" altLang="ko-KR" sz="1400" b="1" dirty="0" smtClean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내가 코딩이고</a:t>
            </a:r>
            <a:r>
              <a:rPr lang="en-US" altLang="ko-KR" sz="14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4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코딩이 나인 경지</a:t>
            </a:r>
            <a:endParaRPr lang="en-US" altLang="ko-KR" sz="1400" b="1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88977" y="5444451"/>
            <a:ext cx="2699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승훈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물주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코딩 이식 장인</a:t>
            </a:r>
            <a:endParaRPr lang="en-US" altLang="ko-KR" sz="1400" b="1" dirty="0" smtClean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세상의 모든 코딩 수술 가능</a:t>
            </a:r>
            <a:endParaRPr lang="en-US" altLang="ko-KR" sz="1400" b="1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46558" y="3272672"/>
            <a:ext cx="463088" cy="463088"/>
            <a:chOff x="5878462" y="3272672"/>
            <a:chExt cx="463088" cy="463088"/>
          </a:xfrm>
        </p:grpSpPr>
        <p:sp>
          <p:nvSpPr>
            <p:cNvPr id="59" name="타원 58"/>
            <p:cNvSpPr/>
            <p:nvPr/>
          </p:nvSpPr>
          <p:spPr>
            <a:xfrm>
              <a:off x="5878462" y="3272672"/>
              <a:ext cx="463088" cy="463088"/>
            </a:xfrm>
            <a:prstGeom prst="ellipse">
              <a:avLst/>
            </a:prstGeom>
            <a:solidFill>
              <a:srgbClr val="545871"/>
            </a:solidFill>
            <a:ln>
              <a:noFill/>
            </a:ln>
            <a:effectLst>
              <a:outerShdw blurRad="177800" dist="889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xmlns="" id="{F9C6CAD4-FFBF-41DD-B05E-177748E5C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2926" y="3418145"/>
              <a:ext cx="194159" cy="172142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295859" y="1007655"/>
            <a:ext cx="55181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 smtClean="0"/>
              <a:t>BingMon</a:t>
            </a:r>
            <a:endParaRPr lang="en-US" altLang="ko-KR" sz="3600" b="1" i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Pocket Monsters BINGO</a:t>
            </a:r>
            <a:endParaRPr lang="ko-KR" altLang="en-US" sz="1050" b="1" kern="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48699" y="411316"/>
            <a:ext cx="2602236" cy="2593130"/>
            <a:chOff x="943993" y="458209"/>
            <a:chExt cx="2512488" cy="2503696"/>
          </a:xfrm>
        </p:grpSpPr>
        <p:sp>
          <p:nvSpPr>
            <p:cNvPr id="31" name="모서리가 둥근 직사각형 30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59"/>
          <p:cNvGrpSpPr/>
          <p:nvPr/>
        </p:nvGrpSpPr>
        <p:grpSpPr>
          <a:xfrm>
            <a:off x="668225" y="-605765"/>
            <a:ext cx="509954" cy="508170"/>
            <a:chOff x="943993" y="458209"/>
            <a:chExt cx="2512488" cy="2503696"/>
          </a:xfrm>
        </p:grpSpPr>
        <p:sp>
          <p:nvSpPr>
            <p:cNvPr id="40" name="모서리가 둥근 직사각형 39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59"/>
          <p:cNvGrpSpPr/>
          <p:nvPr/>
        </p:nvGrpSpPr>
        <p:grpSpPr>
          <a:xfrm>
            <a:off x="1092999" y="-706284"/>
            <a:ext cx="509954" cy="508170"/>
            <a:chOff x="943993" y="458209"/>
            <a:chExt cx="2512488" cy="2503696"/>
          </a:xfrm>
        </p:grpSpPr>
        <p:sp>
          <p:nvSpPr>
            <p:cNvPr id="43" name="모서리가 둥근 직사각형 42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59"/>
          <p:cNvGrpSpPr/>
          <p:nvPr/>
        </p:nvGrpSpPr>
        <p:grpSpPr>
          <a:xfrm>
            <a:off x="1974968" y="-670616"/>
            <a:ext cx="509954" cy="508170"/>
            <a:chOff x="943993" y="458209"/>
            <a:chExt cx="2512488" cy="2503696"/>
          </a:xfrm>
        </p:grpSpPr>
        <p:sp>
          <p:nvSpPr>
            <p:cNvPr id="46" name="모서리가 둥근 직사각형 45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8" name="그룹 59"/>
          <p:cNvGrpSpPr/>
          <p:nvPr/>
        </p:nvGrpSpPr>
        <p:grpSpPr>
          <a:xfrm>
            <a:off x="3255783" y="-625220"/>
            <a:ext cx="509954" cy="508170"/>
            <a:chOff x="943993" y="458209"/>
            <a:chExt cx="2512488" cy="2503696"/>
          </a:xfrm>
        </p:grpSpPr>
        <p:sp>
          <p:nvSpPr>
            <p:cNvPr id="53" name="모서리가 둥근 직사각형 52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5" name="그룹 59"/>
          <p:cNvGrpSpPr/>
          <p:nvPr/>
        </p:nvGrpSpPr>
        <p:grpSpPr>
          <a:xfrm>
            <a:off x="8077460" y="-667373"/>
            <a:ext cx="509954" cy="508170"/>
            <a:chOff x="943993" y="458209"/>
            <a:chExt cx="2512488" cy="2503696"/>
          </a:xfrm>
        </p:grpSpPr>
        <p:sp>
          <p:nvSpPr>
            <p:cNvPr id="56" name="모서리가 둥근 직사각형 55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9"/>
          <p:cNvGrpSpPr/>
          <p:nvPr/>
        </p:nvGrpSpPr>
        <p:grpSpPr>
          <a:xfrm>
            <a:off x="9445827" y="-709527"/>
            <a:ext cx="509954" cy="508170"/>
            <a:chOff x="943993" y="458209"/>
            <a:chExt cx="2512488" cy="2503696"/>
          </a:xfrm>
        </p:grpSpPr>
        <p:sp>
          <p:nvSpPr>
            <p:cNvPr id="61" name="모서리가 둥근 직사각형 60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59"/>
          <p:cNvGrpSpPr/>
          <p:nvPr/>
        </p:nvGrpSpPr>
        <p:grpSpPr>
          <a:xfrm>
            <a:off x="8628694" y="-787348"/>
            <a:ext cx="509954" cy="508170"/>
            <a:chOff x="943993" y="458209"/>
            <a:chExt cx="2512488" cy="2503696"/>
          </a:xfrm>
        </p:grpSpPr>
        <p:sp>
          <p:nvSpPr>
            <p:cNvPr id="64" name="모서리가 둥근 직사각형 63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59"/>
          <p:cNvGrpSpPr/>
          <p:nvPr/>
        </p:nvGrpSpPr>
        <p:grpSpPr>
          <a:xfrm>
            <a:off x="1615050" y="-748437"/>
            <a:ext cx="509954" cy="508170"/>
            <a:chOff x="943993" y="458209"/>
            <a:chExt cx="2512488" cy="2503696"/>
          </a:xfrm>
        </p:grpSpPr>
        <p:sp>
          <p:nvSpPr>
            <p:cNvPr id="67" name="모서리가 둥근 직사각형 66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59"/>
          <p:cNvGrpSpPr/>
          <p:nvPr/>
        </p:nvGrpSpPr>
        <p:grpSpPr>
          <a:xfrm>
            <a:off x="10746081" y="-732226"/>
            <a:ext cx="509954" cy="508170"/>
            <a:chOff x="943993" y="458209"/>
            <a:chExt cx="2512488" cy="2503696"/>
          </a:xfrm>
        </p:grpSpPr>
        <p:sp>
          <p:nvSpPr>
            <p:cNvPr id="70" name="모서리가 둥근 직사각형 69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59"/>
          <p:cNvGrpSpPr/>
          <p:nvPr/>
        </p:nvGrpSpPr>
        <p:grpSpPr>
          <a:xfrm>
            <a:off x="10152699" y="-673859"/>
            <a:ext cx="509954" cy="508170"/>
            <a:chOff x="943993" y="458209"/>
            <a:chExt cx="2512488" cy="2503696"/>
          </a:xfrm>
        </p:grpSpPr>
        <p:sp>
          <p:nvSpPr>
            <p:cNvPr id="73" name="모서리가 둥근 직사각형 72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5" name="그룹 59"/>
          <p:cNvGrpSpPr/>
          <p:nvPr/>
        </p:nvGrpSpPr>
        <p:grpSpPr>
          <a:xfrm>
            <a:off x="11458310" y="-716013"/>
            <a:ext cx="509954" cy="508170"/>
            <a:chOff x="943993" y="458209"/>
            <a:chExt cx="2512488" cy="2503696"/>
          </a:xfrm>
        </p:grpSpPr>
        <p:sp>
          <p:nvSpPr>
            <p:cNvPr id="76" name="모서리가 둥근 직사각형 75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316605" y="3628226"/>
            <a:ext cx="2021924" cy="2021924"/>
            <a:chOff x="2520893" y="3589314"/>
            <a:chExt cx="2021924" cy="2021924"/>
          </a:xfrm>
        </p:grpSpPr>
        <p:grpSp>
          <p:nvGrpSpPr>
            <p:cNvPr id="26" name="그룹 25"/>
            <p:cNvGrpSpPr/>
            <p:nvPr/>
          </p:nvGrpSpPr>
          <p:grpSpPr>
            <a:xfrm>
              <a:off x="2793558" y="3883468"/>
              <a:ext cx="1465099" cy="1459972"/>
              <a:chOff x="943993" y="458209"/>
              <a:chExt cx="2512488" cy="2503696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8" name="그림 77" descr="세영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0893" y="3589314"/>
              <a:ext cx="2021924" cy="2021924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445409" y="3934101"/>
            <a:ext cx="1465099" cy="1459972"/>
            <a:chOff x="943993" y="458209"/>
            <a:chExt cx="2512488" cy="2503696"/>
          </a:xfrm>
        </p:grpSpPr>
        <p:sp>
          <p:nvSpPr>
            <p:cNvPr id="28" name="모서리가 둥근 직사각형 27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143487" y="3822782"/>
            <a:ext cx="1623090" cy="1623090"/>
            <a:chOff x="7958655" y="3822782"/>
            <a:chExt cx="1623090" cy="1623090"/>
          </a:xfrm>
        </p:grpSpPr>
        <p:grpSp>
          <p:nvGrpSpPr>
            <p:cNvPr id="84" name="그룹 26"/>
            <p:cNvGrpSpPr/>
            <p:nvPr/>
          </p:nvGrpSpPr>
          <p:grpSpPr>
            <a:xfrm>
              <a:off x="8029726" y="3911400"/>
              <a:ext cx="1465099" cy="1459972"/>
              <a:chOff x="943993" y="458209"/>
              <a:chExt cx="2512488" cy="2503696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8" name="그림 87" descr="승훈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55762">
              <a:off x="7958655" y="3822782"/>
              <a:ext cx="1623090" cy="1623090"/>
            </a:xfrm>
            <a:prstGeom prst="rect">
              <a:avLst/>
            </a:prstGeom>
          </p:spPr>
        </p:pic>
      </p:grpSp>
      <p:grpSp>
        <p:nvGrpSpPr>
          <p:cNvPr id="91" name="그룹 59"/>
          <p:cNvGrpSpPr/>
          <p:nvPr/>
        </p:nvGrpSpPr>
        <p:grpSpPr>
          <a:xfrm>
            <a:off x="11095144" y="-845715"/>
            <a:ext cx="509954" cy="508170"/>
            <a:chOff x="943993" y="458209"/>
            <a:chExt cx="2512488" cy="2503696"/>
          </a:xfrm>
        </p:grpSpPr>
        <p:sp>
          <p:nvSpPr>
            <p:cNvPr id="92" name="모서리가 둥근 직사각형 91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92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4" name="그룹 59"/>
          <p:cNvGrpSpPr/>
          <p:nvPr/>
        </p:nvGrpSpPr>
        <p:grpSpPr>
          <a:xfrm>
            <a:off x="87552" y="-754922"/>
            <a:ext cx="509954" cy="508170"/>
            <a:chOff x="943993" y="458209"/>
            <a:chExt cx="2512488" cy="2503696"/>
          </a:xfrm>
        </p:grpSpPr>
        <p:sp>
          <p:nvSpPr>
            <p:cNvPr id="95" name="모서리가 둥근 직사각형 94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0281657" y="6431157"/>
            <a:ext cx="20717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/>
              <a:t>Bitcamp</a:t>
            </a:r>
            <a:r>
              <a:rPr lang="en-US" altLang="ko-KR" sz="1400" kern="0" dirty="0" smtClean="0"/>
              <a:t> </a:t>
            </a:r>
            <a:r>
              <a:rPr lang="en-US" altLang="ko-KR" sz="1400" kern="0" dirty="0" smtClean="0"/>
              <a:t>- </a:t>
            </a:r>
            <a:r>
              <a:rPr lang="en-US" altLang="ko-KR" sz="1400" kern="0" dirty="0" err="1" smtClean="0"/>
              <a:t>Sinchon</a:t>
            </a:r>
            <a:endParaRPr lang="ko-KR" altLang="en-US" sz="1000" kern="0" dirty="0"/>
          </a:p>
        </p:txBody>
      </p:sp>
      <p:pic>
        <p:nvPicPr>
          <p:cNvPr id="101" name="그림 100" descr="로사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3854" y="4161935"/>
            <a:ext cx="1013414" cy="10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9355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7591E-7 -2.59259E-6 L -7.47591E-7 0.8113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12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2925E-6 2.22222E-6 L 4.32925E-6 0.42986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6038E-6 -1.85185E-6 L -3.86038E-6 0.60579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28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936E-6 -4.44444E-6 L -3.95936E-6 0.3632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3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108E-6 -4.81481E-6 L -1.33108E-6 0.48102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44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081E-7 -4.81481E-6 L -1.51081E-7 0.57431 " pathEditMode="relative" rAng="0" ptsTypes="AA">
                                      <p:cBhvr>
                                        <p:cTn id="50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52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6572E-6 -2.22222E-6 L 4.36572E-6 0.23565 " pathEditMode="relative" rAng="0" ptsTypes="AA">
                                      <p:cBhvr>
                                        <p:cTn id="58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60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2881E-6 7.40741E-7 L 4.62881E-6 0.25393 " pathEditMode="relative" rAng="0" ptsTypes="AA">
                                      <p:cBhvr>
                                        <p:cTn id="6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68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4.07407E-6 L -4.58192E-6 0.94467 " pathEditMode="relative" rAng="0" ptsTypes="AA">
                                      <p:cBhvr>
                                        <p:cTn id="74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76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516E-6 1.11111E-6 L 1.80516E-6 0.36713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84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518E-6 1.11111E-6 L 2.67518E-6 0.65949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92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4944E-6 2.59259E-6 L -1.84944E-6 0.18588 " pathEditMode="relative" rAng="0" ptsTypes="AA">
                                      <p:cBhvr>
                                        <p:cTn id="98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100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88E-6 3.33333E-6 L -2.08388E-6 0.17014 " pathEditMode="relative" rAng="0" ptsTypes="AA">
                                      <p:cBhvr>
                                        <p:cTn id="106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108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-30574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545871"/>
                </a:solidFill>
              </a:rPr>
              <a:t>Bingo</a:t>
            </a:r>
            <a:endParaRPr lang="en-US" altLang="ko-KR" sz="4000" b="1" i="1" kern="0" dirty="0">
              <a:solidFill>
                <a:srgbClr val="54587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01560" y="1140884"/>
            <a:ext cx="299718" cy="299718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4236" y="674380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7EBEB"/>
                </a:solidFill>
              </a:rPr>
              <a:t>Bingo</a:t>
            </a:r>
            <a:endParaRPr lang="ko-KR" altLang="en-US" sz="1400" b="1" dirty="0">
              <a:solidFill>
                <a:srgbClr val="F7EBEB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02542" y="1987271"/>
            <a:ext cx="308464" cy="308464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02616" y="2804474"/>
            <a:ext cx="318118" cy="318118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13872" y="340469"/>
            <a:ext cx="287406" cy="287406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pic>
        <p:nvPicPr>
          <p:cNvPr id="35" name="그림 34" descr="참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080" y="1313697"/>
            <a:ext cx="9163454" cy="5154443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80820" y="2328242"/>
            <a:ext cx="756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888CA6"/>
                </a:solidFill>
              </a:rPr>
              <a:t>Layout</a:t>
            </a:r>
            <a:endParaRPr lang="ko-KR" altLang="en-US" sz="1400" b="1" dirty="0">
              <a:solidFill>
                <a:srgbClr val="888CA6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6596" y="1462399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888CA6"/>
                </a:solidFill>
              </a:rPr>
              <a:t>Why</a:t>
            </a:r>
            <a:endParaRPr lang="ko-KR" altLang="en-US" sz="1400" b="1" dirty="0">
              <a:solidFill>
                <a:srgbClr val="888CA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22444" y="3155173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888CA6"/>
                </a:solidFill>
              </a:rPr>
              <a:t>Timetable</a:t>
            </a:r>
            <a:endParaRPr lang="ko-KR" altLang="en-US" sz="1400" b="1" dirty="0">
              <a:solidFill>
                <a:srgbClr val="888C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 descr="선생님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5964" y="3510381"/>
            <a:ext cx="1723582" cy="17304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88CA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-11118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545871"/>
                </a:solidFill>
              </a:rPr>
              <a:t>Why </a:t>
            </a:r>
            <a:r>
              <a:rPr lang="en-US" altLang="ko-KR" sz="4000" b="1" i="1" kern="0" dirty="0" smtClean="0">
                <a:solidFill>
                  <a:srgbClr val="545871"/>
                </a:solidFill>
              </a:rPr>
              <a:t>Bingo?</a:t>
            </a:r>
            <a:endParaRPr lang="en-US" altLang="ko-KR" sz="4000" b="1" i="1" kern="0" dirty="0">
              <a:solidFill>
                <a:srgbClr val="54587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883291" y="1067162"/>
            <a:ext cx="2823167" cy="2490018"/>
            <a:chOff x="5194810" y="1474116"/>
            <a:chExt cx="2622465" cy="2313000"/>
          </a:xfrm>
        </p:grpSpPr>
        <p:sp>
          <p:nvSpPr>
            <p:cNvPr id="35" name="사각형: 둥근 모서리 16">
              <a:extLst>
                <a:ext uri="{FF2B5EF4-FFF2-40B4-BE49-F238E27FC236}">
                  <a16:creationId xmlns=""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sp>
        <p:nvSpPr>
          <p:cNvPr id="4" name="직사각형 3"/>
          <p:cNvSpPr/>
          <p:nvPr/>
        </p:nvSpPr>
        <p:spPr>
          <a:xfrm>
            <a:off x="7481052" y="1334078"/>
            <a:ext cx="41741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배운 내용을 적용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해보자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IO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GUI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Network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0" name="Group 20">
            <a:extLst>
              <a:ext uri="{FF2B5EF4-FFF2-40B4-BE49-F238E27FC236}">
                <a16:creationId xmlns:a16="http://schemas.microsoft.com/office/drawing/2014/main" xmlns="" id="{3FA1356D-616A-4C90-AFF3-19EDFF88DF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14408" y="1404660"/>
            <a:ext cx="712252" cy="971544"/>
            <a:chOff x="2597" y="4163"/>
            <a:chExt cx="217" cy="296"/>
          </a:xfrm>
          <a:solidFill>
            <a:schemeClr val="bg1"/>
          </a:solidFill>
        </p:grpSpPr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xmlns="" id="{022A4DA2-B7F5-4AEE-959C-05A2DBD45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xmlns="" id="{D4CF15F0-F779-47A5-A399-88F8FE297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xmlns="" id="{44F6341A-D731-40A2-965B-B14CF5CAC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xmlns="" id="{E212B84A-D56C-4502-9094-D877EF20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420677" y="2491560"/>
            <a:ext cx="173316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수업 내용 활용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14400000">
            <a:off x="3020277" y="4141366"/>
            <a:ext cx="2820402" cy="2487580"/>
            <a:chOff x="5194811" y="1474116"/>
            <a:chExt cx="2622464" cy="2313000"/>
          </a:xfrm>
        </p:grpSpPr>
        <p:sp>
          <p:nvSpPr>
            <p:cNvPr id="47" name="사각형: 둥근 모서리 16">
              <a:extLst>
                <a:ext uri="{FF2B5EF4-FFF2-40B4-BE49-F238E27FC236}">
                  <a16:creationId xmlns=""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5194811" y="1474116"/>
              <a:ext cx="2565001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25400" dir="18600000" sx="97000" sy="97000" algn="t" rotWithShape="0">
                <a:prstClr val="black"/>
              </a:outerShdw>
            </a:effectLst>
          </p:spPr>
        </p:pic>
      </p:grpSp>
      <p:grpSp>
        <p:nvGrpSpPr>
          <p:cNvPr id="49" name="그룹 48"/>
          <p:cNvGrpSpPr/>
          <p:nvPr/>
        </p:nvGrpSpPr>
        <p:grpSpPr>
          <a:xfrm rot="7200000">
            <a:off x="6618575" y="4205068"/>
            <a:ext cx="2823816" cy="2490590"/>
            <a:chOff x="5194810" y="1474116"/>
            <a:chExt cx="2622465" cy="2313000"/>
          </a:xfrm>
        </p:grpSpPr>
        <p:sp>
          <p:nvSpPr>
            <p:cNvPr id="50" name="사각형: 둥근 모서리 16">
              <a:extLst>
                <a:ext uri="{FF2B5EF4-FFF2-40B4-BE49-F238E27FC236}">
                  <a16:creationId xmlns=""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38100" dir="10200000" sx="97000" sy="97000" algn="t" rotWithShape="0">
                <a:prstClr val="black"/>
              </a:outerShdw>
            </a:effectLst>
          </p:spPr>
        </p:pic>
      </p:grpSp>
      <p:sp>
        <p:nvSpPr>
          <p:cNvPr id="52" name="직사각형 51"/>
          <p:cNvSpPr/>
          <p:nvPr/>
        </p:nvSpPr>
        <p:spPr>
          <a:xfrm>
            <a:off x="933871" y="4206104"/>
            <a:ext cx="266030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할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 있는 걸 해보자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심플해도 완성 해보자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종합선물세트는 피하자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73660" y="4207600"/>
            <a:ext cx="266030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재미가 빠질 수는 없지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랜덤 요소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도박성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자유형 60">
            <a:extLst>
              <a:ext uri="{FF2B5EF4-FFF2-40B4-BE49-F238E27FC236}">
                <a16:creationId xmlns:a16="http://schemas.microsoft.com/office/drawing/2014/main" xmlns="" id="{E5891115-5F99-463C-A654-F9DC5778F8AB}"/>
              </a:ext>
            </a:extLst>
          </p:cNvPr>
          <p:cNvSpPr>
            <a:spLocks/>
          </p:cNvSpPr>
          <p:nvPr/>
        </p:nvSpPr>
        <p:spPr bwMode="auto">
          <a:xfrm>
            <a:off x="7501423" y="4731061"/>
            <a:ext cx="807476" cy="70670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xmlns="" id="{6A70E74B-7ACB-4319-83BD-4B043481F07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113615" y="4613474"/>
            <a:ext cx="701573" cy="86133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90443" y="5487057"/>
            <a:ext cx="1420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구현 가능성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34327" y="5496060"/>
            <a:ext cx="64633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재미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01560" y="1140884"/>
            <a:ext cx="299718" cy="2997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2616" y="2804474"/>
            <a:ext cx="318118" cy="318118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-22444" y="3155173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888CA6"/>
                </a:solidFill>
              </a:rPr>
              <a:t>Timetable</a:t>
            </a:r>
            <a:endParaRPr lang="ko-KR" altLang="en-US" sz="1400" b="1" dirty="0">
              <a:solidFill>
                <a:srgbClr val="888CA6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4236" y="674380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888CA6"/>
                </a:solidFill>
              </a:rPr>
              <a:t>Bingo</a:t>
            </a:r>
            <a:endParaRPr lang="ko-KR" altLang="en-US" sz="1400" b="1" dirty="0">
              <a:solidFill>
                <a:srgbClr val="888CA6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13872" y="340469"/>
            <a:ext cx="287406" cy="287406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6596" y="1462399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Why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02542" y="1987271"/>
            <a:ext cx="308464" cy="308464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0820" y="2328242"/>
            <a:ext cx="756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888CA6"/>
                </a:solidFill>
              </a:rPr>
              <a:t>Layout</a:t>
            </a:r>
            <a:endParaRPr lang="ko-KR" altLang="en-US" sz="1400" b="1" dirty="0">
              <a:solidFill>
                <a:srgbClr val="888C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57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-30574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545871"/>
                </a:solidFill>
              </a:rPr>
              <a:t>Bingo Layout</a:t>
            </a:r>
            <a:endParaRPr lang="en-US" altLang="ko-KR" sz="4000" b="1" i="1" kern="0" dirty="0">
              <a:solidFill>
                <a:srgbClr val="54587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02542" y="1987271"/>
            <a:ext cx="308464" cy="3084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02616" y="2804474"/>
            <a:ext cx="318118" cy="318118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22444" y="3155173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888CA6"/>
                </a:solidFill>
              </a:rPr>
              <a:t>Timetable</a:t>
            </a:r>
            <a:endParaRPr lang="ko-KR" altLang="en-US" sz="1400" b="1" dirty="0">
              <a:solidFill>
                <a:srgbClr val="888CA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4236" y="674380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888CA6"/>
                </a:solidFill>
              </a:rPr>
              <a:t>Bingo</a:t>
            </a:r>
            <a:endParaRPr lang="ko-KR" altLang="en-US" sz="1400" b="1" dirty="0">
              <a:solidFill>
                <a:srgbClr val="888CA6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13872" y="340469"/>
            <a:ext cx="287406" cy="287406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pic>
        <p:nvPicPr>
          <p:cNvPr id="36" name="그림 35" descr="구현물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4625" y="1018567"/>
            <a:ext cx="8778240" cy="5676900"/>
          </a:xfrm>
          <a:prstGeom prst="rect">
            <a:avLst/>
          </a:prstGeom>
        </p:spPr>
      </p:pic>
      <p:pic>
        <p:nvPicPr>
          <p:cNvPr id="38" name="그림 37" descr="KakaoTalk_20191021_1012515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3878" y="2387773"/>
            <a:ext cx="586405" cy="531273"/>
          </a:xfrm>
          <a:prstGeom prst="rect">
            <a:avLst/>
          </a:prstGeom>
        </p:spPr>
      </p:pic>
      <p:pic>
        <p:nvPicPr>
          <p:cNvPr id="41" name="그림 40" descr="KakaoTalk_20191021_10125128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2338" y="3154907"/>
            <a:ext cx="564240" cy="564240"/>
          </a:xfrm>
          <a:prstGeom prst="rect">
            <a:avLst/>
          </a:prstGeom>
        </p:spPr>
      </p:pic>
      <p:pic>
        <p:nvPicPr>
          <p:cNvPr id="46" name="그림 45" descr="KakaoTalk_20191021_10125104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2163" y="5266154"/>
            <a:ext cx="573689" cy="607108"/>
          </a:xfrm>
          <a:prstGeom prst="rect">
            <a:avLst/>
          </a:prstGeom>
        </p:spPr>
      </p:pic>
      <p:pic>
        <p:nvPicPr>
          <p:cNvPr id="47" name="그림 46" descr="KakaoTalk_20191021_10125175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27996" y="2373484"/>
            <a:ext cx="632791" cy="589523"/>
          </a:xfrm>
          <a:prstGeom prst="rect">
            <a:avLst/>
          </a:prstGeom>
        </p:spPr>
      </p:pic>
      <p:pic>
        <p:nvPicPr>
          <p:cNvPr id="48" name="그림 47" descr="KakaoTalk_20191021_10125195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27993" y="3848390"/>
            <a:ext cx="646743" cy="635687"/>
          </a:xfrm>
          <a:prstGeom prst="rect">
            <a:avLst/>
          </a:prstGeom>
        </p:spPr>
      </p:pic>
      <p:pic>
        <p:nvPicPr>
          <p:cNvPr id="49" name="그림 48" descr="KakaoTalk_20191021_10125217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40464" y="5242714"/>
            <a:ext cx="616136" cy="60417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80820" y="2328242"/>
            <a:ext cx="756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Layout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01560" y="1140884"/>
            <a:ext cx="299718" cy="299718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6596" y="1462399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888CA6"/>
                </a:solidFill>
              </a:rPr>
              <a:t>Why</a:t>
            </a:r>
            <a:endParaRPr lang="ko-KR" altLang="en-US" sz="1400" b="1" dirty="0">
              <a:solidFill>
                <a:srgbClr val="888C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8998415" y="1760764"/>
            <a:ext cx="1981200" cy="1981200"/>
            <a:chOff x="1052285" y="2354035"/>
            <a:chExt cx="1981200" cy="1981200"/>
          </a:xfrm>
        </p:grpSpPr>
        <p:sp>
          <p:nvSpPr>
            <p:cNvPr id="29" name="눈물 방울 28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DE3D57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227929" y="2529679"/>
              <a:ext cx="1629911" cy="1629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186580" y="1732024"/>
            <a:ext cx="1981200" cy="1981200"/>
            <a:chOff x="1052285" y="2354035"/>
            <a:chExt cx="1981200" cy="1981200"/>
          </a:xfrm>
        </p:grpSpPr>
        <p:sp>
          <p:nvSpPr>
            <p:cNvPr id="38" name="눈물 방울 37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FF7C80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227929" y="2529679"/>
              <a:ext cx="1629911" cy="1629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-18816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545871"/>
                </a:solidFill>
              </a:rPr>
              <a:t>Milestones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5425667" y="1760763"/>
            <a:ext cx="1981200" cy="1981200"/>
            <a:chOff x="1052285" y="2354035"/>
            <a:chExt cx="1981200" cy="1981200"/>
          </a:xfrm>
        </p:grpSpPr>
        <p:sp>
          <p:nvSpPr>
            <p:cNvPr id="32" name="눈물 방울 31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FF9999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227929" y="2529679"/>
              <a:ext cx="1629911" cy="1629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602527" y="1760762"/>
            <a:ext cx="1981200" cy="1981200"/>
            <a:chOff x="1052285" y="2354035"/>
            <a:chExt cx="1981200" cy="1981200"/>
          </a:xfrm>
        </p:grpSpPr>
        <p:sp>
          <p:nvSpPr>
            <p:cNvPr id="35" name="눈물 방울 34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227929" y="2529679"/>
              <a:ext cx="1629911" cy="1629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723439" y="1760760"/>
            <a:ext cx="1981200" cy="1981200"/>
            <a:chOff x="1052285" y="2354035"/>
            <a:chExt cx="1981200" cy="1981200"/>
          </a:xfrm>
        </p:grpSpPr>
        <p:sp>
          <p:nvSpPr>
            <p:cNvPr id="41" name="눈물 방울 40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227929" y="2529679"/>
              <a:ext cx="1629911" cy="1629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Freeform 11"/>
          <p:cNvSpPr>
            <a:spLocks noEditPoints="1"/>
          </p:cNvSpPr>
          <p:nvPr/>
        </p:nvSpPr>
        <p:spPr bwMode="auto">
          <a:xfrm flipH="1">
            <a:off x="2373685" y="2354698"/>
            <a:ext cx="624492" cy="76670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72297" y="4151657"/>
            <a:ext cx="234364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큰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그림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브레인스토밍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업무 분담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Main UI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제작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선정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11286" y="4146133"/>
            <a:ext cx="13685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코딩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채팅 기능 추가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빙고 게임 코딩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이벤트 처리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29455" y="4150414"/>
            <a:ext cx="17748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코딩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부가 기능 추가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사운드 적용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735976" y="4150414"/>
            <a:ext cx="2220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회식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461831" y="3537683"/>
            <a:ext cx="580291" cy="508170"/>
            <a:chOff x="5196254" y="785756"/>
            <a:chExt cx="580291" cy="508170"/>
          </a:xfrm>
        </p:grpSpPr>
        <p:grpSp>
          <p:nvGrpSpPr>
            <p:cNvPr id="60" name="그룹 59"/>
            <p:cNvGrpSpPr/>
            <p:nvPr/>
          </p:nvGrpSpPr>
          <p:grpSpPr>
            <a:xfrm>
              <a:off x="5196254" y="785756"/>
              <a:ext cx="509954" cy="508170"/>
              <a:chOff x="943993" y="458209"/>
              <a:chExt cx="2512488" cy="2503696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231421" y="914400"/>
              <a:ext cx="545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Mon</a:t>
              </a:r>
              <a:endParaRPr lang="ko-KR" altLang="en-US" sz="1000" b="1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390273" y="3531819"/>
            <a:ext cx="580291" cy="508170"/>
            <a:chOff x="5196254" y="785756"/>
            <a:chExt cx="580291" cy="508170"/>
          </a:xfrm>
        </p:grpSpPr>
        <p:grpSp>
          <p:nvGrpSpPr>
            <p:cNvPr id="66" name="그룹 59"/>
            <p:cNvGrpSpPr/>
            <p:nvPr/>
          </p:nvGrpSpPr>
          <p:grpSpPr>
            <a:xfrm>
              <a:off x="5196254" y="785756"/>
              <a:ext cx="509954" cy="508170"/>
              <a:chOff x="943993" y="458209"/>
              <a:chExt cx="2512488" cy="2503696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231421" y="914400"/>
              <a:ext cx="545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Tue</a:t>
              </a:r>
              <a:endParaRPr lang="ko-KR" altLang="en-US" sz="10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204422" y="3534750"/>
            <a:ext cx="580291" cy="508170"/>
            <a:chOff x="5196254" y="785756"/>
            <a:chExt cx="580291" cy="508170"/>
          </a:xfrm>
        </p:grpSpPr>
        <p:grpSp>
          <p:nvGrpSpPr>
            <p:cNvPr id="71" name="그룹 59"/>
            <p:cNvGrpSpPr/>
            <p:nvPr/>
          </p:nvGrpSpPr>
          <p:grpSpPr>
            <a:xfrm>
              <a:off x="5196254" y="785756"/>
              <a:ext cx="509954" cy="508170"/>
              <a:chOff x="943993" y="458209"/>
              <a:chExt cx="2512488" cy="2503696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5231421" y="914400"/>
              <a:ext cx="545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Wed</a:t>
              </a:r>
              <a:endParaRPr lang="ko-KR" altLang="en-US" sz="10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971677" y="3534748"/>
            <a:ext cx="580291" cy="508170"/>
            <a:chOff x="5196254" y="785756"/>
            <a:chExt cx="580291" cy="508170"/>
          </a:xfrm>
        </p:grpSpPr>
        <p:grpSp>
          <p:nvGrpSpPr>
            <p:cNvPr id="76" name="그룹 59"/>
            <p:cNvGrpSpPr/>
            <p:nvPr/>
          </p:nvGrpSpPr>
          <p:grpSpPr>
            <a:xfrm>
              <a:off x="5196254" y="785756"/>
              <a:ext cx="509954" cy="508170"/>
              <a:chOff x="943993" y="458209"/>
              <a:chExt cx="2512488" cy="2503696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5231421" y="914400"/>
              <a:ext cx="545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Thu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9809269" y="3534748"/>
            <a:ext cx="615459" cy="508170"/>
            <a:chOff x="5196254" y="785756"/>
            <a:chExt cx="615459" cy="508170"/>
          </a:xfrm>
        </p:grpSpPr>
        <p:grpSp>
          <p:nvGrpSpPr>
            <p:cNvPr id="81" name="그룹 59"/>
            <p:cNvGrpSpPr/>
            <p:nvPr/>
          </p:nvGrpSpPr>
          <p:grpSpPr>
            <a:xfrm>
              <a:off x="5196254" y="785756"/>
              <a:ext cx="509954" cy="508170"/>
              <a:chOff x="943993" y="458209"/>
              <a:chExt cx="2512488" cy="2503696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5266589" y="914400"/>
              <a:ext cx="545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Fri</a:t>
              </a:r>
              <a:endParaRPr lang="ko-KR" altLang="en-US" sz="1000" b="1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297490" y="2497086"/>
            <a:ext cx="746125" cy="525462"/>
            <a:chOff x="1074738" y="4143375"/>
            <a:chExt cx="746125" cy="525462"/>
          </a:xfrm>
        </p:grpSpPr>
        <p:sp>
          <p:nvSpPr>
            <p:cNvPr id="86" name="Rectangle 6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3730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92075"/>
            </a:xfrm>
            <a:prstGeom prst="rect">
              <a:avLst/>
            </a:pr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"/>
            <p:cNvSpPr>
              <a:spLocks noEditPoints="1"/>
            </p:cNvSpPr>
            <p:nvPr/>
          </p:nvSpPr>
          <p:spPr bwMode="auto">
            <a:xfrm>
              <a:off x="1098551" y="4143375"/>
              <a:ext cx="698500" cy="490537"/>
            </a:xfrm>
            <a:custGeom>
              <a:avLst/>
              <a:gdLst>
                <a:gd name="T0" fmla="*/ 294 w 3522"/>
                <a:gd name="T1" fmla="*/ 235 h 2469"/>
                <a:gd name="T2" fmla="*/ 275 w 3522"/>
                <a:gd name="T3" fmla="*/ 238 h 2469"/>
                <a:gd name="T4" fmla="*/ 259 w 3522"/>
                <a:gd name="T5" fmla="*/ 247 h 2469"/>
                <a:gd name="T6" fmla="*/ 246 w 3522"/>
                <a:gd name="T7" fmla="*/ 259 h 2469"/>
                <a:gd name="T8" fmla="*/ 238 w 3522"/>
                <a:gd name="T9" fmla="*/ 275 h 2469"/>
                <a:gd name="T10" fmla="*/ 235 w 3522"/>
                <a:gd name="T11" fmla="*/ 293 h 2469"/>
                <a:gd name="T12" fmla="*/ 235 w 3522"/>
                <a:gd name="T13" fmla="*/ 2058 h 2469"/>
                <a:gd name="T14" fmla="*/ 238 w 3522"/>
                <a:gd name="T15" fmla="*/ 2076 h 2469"/>
                <a:gd name="T16" fmla="*/ 246 w 3522"/>
                <a:gd name="T17" fmla="*/ 2092 h 2469"/>
                <a:gd name="T18" fmla="*/ 259 w 3522"/>
                <a:gd name="T19" fmla="*/ 2105 h 2469"/>
                <a:gd name="T20" fmla="*/ 275 w 3522"/>
                <a:gd name="T21" fmla="*/ 2114 h 2469"/>
                <a:gd name="T22" fmla="*/ 294 w 3522"/>
                <a:gd name="T23" fmla="*/ 2116 h 2469"/>
                <a:gd name="T24" fmla="*/ 3228 w 3522"/>
                <a:gd name="T25" fmla="*/ 2116 h 2469"/>
                <a:gd name="T26" fmla="*/ 3246 w 3522"/>
                <a:gd name="T27" fmla="*/ 2114 h 2469"/>
                <a:gd name="T28" fmla="*/ 3264 w 3522"/>
                <a:gd name="T29" fmla="*/ 2105 h 2469"/>
                <a:gd name="T30" fmla="*/ 3276 w 3522"/>
                <a:gd name="T31" fmla="*/ 2092 h 2469"/>
                <a:gd name="T32" fmla="*/ 3284 w 3522"/>
                <a:gd name="T33" fmla="*/ 2076 h 2469"/>
                <a:gd name="T34" fmla="*/ 3288 w 3522"/>
                <a:gd name="T35" fmla="*/ 2058 h 2469"/>
                <a:gd name="T36" fmla="*/ 3288 w 3522"/>
                <a:gd name="T37" fmla="*/ 293 h 2469"/>
                <a:gd name="T38" fmla="*/ 3284 w 3522"/>
                <a:gd name="T39" fmla="*/ 275 h 2469"/>
                <a:gd name="T40" fmla="*/ 3276 w 3522"/>
                <a:gd name="T41" fmla="*/ 259 h 2469"/>
                <a:gd name="T42" fmla="*/ 3264 w 3522"/>
                <a:gd name="T43" fmla="*/ 247 h 2469"/>
                <a:gd name="T44" fmla="*/ 3246 w 3522"/>
                <a:gd name="T45" fmla="*/ 238 h 2469"/>
                <a:gd name="T46" fmla="*/ 3228 w 3522"/>
                <a:gd name="T47" fmla="*/ 235 h 2469"/>
                <a:gd name="T48" fmla="*/ 294 w 3522"/>
                <a:gd name="T49" fmla="*/ 235 h 2469"/>
                <a:gd name="T50" fmla="*/ 270 w 3522"/>
                <a:gd name="T51" fmla="*/ 0 h 2469"/>
                <a:gd name="T52" fmla="*/ 3251 w 3522"/>
                <a:gd name="T53" fmla="*/ 0 h 2469"/>
                <a:gd name="T54" fmla="*/ 3295 w 3522"/>
                <a:gd name="T55" fmla="*/ 4 h 2469"/>
                <a:gd name="T56" fmla="*/ 3337 w 3522"/>
                <a:gd name="T57" fmla="*/ 14 h 2469"/>
                <a:gd name="T58" fmla="*/ 3375 w 3522"/>
                <a:gd name="T59" fmla="*/ 30 h 2469"/>
                <a:gd name="T60" fmla="*/ 3411 w 3522"/>
                <a:gd name="T61" fmla="*/ 53 h 2469"/>
                <a:gd name="T62" fmla="*/ 3442 w 3522"/>
                <a:gd name="T63" fmla="*/ 79 h 2469"/>
                <a:gd name="T64" fmla="*/ 3470 w 3522"/>
                <a:gd name="T65" fmla="*/ 111 h 2469"/>
                <a:gd name="T66" fmla="*/ 3491 w 3522"/>
                <a:gd name="T67" fmla="*/ 146 h 2469"/>
                <a:gd name="T68" fmla="*/ 3509 w 3522"/>
                <a:gd name="T69" fmla="*/ 185 h 2469"/>
                <a:gd name="T70" fmla="*/ 3519 w 3522"/>
                <a:gd name="T71" fmla="*/ 226 h 2469"/>
                <a:gd name="T72" fmla="*/ 3522 w 3522"/>
                <a:gd name="T73" fmla="*/ 271 h 2469"/>
                <a:gd name="T74" fmla="*/ 3522 w 3522"/>
                <a:gd name="T75" fmla="*/ 2411 h 2469"/>
                <a:gd name="T76" fmla="*/ 3519 w 3522"/>
                <a:gd name="T77" fmla="*/ 2429 h 2469"/>
                <a:gd name="T78" fmla="*/ 3511 w 3522"/>
                <a:gd name="T79" fmla="*/ 2445 h 2469"/>
                <a:gd name="T80" fmla="*/ 3498 w 3522"/>
                <a:gd name="T81" fmla="*/ 2458 h 2469"/>
                <a:gd name="T82" fmla="*/ 3482 w 3522"/>
                <a:gd name="T83" fmla="*/ 2467 h 2469"/>
                <a:gd name="T84" fmla="*/ 3463 w 3522"/>
                <a:gd name="T85" fmla="*/ 2469 h 2469"/>
                <a:gd name="T86" fmla="*/ 60 w 3522"/>
                <a:gd name="T87" fmla="*/ 2469 h 2469"/>
                <a:gd name="T88" fmla="*/ 40 w 3522"/>
                <a:gd name="T89" fmla="*/ 2467 h 2469"/>
                <a:gd name="T90" fmla="*/ 24 w 3522"/>
                <a:gd name="T91" fmla="*/ 2458 h 2469"/>
                <a:gd name="T92" fmla="*/ 12 w 3522"/>
                <a:gd name="T93" fmla="*/ 2445 h 2469"/>
                <a:gd name="T94" fmla="*/ 4 w 3522"/>
                <a:gd name="T95" fmla="*/ 2429 h 2469"/>
                <a:gd name="T96" fmla="*/ 0 w 3522"/>
                <a:gd name="T97" fmla="*/ 2411 h 2469"/>
                <a:gd name="T98" fmla="*/ 0 w 3522"/>
                <a:gd name="T99" fmla="*/ 271 h 2469"/>
                <a:gd name="T100" fmla="*/ 4 w 3522"/>
                <a:gd name="T101" fmla="*/ 226 h 2469"/>
                <a:gd name="T102" fmla="*/ 14 w 3522"/>
                <a:gd name="T103" fmla="*/ 185 h 2469"/>
                <a:gd name="T104" fmla="*/ 31 w 3522"/>
                <a:gd name="T105" fmla="*/ 146 h 2469"/>
                <a:gd name="T106" fmla="*/ 53 w 3522"/>
                <a:gd name="T107" fmla="*/ 111 h 2469"/>
                <a:gd name="T108" fmla="*/ 80 w 3522"/>
                <a:gd name="T109" fmla="*/ 79 h 2469"/>
                <a:gd name="T110" fmla="*/ 111 w 3522"/>
                <a:gd name="T111" fmla="*/ 53 h 2469"/>
                <a:gd name="T112" fmla="*/ 146 w 3522"/>
                <a:gd name="T113" fmla="*/ 30 h 2469"/>
                <a:gd name="T114" fmla="*/ 185 w 3522"/>
                <a:gd name="T115" fmla="*/ 14 h 2469"/>
                <a:gd name="T116" fmla="*/ 227 w 3522"/>
                <a:gd name="T117" fmla="*/ 4 h 2469"/>
                <a:gd name="T118" fmla="*/ 270 w 3522"/>
                <a:gd name="T119" fmla="*/ 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22" h="2469">
                  <a:moveTo>
                    <a:pt x="294" y="235"/>
                  </a:moveTo>
                  <a:lnTo>
                    <a:pt x="275" y="238"/>
                  </a:lnTo>
                  <a:lnTo>
                    <a:pt x="259" y="247"/>
                  </a:lnTo>
                  <a:lnTo>
                    <a:pt x="246" y="259"/>
                  </a:lnTo>
                  <a:lnTo>
                    <a:pt x="238" y="275"/>
                  </a:lnTo>
                  <a:lnTo>
                    <a:pt x="235" y="293"/>
                  </a:lnTo>
                  <a:lnTo>
                    <a:pt x="235" y="2058"/>
                  </a:lnTo>
                  <a:lnTo>
                    <a:pt x="238" y="2076"/>
                  </a:lnTo>
                  <a:lnTo>
                    <a:pt x="246" y="2092"/>
                  </a:lnTo>
                  <a:lnTo>
                    <a:pt x="259" y="2105"/>
                  </a:lnTo>
                  <a:lnTo>
                    <a:pt x="275" y="2114"/>
                  </a:lnTo>
                  <a:lnTo>
                    <a:pt x="294" y="2116"/>
                  </a:lnTo>
                  <a:lnTo>
                    <a:pt x="3228" y="2116"/>
                  </a:lnTo>
                  <a:lnTo>
                    <a:pt x="3246" y="2114"/>
                  </a:lnTo>
                  <a:lnTo>
                    <a:pt x="3264" y="2105"/>
                  </a:lnTo>
                  <a:lnTo>
                    <a:pt x="3276" y="2092"/>
                  </a:lnTo>
                  <a:lnTo>
                    <a:pt x="3284" y="2076"/>
                  </a:lnTo>
                  <a:lnTo>
                    <a:pt x="3288" y="2058"/>
                  </a:lnTo>
                  <a:lnTo>
                    <a:pt x="3288" y="293"/>
                  </a:lnTo>
                  <a:lnTo>
                    <a:pt x="3284" y="275"/>
                  </a:lnTo>
                  <a:lnTo>
                    <a:pt x="3276" y="259"/>
                  </a:lnTo>
                  <a:lnTo>
                    <a:pt x="3264" y="247"/>
                  </a:lnTo>
                  <a:lnTo>
                    <a:pt x="3246" y="238"/>
                  </a:lnTo>
                  <a:lnTo>
                    <a:pt x="3228" y="235"/>
                  </a:lnTo>
                  <a:lnTo>
                    <a:pt x="294" y="235"/>
                  </a:lnTo>
                  <a:close/>
                  <a:moveTo>
                    <a:pt x="270" y="0"/>
                  </a:moveTo>
                  <a:lnTo>
                    <a:pt x="3251" y="0"/>
                  </a:lnTo>
                  <a:lnTo>
                    <a:pt x="3295" y="4"/>
                  </a:lnTo>
                  <a:lnTo>
                    <a:pt x="3337" y="14"/>
                  </a:lnTo>
                  <a:lnTo>
                    <a:pt x="3375" y="30"/>
                  </a:lnTo>
                  <a:lnTo>
                    <a:pt x="3411" y="53"/>
                  </a:lnTo>
                  <a:lnTo>
                    <a:pt x="3442" y="79"/>
                  </a:lnTo>
                  <a:lnTo>
                    <a:pt x="3470" y="111"/>
                  </a:lnTo>
                  <a:lnTo>
                    <a:pt x="3491" y="146"/>
                  </a:lnTo>
                  <a:lnTo>
                    <a:pt x="3509" y="185"/>
                  </a:lnTo>
                  <a:lnTo>
                    <a:pt x="3519" y="226"/>
                  </a:lnTo>
                  <a:lnTo>
                    <a:pt x="3522" y="271"/>
                  </a:lnTo>
                  <a:lnTo>
                    <a:pt x="3522" y="2411"/>
                  </a:lnTo>
                  <a:lnTo>
                    <a:pt x="3519" y="2429"/>
                  </a:lnTo>
                  <a:lnTo>
                    <a:pt x="3511" y="2445"/>
                  </a:lnTo>
                  <a:lnTo>
                    <a:pt x="3498" y="2458"/>
                  </a:lnTo>
                  <a:lnTo>
                    <a:pt x="3482" y="2467"/>
                  </a:lnTo>
                  <a:lnTo>
                    <a:pt x="3463" y="2469"/>
                  </a:lnTo>
                  <a:lnTo>
                    <a:pt x="60" y="2469"/>
                  </a:lnTo>
                  <a:lnTo>
                    <a:pt x="40" y="2467"/>
                  </a:lnTo>
                  <a:lnTo>
                    <a:pt x="24" y="2458"/>
                  </a:lnTo>
                  <a:lnTo>
                    <a:pt x="12" y="2445"/>
                  </a:lnTo>
                  <a:lnTo>
                    <a:pt x="4" y="2429"/>
                  </a:lnTo>
                  <a:lnTo>
                    <a:pt x="0" y="2411"/>
                  </a:lnTo>
                  <a:lnTo>
                    <a:pt x="0" y="271"/>
                  </a:lnTo>
                  <a:lnTo>
                    <a:pt x="4" y="226"/>
                  </a:lnTo>
                  <a:lnTo>
                    <a:pt x="14" y="185"/>
                  </a:lnTo>
                  <a:lnTo>
                    <a:pt x="31" y="146"/>
                  </a:lnTo>
                  <a:lnTo>
                    <a:pt x="53" y="111"/>
                  </a:lnTo>
                  <a:lnTo>
                    <a:pt x="80" y="79"/>
                  </a:lnTo>
                  <a:lnTo>
                    <a:pt x="111" y="53"/>
                  </a:lnTo>
                  <a:lnTo>
                    <a:pt x="146" y="30"/>
                  </a:lnTo>
                  <a:lnTo>
                    <a:pt x="185" y="14"/>
                  </a:lnTo>
                  <a:lnTo>
                    <a:pt x="227" y="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5C546A"/>
            </a:solidFill>
            <a:ln w="0">
              <a:solidFill>
                <a:srgbClr val="5C54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9"/>
            <p:cNvSpPr>
              <a:spLocks/>
            </p:cNvSpPr>
            <p:nvPr/>
          </p:nvSpPr>
          <p:spPr bwMode="auto">
            <a:xfrm>
              <a:off x="1074738" y="4610100"/>
              <a:ext cx="746125" cy="58737"/>
            </a:xfrm>
            <a:custGeom>
              <a:avLst/>
              <a:gdLst>
                <a:gd name="T0" fmla="*/ 58 w 3757"/>
                <a:gd name="T1" fmla="*/ 0 h 295"/>
                <a:gd name="T2" fmla="*/ 3697 w 3757"/>
                <a:gd name="T3" fmla="*/ 0 h 295"/>
                <a:gd name="T4" fmla="*/ 3717 w 3757"/>
                <a:gd name="T5" fmla="*/ 4 h 295"/>
                <a:gd name="T6" fmla="*/ 3733 w 3757"/>
                <a:gd name="T7" fmla="*/ 12 h 295"/>
                <a:gd name="T8" fmla="*/ 3745 w 3757"/>
                <a:gd name="T9" fmla="*/ 24 h 295"/>
                <a:gd name="T10" fmla="*/ 3753 w 3757"/>
                <a:gd name="T11" fmla="*/ 40 h 295"/>
                <a:gd name="T12" fmla="*/ 3757 w 3757"/>
                <a:gd name="T13" fmla="*/ 60 h 295"/>
                <a:gd name="T14" fmla="*/ 3753 w 3757"/>
                <a:gd name="T15" fmla="*/ 97 h 295"/>
                <a:gd name="T16" fmla="*/ 3744 w 3757"/>
                <a:gd name="T17" fmla="*/ 134 h 295"/>
                <a:gd name="T18" fmla="*/ 3730 w 3757"/>
                <a:gd name="T19" fmla="*/ 167 h 295"/>
                <a:gd name="T20" fmla="*/ 3711 w 3757"/>
                <a:gd name="T21" fmla="*/ 199 h 295"/>
                <a:gd name="T22" fmla="*/ 3687 w 3757"/>
                <a:gd name="T23" fmla="*/ 226 h 295"/>
                <a:gd name="T24" fmla="*/ 3660 w 3757"/>
                <a:gd name="T25" fmla="*/ 249 h 295"/>
                <a:gd name="T26" fmla="*/ 3629 w 3757"/>
                <a:gd name="T27" fmla="*/ 269 h 295"/>
                <a:gd name="T28" fmla="*/ 3596 w 3757"/>
                <a:gd name="T29" fmla="*/ 282 h 295"/>
                <a:gd name="T30" fmla="*/ 3559 w 3757"/>
                <a:gd name="T31" fmla="*/ 291 h 295"/>
                <a:gd name="T32" fmla="*/ 3522 w 3757"/>
                <a:gd name="T33" fmla="*/ 295 h 295"/>
                <a:gd name="T34" fmla="*/ 235 w 3757"/>
                <a:gd name="T35" fmla="*/ 295 h 295"/>
                <a:gd name="T36" fmla="*/ 197 w 3757"/>
                <a:gd name="T37" fmla="*/ 291 h 295"/>
                <a:gd name="T38" fmla="*/ 161 w 3757"/>
                <a:gd name="T39" fmla="*/ 282 h 295"/>
                <a:gd name="T40" fmla="*/ 128 w 3757"/>
                <a:gd name="T41" fmla="*/ 269 h 295"/>
                <a:gd name="T42" fmla="*/ 97 w 3757"/>
                <a:gd name="T43" fmla="*/ 249 h 295"/>
                <a:gd name="T44" fmla="*/ 68 w 3757"/>
                <a:gd name="T45" fmla="*/ 226 h 295"/>
                <a:gd name="T46" fmla="*/ 46 w 3757"/>
                <a:gd name="T47" fmla="*/ 199 h 295"/>
                <a:gd name="T48" fmla="*/ 26 w 3757"/>
                <a:gd name="T49" fmla="*/ 167 h 295"/>
                <a:gd name="T50" fmla="*/ 13 w 3757"/>
                <a:gd name="T51" fmla="*/ 134 h 295"/>
                <a:gd name="T52" fmla="*/ 3 w 3757"/>
                <a:gd name="T53" fmla="*/ 97 h 295"/>
                <a:gd name="T54" fmla="*/ 0 w 3757"/>
                <a:gd name="T55" fmla="*/ 60 h 295"/>
                <a:gd name="T56" fmla="*/ 3 w 3757"/>
                <a:gd name="T57" fmla="*/ 40 h 295"/>
                <a:gd name="T58" fmla="*/ 11 w 3757"/>
                <a:gd name="T59" fmla="*/ 24 h 295"/>
                <a:gd name="T60" fmla="*/ 24 w 3757"/>
                <a:gd name="T61" fmla="*/ 12 h 295"/>
                <a:gd name="T62" fmla="*/ 40 w 3757"/>
                <a:gd name="T63" fmla="*/ 4 h 295"/>
                <a:gd name="T64" fmla="*/ 58 w 375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57" h="295">
                  <a:moveTo>
                    <a:pt x="58" y="0"/>
                  </a:moveTo>
                  <a:lnTo>
                    <a:pt x="3697" y="0"/>
                  </a:lnTo>
                  <a:lnTo>
                    <a:pt x="3717" y="4"/>
                  </a:lnTo>
                  <a:lnTo>
                    <a:pt x="3733" y="12"/>
                  </a:lnTo>
                  <a:lnTo>
                    <a:pt x="3745" y="24"/>
                  </a:lnTo>
                  <a:lnTo>
                    <a:pt x="3753" y="40"/>
                  </a:lnTo>
                  <a:lnTo>
                    <a:pt x="3757" y="60"/>
                  </a:lnTo>
                  <a:lnTo>
                    <a:pt x="3753" y="97"/>
                  </a:lnTo>
                  <a:lnTo>
                    <a:pt x="3744" y="134"/>
                  </a:lnTo>
                  <a:lnTo>
                    <a:pt x="3730" y="167"/>
                  </a:lnTo>
                  <a:lnTo>
                    <a:pt x="3711" y="199"/>
                  </a:lnTo>
                  <a:lnTo>
                    <a:pt x="3687" y="226"/>
                  </a:lnTo>
                  <a:lnTo>
                    <a:pt x="3660" y="249"/>
                  </a:lnTo>
                  <a:lnTo>
                    <a:pt x="3629" y="269"/>
                  </a:lnTo>
                  <a:lnTo>
                    <a:pt x="3596" y="282"/>
                  </a:lnTo>
                  <a:lnTo>
                    <a:pt x="3559" y="291"/>
                  </a:lnTo>
                  <a:lnTo>
                    <a:pt x="3522" y="295"/>
                  </a:lnTo>
                  <a:lnTo>
                    <a:pt x="235" y="295"/>
                  </a:lnTo>
                  <a:lnTo>
                    <a:pt x="197" y="291"/>
                  </a:lnTo>
                  <a:lnTo>
                    <a:pt x="161" y="282"/>
                  </a:lnTo>
                  <a:lnTo>
                    <a:pt x="128" y="269"/>
                  </a:lnTo>
                  <a:lnTo>
                    <a:pt x="97" y="249"/>
                  </a:lnTo>
                  <a:lnTo>
                    <a:pt x="68" y="226"/>
                  </a:lnTo>
                  <a:lnTo>
                    <a:pt x="46" y="199"/>
                  </a:lnTo>
                  <a:lnTo>
                    <a:pt x="26" y="167"/>
                  </a:lnTo>
                  <a:lnTo>
                    <a:pt x="13" y="134"/>
                  </a:lnTo>
                  <a:lnTo>
                    <a:pt x="3" y="97"/>
                  </a:lnTo>
                  <a:lnTo>
                    <a:pt x="0" y="60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10"/>
            <p:cNvSpPr>
              <a:spLocks/>
            </p:cNvSpPr>
            <p:nvPr/>
          </p:nvSpPr>
          <p:spPr bwMode="auto">
            <a:xfrm>
              <a:off x="1190626" y="4225925"/>
              <a:ext cx="104775" cy="22225"/>
            </a:xfrm>
            <a:custGeom>
              <a:avLst/>
              <a:gdLst>
                <a:gd name="T0" fmla="*/ 59 w 528"/>
                <a:gd name="T1" fmla="*/ 0 h 118"/>
                <a:gd name="T2" fmla="*/ 469 w 528"/>
                <a:gd name="T3" fmla="*/ 0 h 118"/>
                <a:gd name="T4" fmla="*/ 489 w 528"/>
                <a:gd name="T5" fmla="*/ 3 h 118"/>
                <a:gd name="T6" fmla="*/ 505 w 528"/>
                <a:gd name="T7" fmla="*/ 11 h 118"/>
                <a:gd name="T8" fmla="*/ 517 w 528"/>
                <a:gd name="T9" fmla="*/ 24 h 118"/>
                <a:gd name="T10" fmla="*/ 525 w 528"/>
                <a:gd name="T11" fmla="*/ 41 h 118"/>
                <a:gd name="T12" fmla="*/ 528 w 528"/>
                <a:gd name="T13" fmla="*/ 59 h 118"/>
                <a:gd name="T14" fmla="*/ 525 w 528"/>
                <a:gd name="T15" fmla="*/ 78 h 118"/>
                <a:gd name="T16" fmla="*/ 517 w 528"/>
                <a:gd name="T17" fmla="*/ 94 h 118"/>
                <a:gd name="T18" fmla="*/ 505 w 528"/>
                <a:gd name="T19" fmla="*/ 106 h 118"/>
                <a:gd name="T20" fmla="*/ 489 w 528"/>
                <a:gd name="T21" fmla="*/ 115 h 118"/>
                <a:gd name="T22" fmla="*/ 469 w 528"/>
                <a:gd name="T23" fmla="*/ 118 h 118"/>
                <a:gd name="T24" fmla="*/ 59 w 528"/>
                <a:gd name="T25" fmla="*/ 118 h 118"/>
                <a:gd name="T26" fmla="*/ 40 w 528"/>
                <a:gd name="T27" fmla="*/ 115 h 118"/>
                <a:gd name="T28" fmla="*/ 24 w 528"/>
                <a:gd name="T29" fmla="*/ 106 h 118"/>
                <a:gd name="T30" fmla="*/ 11 w 528"/>
                <a:gd name="T31" fmla="*/ 94 h 118"/>
                <a:gd name="T32" fmla="*/ 3 w 528"/>
                <a:gd name="T33" fmla="*/ 78 h 118"/>
                <a:gd name="T34" fmla="*/ 0 w 528"/>
                <a:gd name="T35" fmla="*/ 59 h 118"/>
                <a:gd name="T36" fmla="*/ 3 w 528"/>
                <a:gd name="T37" fmla="*/ 41 h 118"/>
                <a:gd name="T38" fmla="*/ 11 w 528"/>
                <a:gd name="T39" fmla="*/ 24 h 118"/>
                <a:gd name="T40" fmla="*/ 24 w 528"/>
                <a:gd name="T41" fmla="*/ 11 h 118"/>
                <a:gd name="T42" fmla="*/ 40 w 528"/>
                <a:gd name="T43" fmla="*/ 3 h 118"/>
                <a:gd name="T44" fmla="*/ 59 w 52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8" h="118">
                  <a:moveTo>
                    <a:pt x="59" y="0"/>
                  </a:moveTo>
                  <a:lnTo>
                    <a:pt x="469" y="0"/>
                  </a:lnTo>
                  <a:lnTo>
                    <a:pt x="489" y="3"/>
                  </a:lnTo>
                  <a:lnTo>
                    <a:pt x="505" y="11"/>
                  </a:lnTo>
                  <a:lnTo>
                    <a:pt x="517" y="24"/>
                  </a:lnTo>
                  <a:lnTo>
                    <a:pt x="525" y="41"/>
                  </a:lnTo>
                  <a:lnTo>
                    <a:pt x="528" y="59"/>
                  </a:lnTo>
                  <a:lnTo>
                    <a:pt x="525" y="78"/>
                  </a:lnTo>
                  <a:lnTo>
                    <a:pt x="517" y="94"/>
                  </a:lnTo>
                  <a:lnTo>
                    <a:pt x="505" y="106"/>
                  </a:lnTo>
                  <a:lnTo>
                    <a:pt x="489" y="115"/>
                  </a:lnTo>
                  <a:lnTo>
                    <a:pt x="469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D200"/>
            </a:solidFill>
            <a:ln w="0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11"/>
            <p:cNvSpPr>
              <a:spLocks/>
            </p:cNvSpPr>
            <p:nvPr/>
          </p:nvSpPr>
          <p:spPr bwMode="auto">
            <a:xfrm>
              <a:off x="1470026" y="4225925"/>
              <a:ext cx="34925" cy="22225"/>
            </a:xfrm>
            <a:custGeom>
              <a:avLst/>
              <a:gdLst>
                <a:gd name="T0" fmla="*/ 59 w 177"/>
                <a:gd name="T1" fmla="*/ 0 h 118"/>
                <a:gd name="T2" fmla="*/ 117 w 177"/>
                <a:gd name="T3" fmla="*/ 0 h 118"/>
                <a:gd name="T4" fmla="*/ 137 w 177"/>
                <a:gd name="T5" fmla="*/ 3 h 118"/>
                <a:gd name="T6" fmla="*/ 153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3 w 177"/>
                <a:gd name="T19" fmla="*/ 106 h 118"/>
                <a:gd name="T20" fmla="*/ 137 w 177"/>
                <a:gd name="T21" fmla="*/ 115 h 118"/>
                <a:gd name="T22" fmla="*/ 117 w 177"/>
                <a:gd name="T23" fmla="*/ 118 h 118"/>
                <a:gd name="T24" fmla="*/ 59 w 177"/>
                <a:gd name="T25" fmla="*/ 118 h 118"/>
                <a:gd name="T26" fmla="*/ 41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1 w 177"/>
                <a:gd name="T43" fmla="*/ 3 h 118"/>
                <a:gd name="T44" fmla="*/ 59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9" y="0"/>
                  </a:moveTo>
                  <a:lnTo>
                    <a:pt x="117" y="0"/>
                  </a:lnTo>
                  <a:lnTo>
                    <a:pt x="137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7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12"/>
            <p:cNvSpPr>
              <a:spLocks/>
            </p:cNvSpPr>
            <p:nvPr/>
          </p:nvSpPr>
          <p:spPr bwMode="auto">
            <a:xfrm>
              <a:off x="1528763" y="4225925"/>
              <a:ext cx="34925" cy="22225"/>
            </a:xfrm>
            <a:custGeom>
              <a:avLst/>
              <a:gdLst>
                <a:gd name="T0" fmla="*/ 58 w 177"/>
                <a:gd name="T1" fmla="*/ 0 h 118"/>
                <a:gd name="T2" fmla="*/ 117 w 177"/>
                <a:gd name="T3" fmla="*/ 0 h 118"/>
                <a:gd name="T4" fmla="*/ 136 w 177"/>
                <a:gd name="T5" fmla="*/ 3 h 118"/>
                <a:gd name="T6" fmla="*/ 152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2 w 177"/>
                <a:gd name="T19" fmla="*/ 106 h 118"/>
                <a:gd name="T20" fmla="*/ 136 w 177"/>
                <a:gd name="T21" fmla="*/ 115 h 118"/>
                <a:gd name="T22" fmla="*/ 117 w 177"/>
                <a:gd name="T23" fmla="*/ 118 h 118"/>
                <a:gd name="T24" fmla="*/ 58 w 177"/>
                <a:gd name="T25" fmla="*/ 118 h 118"/>
                <a:gd name="T26" fmla="*/ 40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0 w 177"/>
                <a:gd name="T43" fmla="*/ 3 h 118"/>
                <a:gd name="T44" fmla="*/ 58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3"/>
            <p:cNvSpPr>
              <a:spLocks/>
            </p:cNvSpPr>
            <p:nvPr/>
          </p:nvSpPr>
          <p:spPr bwMode="auto">
            <a:xfrm>
              <a:off x="1587501" y="4225925"/>
              <a:ext cx="34925" cy="22225"/>
            </a:xfrm>
            <a:custGeom>
              <a:avLst/>
              <a:gdLst>
                <a:gd name="T0" fmla="*/ 58 w 175"/>
                <a:gd name="T1" fmla="*/ 0 h 118"/>
                <a:gd name="T2" fmla="*/ 117 w 175"/>
                <a:gd name="T3" fmla="*/ 0 h 118"/>
                <a:gd name="T4" fmla="*/ 136 w 175"/>
                <a:gd name="T5" fmla="*/ 3 h 118"/>
                <a:gd name="T6" fmla="*/ 152 w 175"/>
                <a:gd name="T7" fmla="*/ 11 h 118"/>
                <a:gd name="T8" fmla="*/ 164 w 175"/>
                <a:gd name="T9" fmla="*/ 24 h 118"/>
                <a:gd name="T10" fmla="*/ 172 w 175"/>
                <a:gd name="T11" fmla="*/ 41 h 118"/>
                <a:gd name="T12" fmla="*/ 175 w 175"/>
                <a:gd name="T13" fmla="*/ 59 h 118"/>
                <a:gd name="T14" fmla="*/ 172 w 175"/>
                <a:gd name="T15" fmla="*/ 78 h 118"/>
                <a:gd name="T16" fmla="*/ 164 w 175"/>
                <a:gd name="T17" fmla="*/ 94 h 118"/>
                <a:gd name="T18" fmla="*/ 152 w 175"/>
                <a:gd name="T19" fmla="*/ 106 h 118"/>
                <a:gd name="T20" fmla="*/ 136 w 175"/>
                <a:gd name="T21" fmla="*/ 115 h 118"/>
                <a:gd name="T22" fmla="*/ 117 w 175"/>
                <a:gd name="T23" fmla="*/ 118 h 118"/>
                <a:gd name="T24" fmla="*/ 58 w 175"/>
                <a:gd name="T25" fmla="*/ 118 h 118"/>
                <a:gd name="T26" fmla="*/ 40 w 175"/>
                <a:gd name="T27" fmla="*/ 115 h 118"/>
                <a:gd name="T28" fmla="*/ 24 w 175"/>
                <a:gd name="T29" fmla="*/ 106 h 118"/>
                <a:gd name="T30" fmla="*/ 10 w 175"/>
                <a:gd name="T31" fmla="*/ 94 h 118"/>
                <a:gd name="T32" fmla="*/ 2 w 175"/>
                <a:gd name="T33" fmla="*/ 78 h 118"/>
                <a:gd name="T34" fmla="*/ 0 w 175"/>
                <a:gd name="T35" fmla="*/ 59 h 118"/>
                <a:gd name="T36" fmla="*/ 2 w 175"/>
                <a:gd name="T37" fmla="*/ 41 h 118"/>
                <a:gd name="T38" fmla="*/ 10 w 175"/>
                <a:gd name="T39" fmla="*/ 24 h 118"/>
                <a:gd name="T40" fmla="*/ 24 w 175"/>
                <a:gd name="T41" fmla="*/ 11 h 118"/>
                <a:gd name="T42" fmla="*/ 40 w 175"/>
                <a:gd name="T43" fmla="*/ 3 h 118"/>
                <a:gd name="T44" fmla="*/ 58 w 175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4" y="24"/>
                  </a:lnTo>
                  <a:lnTo>
                    <a:pt x="172" y="41"/>
                  </a:lnTo>
                  <a:lnTo>
                    <a:pt x="175" y="59"/>
                  </a:lnTo>
                  <a:lnTo>
                    <a:pt x="172" y="78"/>
                  </a:lnTo>
                  <a:lnTo>
                    <a:pt x="164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8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1644651" y="4225925"/>
              <a:ext cx="36513" cy="22225"/>
            </a:xfrm>
            <a:custGeom>
              <a:avLst/>
              <a:gdLst>
                <a:gd name="T0" fmla="*/ 59 w 176"/>
                <a:gd name="T1" fmla="*/ 0 h 118"/>
                <a:gd name="T2" fmla="*/ 117 w 176"/>
                <a:gd name="T3" fmla="*/ 0 h 118"/>
                <a:gd name="T4" fmla="*/ 135 w 176"/>
                <a:gd name="T5" fmla="*/ 3 h 118"/>
                <a:gd name="T6" fmla="*/ 153 w 176"/>
                <a:gd name="T7" fmla="*/ 11 h 118"/>
                <a:gd name="T8" fmla="*/ 165 w 176"/>
                <a:gd name="T9" fmla="*/ 24 h 118"/>
                <a:gd name="T10" fmla="*/ 173 w 176"/>
                <a:gd name="T11" fmla="*/ 41 h 118"/>
                <a:gd name="T12" fmla="*/ 176 w 176"/>
                <a:gd name="T13" fmla="*/ 59 h 118"/>
                <a:gd name="T14" fmla="*/ 173 w 176"/>
                <a:gd name="T15" fmla="*/ 78 h 118"/>
                <a:gd name="T16" fmla="*/ 165 w 176"/>
                <a:gd name="T17" fmla="*/ 94 h 118"/>
                <a:gd name="T18" fmla="*/ 153 w 176"/>
                <a:gd name="T19" fmla="*/ 106 h 118"/>
                <a:gd name="T20" fmla="*/ 135 w 176"/>
                <a:gd name="T21" fmla="*/ 115 h 118"/>
                <a:gd name="T22" fmla="*/ 117 w 176"/>
                <a:gd name="T23" fmla="*/ 118 h 118"/>
                <a:gd name="T24" fmla="*/ 59 w 176"/>
                <a:gd name="T25" fmla="*/ 118 h 118"/>
                <a:gd name="T26" fmla="*/ 40 w 176"/>
                <a:gd name="T27" fmla="*/ 115 h 118"/>
                <a:gd name="T28" fmla="*/ 24 w 176"/>
                <a:gd name="T29" fmla="*/ 106 h 118"/>
                <a:gd name="T30" fmla="*/ 11 w 176"/>
                <a:gd name="T31" fmla="*/ 94 h 118"/>
                <a:gd name="T32" fmla="*/ 3 w 176"/>
                <a:gd name="T33" fmla="*/ 78 h 118"/>
                <a:gd name="T34" fmla="*/ 0 w 176"/>
                <a:gd name="T35" fmla="*/ 59 h 118"/>
                <a:gd name="T36" fmla="*/ 3 w 176"/>
                <a:gd name="T37" fmla="*/ 41 h 118"/>
                <a:gd name="T38" fmla="*/ 11 w 176"/>
                <a:gd name="T39" fmla="*/ 24 h 118"/>
                <a:gd name="T40" fmla="*/ 24 w 176"/>
                <a:gd name="T41" fmla="*/ 11 h 118"/>
                <a:gd name="T42" fmla="*/ 40 w 176"/>
                <a:gd name="T43" fmla="*/ 3 h 118"/>
                <a:gd name="T44" fmla="*/ 59 w 176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18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6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5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15"/>
            <p:cNvSpPr>
              <a:spLocks/>
            </p:cNvSpPr>
            <p:nvPr/>
          </p:nvSpPr>
          <p:spPr bwMode="auto">
            <a:xfrm>
              <a:off x="1190626" y="4318000"/>
              <a:ext cx="222250" cy="211137"/>
            </a:xfrm>
            <a:custGeom>
              <a:avLst/>
              <a:gdLst>
                <a:gd name="T0" fmla="*/ 59 w 1115"/>
                <a:gd name="T1" fmla="*/ 0 h 1059"/>
                <a:gd name="T2" fmla="*/ 1056 w 1115"/>
                <a:gd name="T3" fmla="*/ 0 h 1059"/>
                <a:gd name="T4" fmla="*/ 1075 w 1115"/>
                <a:gd name="T5" fmla="*/ 4 h 1059"/>
                <a:gd name="T6" fmla="*/ 1091 w 1115"/>
                <a:gd name="T7" fmla="*/ 12 h 1059"/>
                <a:gd name="T8" fmla="*/ 1104 w 1115"/>
                <a:gd name="T9" fmla="*/ 25 h 1059"/>
                <a:gd name="T10" fmla="*/ 1112 w 1115"/>
                <a:gd name="T11" fmla="*/ 41 h 1059"/>
                <a:gd name="T12" fmla="*/ 1115 w 1115"/>
                <a:gd name="T13" fmla="*/ 60 h 1059"/>
                <a:gd name="T14" fmla="*/ 1115 w 1115"/>
                <a:gd name="T15" fmla="*/ 1000 h 1059"/>
                <a:gd name="T16" fmla="*/ 1112 w 1115"/>
                <a:gd name="T17" fmla="*/ 1018 h 1059"/>
                <a:gd name="T18" fmla="*/ 1104 w 1115"/>
                <a:gd name="T19" fmla="*/ 1036 h 1059"/>
                <a:gd name="T20" fmla="*/ 1091 w 1115"/>
                <a:gd name="T21" fmla="*/ 1048 h 1059"/>
                <a:gd name="T22" fmla="*/ 1075 w 1115"/>
                <a:gd name="T23" fmla="*/ 1056 h 1059"/>
                <a:gd name="T24" fmla="*/ 1056 w 1115"/>
                <a:gd name="T25" fmla="*/ 1059 h 1059"/>
                <a:gd name="T26" fmla="*/ 59 w 1115"/>
                <a:gd name="T27" fmla="*/ 1059 h 1059"/>
                <a:gd name="T28" fmla="*/ 40 w 1115"/>
                <a:gd name="T29" fmla="*/ 1056 h 1059"/>
                <a:gd name="T30" fmla="*/ 24 w 1115"/>
                <a:gd name="T31" fmla="*/ 1048 h 1059"/>
                <a:gd name="T32" fmla="*/ 11 w 1115"/>
                <a:gd name="T33" fmla="*/ 1036 h 1059"/>
                <a:gd name="T34" fmla="*/ 3 w 1115"/>
                <a:gd name="T35" fmla="*/ 1018 h 1059"/>
                <a:gd name="T36" fmla="*/ 0 w 1115"/>
                <a:gd name="T37" fmla="*/ 1000 h 1059"/>
                <a:gd name="T38" fmla="*/ 0 w 1115"/>
                <a:gd name="T39" fmla="*/ 60 h 1059"/>
                <a:gd name="T40" fmla="*/ 3 w 1115"/>
                <a:gd name="T41" fmla="*/ 41 h 1059"/>
                <a:gd name="T42" fmla="*/ 11 w 1115"/>
                <a:gd name="T43" fmla="*/ 25 h 1059"/>
                <a:gd name="T44" fmla="*/ 24 w 1115"/>
                <a:gd name="T45" fmla="*/ 12 h 1059"/>
                <a:gd name="T46" fmla="*/ 40 w 1115"/>
                <a:gd name="T47" fmla="*/ 4 h 1059"/>
                <a:gd name="T48" fmla="*/ 59 w 1115"/>
                <a:gd name="T4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5" h="1059">
                  <a:moveTo>
                    <a:pt x="59" y="0"/>
                  </a:moveTo>
                  <a:lnTo>
                    <a:pt x="1056" y="0"/>
                  </a:lnTo>
                  <a:lnTo>
                    <a:pt x="1075" y="4"/>
                  </a:lnTo>
                  <a:lnTo>
                    <a:pt x="1091" y="12"/>
                  </a:lnTo>
                  <a:lnTo>
                    <a:pt x="1104" y="25"/>
                  </a:lnTo>
                  <a:lnTo>
                    <a:pt x="1112" y="41"/>
                  </a:lnTo>
                  <a:lnTo>
                    <a:pt x="1115" y="60"/>
                  </a:lnTo>
                  <a:lnTo>
                    <a:pt x="1115" y="1000"/>
                  </a:lnTo>
                  <a:lnTo>
                    <a:pt x="1112" y="1018"/>
                  </a:lnTo>
                  <a:lnTo>
                    <a:pt x="1104" y="1036"/>
                  </a:lnTo>
                  <a:lnTo>
                    <a:pt x="1091" y="1048"/>
                  </a:lnTo>
                  <a:lnTo>
                    <a:pt x="1075" y="1056"/>
                  </a:lnTo>
                  <a:lnTo>
                    <a:pt x="1056" y="1059"/>
                  </a:lnTo>
                  <a:lnTo>
                    <a:pt x="59" y="1059"/>
                  </a:lnTo>
                  <a:lnTo>
                    <a:pt x="40" y="1056"/>
                  </a:lnTo>
                  <a:lnTo>
                    <a:pt x="24" y="1048"/>
                  </a:lnTo>
                  <a:lnTo>
                    <a:pt x="11" y="1036"/>
                  </a:lnTo>
                  <a:lnTo>
                    <a:pt x="3" y="1018"/>
                  </a:lnTo>
                  <a:lnTo>
                    <a:pt x="0" y="1000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3DCFF"/>
            </a:solidFill>
            <a:ln w="0">
              <a:solidFill>
                <a:srgbClr val="53DC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16"/>
            <p:cNvSpPr>
              <a:spLocks/>
            </p:cNvSpPr>
            <p:nvPr/>
          </p:nvSpPr>
          <p:spPr bwMode="auto">
            <a:xfrm>
              <a:off x="1447801" y="4318000"/>
              <a:ext cx="244475" cy="23812"/>
            </a:xfrm>
            <a:custGeom>
              <a:avLst/>
              <a:gdLst>
                <a:gd name="T0" fmla="*/ 59 w 1233"/>
                <a:gd name="T1" fmla="*/ 0 h 118"/>
                <a:gd name="T2" fmla="*/ 1174 w 1233"/>
                <a:gd name="T3" fmla="*/ 0 h 118"/>
                <a:gd name="T4" fmla="*/ 1193 w 1233"/>
                <a:gd name="T5" fmla="*/ 4 h 118"/>
                <a:gd name="T6" fmla="*/ 1209 w 1233"/>
                <a:gd name="T7" fmla="*/ 12 h 118"/>
                <a:gd name="T8" fmla="*/ 1221 w 1233"/>
                <a:gd name="T9" fmla="*/ 25 h 118"/>
                <a:gd name="T10" fmla="*/ 1230 w 1233"/>
                <a:gd name="T11" fmla="*/ 41 h 118"/>
                <a:gd name="T12" fmla="*/ 1233 w 1233"/>
                <a:gd name="T13" fmla="*/ 60 h 118"/>
                <a:gd name="T14" fmla="*/ 1230 w 1233"/>
                <a:gd name="T15" fmla="*/ 78 h 118"/>
                <a:gd name="T16" fmla="*/ 1221 w 1233"/>
                <a:gd name="T17" fmla="*/ 94 h 118"/>
                <a:gd name="T18" fmla="*/ 1209 w 1233"/>
                <a:gd name="T19" fmla="*/ 108 h 118"/>
                <a:gd name="T20" fmla="*/ 1193 w 1233"/>
                <a:gd name="T21" fmla="*/ 116 h 118"/>
                <a:gd name="T22" fmla="*/ 1174 w 1233"/>
                <a:gd name="T23" fmla="*/ 118 h 118"/>
                <a:gd name="T24" fmla="*/ 59 w 1233"/>
                <a:gd name="T25" fmla="*/ 118 h 118"/>
                <a:gd name="T26" fmla="*/ 41 w 1233"/>
                <a:gd name="T27" fmla="*/ 116 h 118"/>
                <a:gd name="T28" fmla="*/ 24 w 1233"/>
                <a:gd name="T29" fmla="*/ 108 h 118"/>
                <a:gd name="T30" fmla="*/ 11 w 1233"/>
                <a:gd name="T31" fmla="*/ 94 h 118"/>
                <a:gd name="T32" fmla="*/ 3 w 1233"/>
                <a:gd name="T33" fmla="*/ 78 h 118"/>
                <a:gd name="T34" fmla="*/ 0 w 1233"/>
                <a:gd name="T35" fmla="*/ 60 h 118"/>
                <a:gd name="T36" fmla="*/ 3 w 1233"/>
                <a:gd name="T37" fmla="*/ 41 h 118"/>
                <a:gd name="T38" fmla="*/ 11 w 1233"/>
                <a:gd name="T39" fmla="*/ 25 h 118"/>
                <a:gd name="T40" fmla="*/ 24 w 1233"/>
                <a:gd name="T41" fmla="*/ 12 h 118"/>
                <a:gd name="T42" fmla="*/ 41 w 1233"/>
                <a:gd name="T43" fmla="*/ 4 h 118"/>
                <a:gd name="T44" fmla="*/ 59 w 1233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3" h="118">
                  <a:moveTo>
                    <a:pt x="59" y="0"/>
                  </a:moveTo>
                  <a:lnTo>
                    <a:pt x="1174" y="0"/>
                  </a:lnTo>
                  <a:lnTo>
                    <a:pt x="1193" y="4"/>
                  </a:lnTo>
                  <a:lnTo>
                    <a:pt x="1209" y="12"/>
                  </a:lnTo>
                  <a:lnTo>
                    <a:pt x="1221" y="25"/>
                  </a:lnTo>
                  <a:lnTo>
                    <a:pt x="1230" y="41"/>
                  </a:lnTo>
                  <a:lnTo>
                    <a:pt x="1233" y="60"/>
                  </a:lnTo>
                  <a:lnTo>
                    <a:pt x="1230" y="78"/>
                  </a:lnTo>
                  <a:lnTo>
                    <a:pt x="1221" y="94"/>
                  </a:lnTo>
                  <a:lnTo>
                    <a:pt x="1209" y="108"/>
                  </a:lnTo>
                  <a:lnTo>
                    <a:pt x="1193" y="116"/>
                  </a:lnTo>
                  <a:lnTo>
                    <a:pt x="1174" y="118"/>
                  </a:lnTo>
                  <a:lnTo>
                    <a:pt x="59" y="118"/>
                  </a:lnTo>
                  <a:lnTo>
                    <a:pt x="41" y="116"/>
                  </a:lnTo>
                  <a:lnTo>
                    <a:pt x="24" y="108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7"/>
            <p:cNvSpPr>
              <a:spLocks/>
            </p:cNvSpPr>
            <p:nvPr/>
          </p:nvSpPr>
          <p:spPr bwMode="auto">
            <a:xfrm>
              <a:off x="1447801" y="4411663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0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0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0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8"/>
            <p:cNvSpPr>
              <a:spLocks/>
            </p:cNvSpPr>
            <p:nvPr/>
          </p:nvSpPr>
          <p:spPr bwMode="auto">
            <a:xfrm>
              <a:off x="1447801" y="4459288"/>
              <a:ext cx="115888" cy="22225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9"/>
            <p:cNvSpPr>
              <a:spLocks/>
            </p:cNvSpPr>
            <p:nvPr/>
          </p:nvSpPr>
          <p:spPr bwMode="auto">
            <a:xfrm>
              <a:off x="1447801" y="4505325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4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4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4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20"/>
            <p:cNvSpPr>
              <a:spLocks/>
            </p:cNvSpPr>
            <p:nvPr/>
          </p:nvSpPr>
          <p:spPr bwMode="auto">
            <a:xfrm>
              <a:off x="1587501" y="4411663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0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0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0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21"/>
            <p:cNvSpPr>
              <a:spLocks/>
            </p:cNvSpPr>
            <p:nvPr/>
          </p:nvSpPr>
          <p:spPr bwMode="auto">
            <a:xfrm>
              <a:off x="1587501" y="4459288"/>
              <a:ext cx="115888" cy="22225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22"/>
            <p:cNvSpPr>
              <a:spLocks/>
            </p:cNvSpPr>
            <p:nvPr/>
          </p:nvSpPr>
          <p:spPr bwMode="auto">
            <a:xfrm>
              <a:off x="1587501" y="4505325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4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4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4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23"/>
            <p:cNvSpPr>
              <a:spLocks/>
            </p:cNvSpPr>
            <p:nvPr/>
          </p:nvSpPr>
          <p:spPr bwMode="auto">
            <a:xfrm>
              <a:off x="1447801" y="4365625"/>
              <a:ext cx="174625" cy="23812"/>
            </a:xfrm>
            <a:custGeom>
              <a:avLst/>
              <a:gdLst>
                <a:gd name="T0" fmla="*/ 59 w 880"/>
                <a:gd name="T1" fmla="*/ 0 h 117"/>
                <a:gd name="T2" fmla="*/ 822 w 880"/>
                <a:gd name="T3" fmla="*/ 0 h 117"/>
                <a:gd name="T4" fmla="*/ 841 w 880"/>
                <a:gd name="T5" fmla="*/ 2 h 117"/>
                <a:gd name="T6" fmla="*/ 857 w 880"/>
                <a:gd name="T7" fmla="*/ 10 h 117"/>
                <a:gd name="T8" fmla="*/ 869 w 880"/>
                <a:gd name="T9" fmla="*/ 24 h 117"/>
                <a:gd name="T10" fmla="*/ 877 w 880"/>
                <a:gd name="T11" fmla="*/ 39 h 117"/>
                <a:gd name="T12" fmla="*/ 880 w 880"/>
                <a:gd name="T13" fmla="*/ 58 h 117"/>
                <a:gd name="T14" fmla="*/ 877 w 880"/>
                <a:gd name="T15" fmla="*/ 76 h 117"/>
                <a:gd name="T16" fmla="*/ 869 w 880"/>
                <a:gd name="T17" fmla="*/ 92 h 117"/>
                <a:gd name="T18" fmla="*/ 857 w 880"/>
                <a:gd name="T19" fmla="*/ 106 h 117"/>
                <a:gd name="T20" fmla="*/ 841 w 880"/>
                <a:gd name="T21" fmla="*/ 114 h 117"/>
                <a:gd name="T22" fmla="*/ 822 w 880"/>
                <a:gd name="T23" fmla="*/ 117 h 117"/>
                <a:gd name="T24" fmla="*/ 59 w 880"/>
                <a:gd name="T25" fmla="*/ 117 h 117"/>
                <a:gd name="T26" fmla="*/ 41 w 880"/>
                <a:gd name="T27" fmla="*/ 114 h 117"/>
                <a:gd name="T28" fmla="*/ 24 w 880"/>
                <a:gd name="T29" fmla="*/ 106 h 117"/>
                <a:gd name="T30" fmla="*/ 11 w 880"/>
                <a:gd name="T31" fmla="*/ 92 h 117"/>
                <a:gd name="T32" fmla="*/ 3 w 880"/>
                <a:gd name="T33" fmla="*/ 76 h 117"/>
                <a:gd name="T34" fmla="*/ 0 w 880"/>
                <a:gd name="T35" fmla="*/ 58 h 117"/>
                <a:gd name="T36" fmla="*/ 3 w 880"/>
                <a:gd name="T37" fmla="*/ 39 h 117"/>
                <a:gd name="T38" fmla="*/ 11 w 880"/>
                <a:gd name="T39" fmla="*/ 24 h 117"/>
                <a:gd name="T40" fmla="*/ 24 w 880"/>
                <a:gd name="T41" fmla="*/ 10 h 117"/>
                <a:gd name="T42" fmla="*/ 41 w 880"/>
                <a:gd name="T43" fmla="*/ 2 h 117"/>
                <a:gd name="T44" fmla="*/ 59 w 880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0" h="117">
                  <a:moveTo>
                    <a:pt x="59" y="0"/>
                  </a:moveTo>
                  <a:lnTo>
                    <a:pt x="822" y="0"/>
                  </a:lnTo>
                  <a:lnTo>
                    <a:pt x="841" y="2"/>
                  </a:lnTo>
                  <a:lnTo>
                    <a:pt x="857" y="10"/>
                  </a:lnTo>
                  <a:lnTo>
                    <a:pt x="869" y="24"/>
                  </a:lnTo>
                  <a:lnTo>
                    <a:pt x="877" y="39"/>
                  </a:lnTo>
                  <a:lnTo>
                    <a:pt x="880" y="58"/>
                  </a:lnTo>
                  <a:lnTo>
                    <a:pt x="877" y="76"/>
                  </a:lnTo>
                  <a:lnTo>
                    <a:pt x="869" y="92"/>
                  </a:lnTo>
                  <a:lnTo>
                    <a:pt x="857" y="106"/>
                  </a:lnTo>
                  <a:lnTo>
                    <a:pt x="841" y="114"/>
                  </a:lnTo>
                  <a:lnTo>
                    <a:pt x="822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9001E"/>
            </a:solidFill>
            <a:ln w="0">
              <a:solidFill>
                <a:srgbClr val="E900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24"/>
            <p:cNvSpPr>
              <a:spLocks/>
            </p:cNvSpPr>
            <p:nvPr/>
          </p:nvSpPr>
          <p:spPr bwMode="auto">
            <a:xfrm>
              <a:off x="1377951" y="4610100"/>
              <a:ext cx="139700" cy="23812"/>
            </a:xfrm>
            <a:custGeom>
              <a:avLst/>
              <a:gdLst>
                <a:gd name="T0" fmla="*/ 0 w 704"/>
                <a:gd name="T1" fmla="*/ 0 h 118"/>
                <a:gd name="T2" fmla="*/ 704 w 704"/>
                <a:gd name="T3" fmla="*/ 0 h 118"/>
                <a:gd name="T4" fmla="*/ 702 w 704"/>
                <a:gd name="T5" fmla="*/ 28 h 118"/>
                <a:gd name="T6" fmla="*/ 692 w 704"/>
                <a:gd name="T7" fmla="*/ 53 h 118"/>
                <a:gd name="T8" fmla="*/ 679 w 704"/>
                <a:gd name="T9" fmla="*/ 75 h 118"/>
                <a:gd name="T10" fmla="*/ 660 w 704"/>
                <a:gd name="T11" fmla="*/ 93 h 118"/>
                <a:gd name="T12" fmla="*/ 639 w 704"/>
                <a:gd name="T13" fmla="*/ 107 h 118"/>
                <a:gd name="T14" fmla="*/ 614 w 704"/>
                <a:gd name="T15" fmla="*/ 116 h 118"/>
                <a:gd name="T16" fmla="*/ 586 w 704"/>
                <a:gd name="T17" fmla="*/ 118 h 118"/>
                <a:gd name="T18" fmla="*/ 117 w 704"/>
                <a:gd name="T19" fmla="*/ 118 h 118"/>
                <a:gd name="T20" fmla="*/ 91 w 704"/>
                <a:gd name="T21" fmla="*/ 116 h 118"/>
                <a:gd name="T22" fmla="*/ 66 w 704"/>
                <a:gd name="T23" fmla="*/ 107 h 118"/>
                <a:gd name="T24" fmla="*/ 44 w 704"/>
                <a:gd name="T25" fmla="*/ 93 h 118"/>
                <a:gd name="T26" fmla="*/ 26 w 704"/>
                <a:gd name="T27" fmla="*/ 75 h 118"/>
                <a:gd name="T28" fmla="*/ 12 w 704"/>
                <a:gd name="T29" fmla="*/ 53 h 118"/>
                <a:gd name="T30" fmla="*/ 3 w 704"/>
                <a:gd name="T31" fmla="*/ 28 h 118"/>
                <a:gd name="T32" fmla="*/ 0 w 704"/>
                <a:gd name="T3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118">
                  <a:moveTo>
                    <a:pt x="0" y="0"/>
                  </a:moveTo>
                  <a:lnTo>
                    <a:pt x="704" y="0"/>
                  </a:lnTo>
                  <a:lnTo>
                    <a:pt x="702" y="28"/>
                  </a:lnTo>
                  <a:lnTo>
                    <a:pt x="692" y="53"/>
                  </a:lnTo>
                  <a:lnTo>
                    <a:pt x="679" y="75"/>
                  </a:lnTo>
                  <a:lnTo>
                    <a:pt x="660" y="93"/>
                  </a:lnTo>
                  <a:lnTo>
                    <a:pt x="639" y="107"/>
                  </a:lnTo>
                  <a:lnTo>
                    <a:pt x="614" y="116"/>
                  </a:lnTo>
                  <a:lnTo>
                    <a:pt x="586" y="118"/>
                  </a:lnTo>
                  <a:lnTo>
                    <a:pt x="117" y="118"/>
                  </a:lnTo>
                  <a:lnTo>
                    <a:pt x="91" y="116"/>
                  </a:lnTo>
                  <a:lnTo>
                    <a:pt x="66" y="107"/>
                  </a:lnTo>
                  <a:lnTo>
                    <a:pt x="44" y="93"/>
                  </a:lnTo>
                  <a:lnTo>
                    <a:pt x="26" y="75"/>
                  </a:lnTo>
                  <a:lnTo>
                    <a:pt x="12" y="53"/>
                  </a:lnTo>
                  <a:lnTo>
                    <a:pt x="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996"/>
            </a:solidFill>
            <a:ln w="0">
              <a:solidFill>
                <a:srgbClr val="8B89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887683" y="2482432"/>
            <a:ext cx="746125" cy="525462"/>
            <a:chOff x="1074738" y="4143375"/>
            <a:chExt cx="746125" cy="525462"/>
          </a:xfrm>
        </p:grpSpPr>
        <p:sp>
          <p:nvSpPr>
            <p:cNvPr id="106" name="Rectangle 6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3730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Rectangle 7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92075"/>
            </a:xfrm>
            <a:prstGeom prst="rect">
              <a:avLst/>
            </a:pr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"/>
            <p:cNvSpPr>
              <a:spLocks noEditPoints="1"/>
            </p:cNvSpPr>
            <p:nvPr/>
          </p:nvSpPr>
          <p:spPr bwMode="auto">
            <a:xfrm>
              <a:off x="1098551" y="4143375"/>
              <a:ext cx="698500" cy="490537"/>
            </a:xfrm>
            <a:custGeom>
              <a:avLst/>
              <a:gdLst>
                <a:gd name="T0" fmla="*/ 294 w 3522"/>
                <a:gd name="T1" fmla="*/ 235 h 2469"/>
                <a:gd name="T2" fmla="*/ 275 w 3522"/>
                <a:gd name="T3" fmla="*/ 238 h 2469"/>
                <a:gd name="T4" fmla="*/ 259 w 3522"/>
                <a:gd name="T5" fmla="*/ 247 h 2469"/>
                <a:gd name="T6" fmla="*/ 246 w 3522"/>
                <a:gd name="T7" fmla="*/ 259 h 2469"/>
                <a:gd name="T8" fmla="*/ 238 w 3522"/>
                <a:gd name="T9" fmla="*/ 275 h 2469"/>
                <a:gd name="T10" fmla="*/ 235 w 3522"/>
                <a:gd name="T11" fmla="*/ 293 h 2469"/>
                <a:gd name="T12" fmla="*/ 235 w 3522"/>
                <a:gd name="T13" fmla="*/ 2058 h 2469"/>
                <a:gd name="T14" fmla="*/ 238 w 3522"/>
                <a:gd name="T15" fmla="*/ 2076 h 2469"/>
                <a:gd name="T16" fmla="*/ 246 w 3522"/>
                <a:gd name="T17" fmla="*/ 2092 h 2469"/>
                <a:gd name="T18" fmla="*/ 259 w 3522"/>
                <a:gd name="T19" fmla="*/ 2105 h 2469"/>
                <a:gd name="T20" fmla="*/ 275 w 3522"/>
                <a:gd name="T21" fmla="*/ 2114 h 2469"/>
                <a:gd name="T22" fmla="*/ 294 w 3522"/>
                <a:gd name="T23" fmla="*/ 2116 h 2469"/>
                <a:gd name="T24" fmla="*/ 3228 w 3522"/>
                <a:gd name="T25" fmla="*/ 2116 h 2469"/>
                <a:gd name="T26" fmla="*/ 3246 w 3522"/>
                <a:gd name="T27" fmla="*/ 2114 h 2469"/>
                <a:gd name="T28" fmla="*/ 3264 w 3522"/>
                <a:gd name="T29" fmla="*/ 2105 h 2469"/>
                <a:gd name="T30" fmla="*/ 3276 w 3522"/>
                <a:gd name="T31" fmla="*/ 2092 h 2469"/>
                <a:gd name="T32" fmla="*/ 3284 w 3522"/>
                <a:gd name="T33" fmla="*/ 2076 h 2469"/>
                <a:gd name="T34" fmla="*/ 3288 w 3522"/>
                <a:gd name="T35" fmla="*/ 2058 h 2469"/>
                <a:gd name="T36" fmla="*/ 3288 w 3522"/>
                <a:gd name="T37" fmla="*/ 293 h 2469"/>
                <a:gd name="T38" fmla="*/ 3284 w 3522"/>
                <a:gd name="T39" fmla="*/ 275 h 2469"/>
                <a:gd name="T40" fmla="*/ 3276 w 3522"/>
                <a:gd name="T41" fmla="*/ 259 h 2469"/>
                <a:gd name="T42" fmla="*/ 3264 w 3522"/>
                <a:gd name="T43" fmla="*/ 247 h 2469"/>
                <a:gd name="T44" fmla="*/ 3246 w 3522"/>
                <a:gd name="T45" fmla="*/ 238 h 2469"/>
                <a:gd name="T46" fmla="*/ 3228 w 3522"/>
                <a:gd name="T47" fmla="*/ 235 h 2469"/>
                <a:gd name="T48" fmla="*/ 294 w 3522"/>
                <a:gd name="T49" fmla="*/ 235 h 2469"/>
                <a:gd name="T50" fmla="*/ 270 w 3522"/>
                <a:gd name="T51" fmla="*/ 0 h 2469"/>
                <a:gd name="T52" fmla="*/ 3251 w 3522"/>
                <a:gd name="T53" fmla="*/ 0 h 2469"/>
                <a:gd name="T54" fmla="*/ 3295 w 3522"/>
                <a:gd name="T55" fmla="*/ 4 h 2469"/>
                <a:gd name="T56" fmla="*/ 3337 w 3522"/>
                <a:gd name="T57" fmla="*/ 14 h 2469"/>
                <a:gd name="T58" fmla="*/ 3375 w 3522"/>
                <a:gd name="T59" fmla="*/ 30 h 2469"/>
                <a:gd name="T60" fmla="*/ 3411 w 3522"/>
                <a:gd name="T61" fmla="*/ 53 h 2469"/>
                <a:gd name="T62" fmla="*/ 3442 w 3522"/>
                <a:gd name="T63" fmla="*/ 79 h 2469"/>
                <a:gd name="T64" fmla="*/ 3470 w 3522"/>
                <a:gd name="T65" fmla="*/ 111 h 2469"/>
                <a:gd name="T66" fmla="*/ 3491 w 3522"/>
                <a:gd name="T67" fmla="*/ 146 h 2469"/>
                <a:gd name="T68" fmla="*/ 3509 w 3522"/>
                <a:gd name="T69" fmla="*/ 185 h 2469"/>
                <a:gd name="T70" fmla="*/ 3519 w 3522"/>
                <a:gd name="T71" fmla="*/ 226 h 2469"/>
                <a:gd name="T72" fmla="*/ 3522 w 3522"/>
                <a:gd name="T73" fmla="*/ 271 h 2469"/>
                <a:gd name="T74" fmla="*/ 3522 w 3522"/>
                <a:gd name="T75" fmla="*/ 2411 h 2469"/>
                <a:gd name="T76" fmla="*/ 3519 w 3522"/>
                <a:gd name="T77" fmla="*/ 2429 h 2469"/>
                <a:gd name="T78" fmla="*/ 3511 w 3522"/>
                <a:gd name="T79" fmla="*/ 2445 h 2469"/>
                <a:gd name="T80" fmla="*/ 3498 w 3522"/>
                <a:gd name="T81" fmla="*/ 2458 h 2469"/>
                <a:gd name="T82" fmla="*/ 3482 w 3522"/>
                <a:gd name="T83" fmla="*/ 2467 h 2469"/>
                <a:gd name="T84" fmla="*/ 3463 w 3522"/>
                <a:gd name="T85" fmla="*/ 2469 h 2469"/>
                <a:gd name="T86" fmla="*/ 60 w 3522"/>
                <a:gd name="T87" fmla="*/ 2469 h 2469"/>
                <a:gd name="T88" fmla="*/ 40 w 3522"/>
                <a:gd name="T89" fmla="*/ 2467 h 2469"/>
                <a:gd name="T90" fmla="*/ 24 w 3522"/>
                <a:gd name="T91" fmla="*/ 2458 h 2469"/>
                <a:gd name="T92" fmla="*/ 12 w 3522"/>
                <a:gd name="T93" fmla="*/ 2445 h 2469"/>
                <a:gd name="T94" fmla="*/ 4 w 3522"/>
                <a:gd name="T95" fmla="*/ 2429 h 2469"/>
                <a:gd name="T96" fmla="*/ 0 w 3522"/>
                <a:gd name="T97" fmla="*/ 2411 h 2469"/>
                <a:gd name="T98" fmla="*/ 0 w 3522"/>
                <a:gd name="T99" fmla="*/ 271 h 2469"/>
                <a:gd name="T100" fmla="*/ 4 w 3522"/>
                <a:gd name="T101" fmla="*/ 226 h 2469"/>
                <a:gd name="T102" fmla="*/ 14 w 3522"/>
                <a:gd name="T103" fmla="*/ 185 h 2469"/>
                <a:gd name="T104" fmla="*/ 31 w 3522"/>
                <a:gd name="T105" fmla="*/ 146 h 2469"/>
                <a:gd name="T106" fmla="*/ 53 w 3522"/>
                <a:gd name="T107" fmla="*/ 111 h 2469"/>
                <a:gd name="T108" fmla="*/ 80 w 3522"/>
                <a:gd name="T109" fmla="*/ 79 h 2469"/>
                <a:gd name="T110" fmla="*/ 111 w 3522"/>
                <a:gd name="T111" fmla="*/ 53 h 2469"/>
                <a:gd name="T112" fmla="*/ 146 w 3522"/>
                <a:gd name="T113" fmla="*/ 30 h 2469"/>
                <a:gd name="T114" fmla="*/ 185 w 3522"/>
                <a:gd name="T115" fmla="*/ 14 h 2469"/>
                <a:gd name="T116" fmla="*/ 227 w 3522"/>
                <a:gd name="T117" fmla="*/ 4 h 2469"/>
                <a:gd name="T118" fmla="*/ 270 w 3522"/>
                <a:gd name="T119" fmla="*/ 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22" h="2469">
                  <a:moveTo>
                    <a:pt x="294" y="235"/>
                  </a:moveTo>
                  <a:lnTo>
                    <a:pt x="275" y="238"/>
                  </a:lnTo>
                  <a:lnTo>
                    <a:pt x="259" y="247"/>
                  </a:lnTo>
                  <a:lnTo>
                    <a:pt x="246" y="259"/>
                  </a:lnTo>
                  <a:lnTo>
                    <a:pt x="238" y="275"/>
                  </a:lnTo>
                  <a:lnTo>
                    <a:pt x="235" y="293"/>
                  </a:lnTo>
                  <a:lnTo>
                    <a:pt x="235" y="2058"/>
                  </a:lnTo>
                  <a:lnTo>
                    <a:pt x="238" y="2076"/>
                  </a:lnTo>
                  <a:lnTo>
                    <a:pt x="246" y="2092"/>
                  </a:lnTo>
                  <a:lnTo>
                    <a:pt x="259" y="2105"/>
                  </a:lnTo>
                  <a:lnTo>
                    <a:pt x="275" y="2114"/>
                  </a:lnTo>
                  <a:lnTo>
                    <a:pt x="294" y="2116"/>
                  </a:lnTo>
                  <a:lnTo>
                    <a:pt x="3228" y="2116"/>
                  </a:lnTo>
                  <a:lnTo>
                    <a:pt x="3246" y="2114"/>
                  </a:lnTo>
                  <a:lnTo>
                    <a:pt x="3264" y="2105"/>
                  </a:lnTo>
                  <a:lnTo>
                    <a:pt x="3276" y="2092"/>
                  </a:lnTo>
                  <a:lnTo>
                    <a:pt x="3284" y="2076"/>
                  </a:lnTo>
                  <a:lnTo>
                    <a:pt x="3288" y="2058"/>
                  </a:lnTo>
                  <a:lnTo>
                    <a:pt x="3288" y="293"/>
                  </a:lnTo>
                  <a:lnTo>
                    <a:pt x="3284" y="275"/>
                  </a:lnTo>
                  <a:lnTo>
                    <a:pt x="3276" y="259"/>
                  </a:lnTo>
                  <a:lnTo>
                    <a:pt x="3264" y="247"/>
                  </a:lnTo>
                  <a:lnTo>
                    <a:pt x="3246" y="238"/>
                  </a:lnTo>
                  <a:lnTo>
                    <a:pt x="3228" y="235"/>
                  </a:lnTo>
                  <a:lnTo>
                    <a:pt x="294" y="235"/>
                  </a:lnTo>
                  <a:close/>
                  <a:moveTo>
                    <a:pt x="270" y="0"/>
                  </a:moveTo>
                  <a:lnTo>
                    <a:pt x="3251" y="0"/>
                  </a:lnTo>
                  <a:lnTo>
                    <a:pt x="3295" y="4"/>
                  </a:lnTo>
                  <a:lnTo>
                    <a:pt x="3337" y="14"/>
                  </a:lnTo>
                  <a:lnTo>
                    <a:pt x="3375" y="30"/>
                  </a:lnTo>
                  <a:lnTo>
                    <a:pt x="3411" y="53"/>
                  </a:lnTo>
                  <a:lnTo>
                    <a:pt x="3442" y="79"/>
                  </a:lnTo>
                  <a:lnTo>
                    <a:pt x="3470" y="111"/>
                  </a:lnTo>
                  <a:lnTo>
                    <a:pt x="3491" y="146"/>
                  </a:lnTo>
                  <a:lnTo>
                    <a:pt x="3509" y="185"/>
                  </a:lnTo>
                  <a:lnTo>
                    <a:pt x="3519" y="226"/>
                  </a:lnTo>
                  <a:lnTo>
                    <a:pt x="3522" y="271"/>
                  </a:lnTo>
                  <a:lnTo>
                    <a:pt x="3522" y="2411"/>
                  </a:lnTo>
                  <a:lnTo>
                    <a:pt x="3519" y="2429"/>
                  </a:lnTo>
                  <a:lnTo>
                    <a:pt x="3511" y="2445"/>
                  </a:lnTo>
                  <a:lnTo>
                    <a:pt x="3498" y="2458"/>
                  </a:lnTo>
                  <a:lnTo>
                    <a:pt x="3482" y="2467"/>
                  </a:lnTo>
                  <a:lnTo>
                    <a:pt x="3463" y="2469"/>
                  </a:lnTo>
                  <a:lnTo>
                    <a:pt x="60" y="2469"/>
                  </a:lnTo>
                  <a:lnTo>
                    <a:pt x="40" y="2467"/>
                  </a:lnTo>
                  <a:lnTo>
                    <a:pt x="24" y="2458"/>
                  </a:lnTo>
                  <a:lnTo>
                    <a:pt x="12" y="2445"/>
                  </a:lnTo>
                  <a:lnTo>
                    <a:pt x="4" y="2429"/>
                  </a:lnTo>
                  <a:lnTo>
                    <a:pt x="0" y="2411"/>
                  </a:lnTo>
                  <a:lnTo>
                    <a:pt x="0" y="271"/>
                  </a:lnTo>
                  <a:lnTo>
                    <a:pt x="4" y="226"/>
                  </a:lnTo>
                  <a:lnTo>
                    <a:pt x="14" y="185"/>
                  </a:lnTo>
                  <a:lnTo>
                    <a:pt x="31" y="146"/>
                  </a:lnTo>
                  <a:lnTo>
                    <a:pt x="53" y="111"/>
                  </a:lnTo>
                  <a:lnTo>
                    <a:pt x="80" y="79"/>
                  </a:lnTo>
                  <a:lnTo>
                    <a:pt x="111" y="53"/>
                  </a:lnTo>
                  <a:lnTo>
                    <a:pt x="146" y="30"/>
                  </a:lnTo>
                  <a:lnTo>
                    <a:pt x="185" y="14"/>
                  </a:lnTo>
                  <a:lnTo>
                    <a:pt x="227" y="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5C546A"/>
            </a:solidFill>
            <a:ln w="0">
              <a:solidFill>
                <a:srgbClr val="5C54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1074738" y="4610100"/>
              <a:ext cx="746125" cy="58737"/>
            </a:xfrm>
            <a:custGeom>
              <a:avLst/>
              <a:gdLst>
                <a:gd name="T0" fmla="*/ 58 w 3757"/>
                <a:gd name="T1" fmla="*/ 0 h 295"/>
                <a:gd name="T2" fmla="*/ 3697 w 3757"/>
                <a:gd name="T3" fmla="*/ 0 h 295"/>
                <a:gd name="T4" fmla="*/ 3717 w 3757"/>
                <a:gd name="T5" fmla="*/ 4 h 295"/>
                <a:gd name="T6" fmla="*/ 3733 w 3757"/>
                <a:gd name="T7" fmla="*/ 12 h 295"/>
                <a:gd name="T8" fmla="*/ 3745 w 3757"/>
                <a:gd name="T9" fmla="*/ 24 h 295"/>
                <a:gd name="T10" fmla="*/ 3753 w 3757"/>
                <a:gd name="T11" fmla="*/ 40 h 295"/>
                <a:gd name="T12" fmla="*/ 3757 w 3757"/>
                <a:gd name="T13" fmla="*/ 60 h 295"/>
                <a:gd name="T14" fmla="*/ 3753 w 3757"/>
                <a:gd name="T15" fmla="*/ 97 h 295"/>
                <a:gd name="T16" fmla="*/ 3744 w 3757"/>
                <a:gd name="T17" fmla="*/ 134 h 295"/>
                <a:gd name="T18" fmla="*/ 3730 w 3757"/>
                <a:gd name="T19" fmla="*/ 167 h 295"/>
                <a:gd name="T20" fmla="*/ 3711 w 3757"/>
                <a:gd name="T21" fmla="*/ 199 h 295"/>
                <a:gd name="T22" fmla="*/ 3687 w 3757"/>
                <a:gd name="T23" fmla="*/ 226 h 295"/>
                <a:gd name="T24" fmla="*/ 3660 w 3757"/>
                <a:gd name="T25" fmla="*/ 249 h 295"/>
                <a:gd name="T26" fmla="*/ 3629 w 3757"/>
                <a:gd name="T27" fmla="*/ 269 h 295"/>
                <a:gd name="T28" fmla="*/ 3596 w 3757"/>
                <a:gd name="T29" fmla="*/ 282 h 295"/>
                <a:gd name="T30" fmla="*/ 3559 w 3757"/>
                <a:gd name="T31" fmla="*/ 291 h 295"/>
                <a:gd name="T32" fmla="*/ 3522 w 3757"/>
                <a:gd name="T33" fmla="*/ 295 h 295"/>
                <a:gd name="T34" fmla="*/ 235 w 3757"/>
                <a:gd name="T35" fmla="*/ 295 h 295"/>
                <a:gd name="T36" fmla="*/ 197 w 3757"/>
                <a:gd name="T37" fmla="*/ 291 h 295"/>
                <a:gd name="T38" fmla="*/ 161 w 3757"/>
                <a:gd name="T39" fmla="*/ 282 h 295"/>
                <a:gd name="T40" fmla="*/ 128 w 3757"/>
                <a:gd name="T41" fmla="*/ 269 h 295"/>
                <a:gd name="T42" fmla="*/ 97 w 3757"/>
                <a:gd name="T43" fmla="*/ 249 h 295"/>
                <a:gd name="T44" fmla="*/ 68 w 3757"/>
                <a:gd name="T45" fmla="*/ 226 h 295"/>
                <a:gd name="T46" fmla="*/ 46 w 3757"/>
                <a:gd name="T47" fmla="*/ 199 h 295"/>
                <a:gd name="T48" fmla="*/ 26 w 3757"/>
                <a:gd name="T49" fmla="*/ 167 h 295"/>
                <a:gd name="T50" fmla="*/ 13 w 3757"/>
                <a:gd name="T51" fmla="*/ 134 h 295"/>
                <a:gd name="T52" fmla="*/ 3 w 3757"/>
                <a:gd name="T53" fmla="*/ 97 h 295"/>
                <a:gd name="T54" fmla="*/ 0 w 3757"/>
                <a:gd name="T55" fmla="*/ 60 h 295"/>
                <a:gd name="T56" fmla="*/ 3 w 3757"/>
                <a:gd name="T57" fmla="*/ 40 h 295"/>
                <a:gd name="T58" fmla="*/ 11 w 3757"/>
                <a:gd name="T59" fmla="*/ 24 h 295"/>
                <a:gd name="T60" fmla="*/ 24 w 3757"/>
                <a:gd name="T61" fmla="*/ 12 h 295"/>
                <a:gd name="T62" fmla="*/ 40 w 3757"/>
                <a:gd name="T63" fmla="*/ 4 h 295"/>
                <a:gd name="T64" fmla="*/ 58 w 375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57" h="295">
                  <a:moveTo>
                    <a:pt x="58" y="0"/>
                  </a:moveTo>
                  <a:lnTo>
                    <a:pt x="3697" y="0"/>
                  </a:lnTo>
                  <a:lnTo>
                    <a:pt x="3717" y="4"/>
                  </a:lnTo>
                  <a:lnTo>
                    <a:pt x="3733" y="12"/>
                  </a:lnTo>
                  <a:lnTo>
                    <a:pt x="3745" y="24"/>
                  </a:lnTo>
                  <a:lnTo>
                    <a:pt x="3753" y="40"/>
                  </a:lnTo>
                  <a:lnTo>
                    <a:pt x="3757" y="60"/>
                  </a:lnTo>
                  <a:lnTo>
                    <a:pt x="3753" y="97"/>
                  </a:lnTo>
                  <a:lnTo>
                    <a:pt x="3744" y="134"/>
                  </a:lnTo>
                  <a:lnTo>
                    <a:pt x="3730" y="167"/>
                  </a:lnTo>
                  <a:lnTo>
                    <a:pt x="3711" y="199"/>
                  </a:lnTo>
                  <a:lnTo>
                    <a:pt x="3687" y="226"/>
                  </a:lnTo>
                  <a:lnTo>
                    <a:pt x="3660" y="249"/>
                  </a:lnTo>
                  <a:lnTo>
                    <a:pt x="3629" y="269"/>
                  </a:lnTo>
                  <a:lnTo>
                    <a:pt x="3596" y="282"/>
                  </a:lnTo>
                  <a:lnTo>
                    <a:pt x="3559" y="291"/>
                  </a:lnTo>
                  <a:lnTo>
                    <a:pt x="3522" y="295"/>
                  </a:lnTo>
                  <a:lnTo>
                    <a:pt x="235" y="295"/>
                  </a:lnTo>
                  <a:lnTo>
                    <a:pt x="197" y="291"/>
                  </a:lnTo>
                  <a:lnTo>
                    <a:pt x="161" y="282"/>
                  </a:lnTo>
                  <a:lnTo>
                    <a:pt x="128" y="269"/>
                  </a:lnTo>
                  <a:lnTo>
                    <a:pt x="97" y="249"/>
                  </a:lnTo>
                  <a:lnTo>
                    <a:pt x="68" y="226"/>
                  </a:lnTo>
                  <a:lnTo>
                    <a:pt x="46" y="199"/>
                  </a:lnTo>
                  <a:lnTo>
                    <a:pt x="26" y="167"/>
                  </a:lnTo>
                  <a:lnTo>
                    <a:pt x="13" y="134"/>
                  </a:lnTo>
                  <a:lnTo>
                    <a:pt x="3" y="97"/>
                  </a:lnTo>
                  <a:lnTo>
                    <a:pt x="0" y="60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1190626" y="4225925"/>
              <a:ext cx="104775" cy="22225"/>
            </a:xfrm>
            <a:custGeom>
              <a:avLst/>
              <a:gdLst>
                <a:gd name="T0" fmla="*/ 59 w 528"/>
                <a:gd name="T1" fmla="*/ 0 h 118"/>
                <a:gd name="T2" fmla="*/ 469 w 528"/>
                <a:gd name="T3" fmla="*/ 0 h 118"/>
                <a:gd name="T4" fmla="*/ 489 w 528"/>
                <a:gd name="T5" fmla="*/ 3 h 118"/>
                <a:gd name="T6" fmla="*/ 505 w 528"/>
                <a:gd name="T7" fmla="*/ 11 h 118"/>
                <a:gd name="T8" fmla="*/ 517 w 528"/>
                <a:gd name="T9" fmla="*/ 24 h 118"/>
                <a:gd name="T10" fmla="*/ 525 w 528"/>
                <a:gd name="T11" fmla="*/ 41 h 118"/>
                <a:gd name="T12" fmla="*/ 528 w 528"/>
                <a:gd name="T13" fmla="*/ 59 h 118"/>
                <a:gd name="T14" fmla="*/ 525 w 528"/>
                <a:gd name="T15" fmla="*/ 78 h 118"/>
                <a:gd name="T16" fmla="*/ 517 w 528"/>
                <a:gd name="T17" fmla="*/ 94 h 118"/>
                <a:gd name="T18" fmla="*/ 505 w 528"/>
                <a:gd name="T19" fmla="*/ 106 h 118"/>
                <a:gd name="T20" fmla="*/ 489 w 528"/>
                <a:gd name="T21" fmla="*/ 115 h 118"/>
                <a:gd name="T22" fmla="*/ 469 w 528"/>
                <a:gd name="T23" fmla="*/ 118 h 118"/>
                <a:gd name="T24" fmla="*/ 59 w 528"/>
                <a:gd name="T25" fmla="*/ 118 h 118"/>
                <a:gd name="T26" fmla="*/ 40 w 528"/>
                <a:gd name="T27" fmla="*/ 115 h 118"/>
                <a:gd name="T28" fmla="*/ 24 w 528"/>
                <a:gd name="T29" fmla="*/ 106 h 118"/>
                <a:gd name="T30" fmla="*/ 11 w 528"/>
                <a:gd name="T31" fmla="*/ 94 h 118"/>
                <a:gd name="T32" fmla="*/ 3 w 528"/>
                <a:gd name="T33" fmla="*/ 78 h 118"/>
                <a:gd name="T34" fmla="*/ 0 w 528"/>
                <a:gd name="T35" fmla="*/ 59 h 118"/>
                <a:gd name="T36" fmla="*/ 3 w 528"/>
                <a:gd name="T37" fmla="*/ 41 h 118"/>
                <a:gd name="T38" fmla="*/ 11 w 528"/>
                <a:gd name="T39" fmla="*/ 24 h 118"/>
                <a:gd name="T40" fmla="*/ 24 w 528"/>
                <a:gd name="T41" fmla="*/ 11 h 118"/>
                <a:gd name="T42" fmla="*/ 40 w 528"/>
                <a:gd name="T43" fmla="*/ 3 h 118"/>
                <a:gd name="T44" fmla="*/ 59 w 52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8" h="118">
                  <a:moveTo>
                    <a:pt x="59" y="0"/>
                  </a:moveTo>
                  <a:lnTo>
                    <a:pt x="469" y="0"/>
                  </a:lnTo>
                  <a:lnTo>
                    <a:pt x="489" y="3"/>
                  </a:lnTo>
                  <a:lnTo>
                    <a:pt x="505" y="11"/>
                  </a:lnTo>
                  <a:lnTo>
                    <a:pt x="517" y="24"/>
                  </a:lnTo>
                  <a:lnTo>
                    <a:pt x="525" y="41"/>
                  </a:lnTo>
                  <a:lnTo>
                    <a:pt x="528" y="59"/>
                  </a:lnTo>
                  <a:lnTo>
                    <a:pt x="525" y="78"/>
                  </a:lnTo>
                  <a:lnTo>
                    <a:pt x="517" y="94"/>
                  </a:lnTo>
                  <a:lnTo>
                    <a:pt x="505" y="106"/>
                  </a:lnTo>
                  <a:lnTo>
                    <a:pt x="489" y="115"/>
                  </a:lnTo>
                  <a:lnTo>
                    <a:pt x="469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D200"/>
            </a:solidFill>
            <a:ln w="0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1470026" y="4225925"/>
              <a:ext cx="34925" cy="22225"/>
            </a:xfrm>
            <a:custGeom>
              <a:avLst/>
              <a:gdLst>
                <a:gd name="T0" fmla="*/ 59 w 177"/>
                <a:gd name="T1" fmla="*/ 0 h 118"/>
                <a:gd name="T2" fmla="*/ 117 w 177"/>
                <a:gd name="T3" fmla="*/ 0 h 118"/>
                <a:gd name="T4" fmla="*/ 137 w 177"/>
                <a:gd name="T5" fmla="*/ 3 h 118"/>
                <a:gd name="T6" fmla="*/ 153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3 w 177"/>
                <a:gd name="T19" fmla="*/ 106 h 118"/>
                <a:gd name="T20" fmla="*/ 137 w 177"/>
                <a:gd name="T21" fmla="*/ 115 h 118"/>
                <a:gd name="T22" fmla="*/ 117 w 177"/>
                <a:gd name="T23" fmla="*/ 118 h 118"/>
                <a:gd name="T24" fmla="*/ 59 w 177"/>
                <a:gd name="T25" fmla="*/ 118 h 118"/>
                <a:gd name="T26" fmla="*/ 41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1 w 177"/>
                <a:gd name="T43" fmla="*/ 3 h 118"/>
                <a:gd name="T44" fmla="*/ 59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9" y="0"/>
                  </a:moveTo>
                  <a:lnTo>
                    <a:pt x="117" y="0"/>
                  </a:lnTo>
                  <a:lnTo>
                    <a:pt x="137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7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1528763" y="4225925"/>
              <a:ext cx="34925" cy="22225"/>
            </a:xfrm>
            <a:custGeom>
              <a:avLst/>
              <a:gdLst>
                <a:gd name="T0" fmla="*/ 58 w 177"/>
                <a:gd name="T1" fmla="*/ 0 h 118"/>
                <a:gd name="T2" fmla="*/ 117 w 177"/>
                <a:gd name="T3" fmla="*/ 0 h 118"/>
                <a:gd name="T4" fmla="*/ 136 w 177"/>
                <a:gd name="T5" fmla="*/ 3 h 118"/>
                <a:gd name="T6" fmla="*/ 152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2 w 177"/>
                <a:gd name="T19" fmla="*/ 106 h 118"/>
                <a:gd name="T20" fmla="*/ 136 w 177"/>
                <a:gd name="T21" fmla="*/ 115 h 118"/>
                <a:gd name="T22" fmla="*/ 117 w 177"/>
                <a:gd name="T23" fmla="*/ 118 h 118"/>
                <a:gd name="T24" fmla="*/ 58 w 177"/>
                <a:gd name="T25" fmla="*/ 118 h 118"/>
                <a:gd name="T26" fmla="*/ 40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0 w 177"/>
                <a:gd name="T43" fmla="*/ 3 h 118"/>
                <a:gd name="T44" fmla="*/ 58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1587501" y="4225925"/>
              <a:ext cx="34925" cy="22225"/>
            </a:xfrm>
            <a:custGeom>
              <a:avLst/>
              <a:gdLst>
                <a:gd name="T0" fmla="*/ 58 w 175"/>
                <a:gd name="T1" fmla="*/ 0 h 118"/>
                <a:gd name="T2" fmla="*/ 117 w 175"/>
                <a:gd name="T3" fmla="*/ 0 h 118"/>
                <a:gd name="T4" fmla="*/ 136 w 175"/>
                <a:gd name="T5" fmla="*/ 3 h 118"/>
                <a:gd name="T6" fmla="*/ 152 w 175"/>
                <a:gd name="T7" fmla="*/ 11 h 118"/>
                <a:gd name="T8" fmla="*/ 164 w 175"/>
                <a:gd name="T9" fmla="*/ 24 h 118"/>
                <a:gd name="T10" fmla="*/ 172 w 175"/>
                <a:gd name="T11" fmla="*/ 41 h 118"/>
                <a:gd name="T12" fmla="*/ 175 w 175"/>
                <a:gd name="T13" fmla="*/ 59 h 118"/>
                <a:gd name="T14" fmla="*/ 172 w 175"/>
                <a:gd name="T15" fmla="*/ 78 h 118"/>
                <a:gd name="T16" fmla="*/ 164 w 175"/>
                <a:gd name="T17" fmla="*/ 94 h 118"/>
                <a:gd name="T18" fmla="*/ 152 w 175"/>
                <a:gd name="T19" fmla="*/ 106 h 118"/>
                <a:gd name="T20" fmla="*/ 136 w 175"/>
                <a:gd name="T21" fmla="*/ 115 h 118"/>
                <a:gd name="T22" fmla="*/ 117 w 175"/>
                <a:gd name="T23" fmla="*/ 118 h 118"/>
                <a:gd name="T24" fmla="*/ 58 w 175"/>
                <a:gd name="T25" fmla="*/ 118 h 118"/>
                <a:gd name="T26" fmla="*/ 40 w 175"/>
                <a:gd name="T27" fmla="*/ 115 h 118"/>
                <a:gd name="T28" fmla="*/ 24 w 175"/>
                <a:gd name="T29" fmla="*/ 106 h 118"/>
                <a:gd name="T30" fmla="*/ 10 w 175"/>
                <a:gd name="T31" fmla="*/ 94 h 118"/>
                <a:gd name="T32" fmla="*/ 2 w 175"/>
                <a:gd name="T33" fmla="*/ 78 h 118"/>
                <a:gd name="T34" fmla="*/ 0 w 175"/>
                <a:gd name="T35" fmla="*/ 59 h 118"/>
                <a:gd name="T36" fmla="*/ 2 w 175"/>
                <a:gd name="T37" fmla="*/ 41 h 118"/>
                <a:gd name="T38" fmla="*/ 10 w 175"/>
                <a:gd name="T39" fmla="*/ 24 h 118"/>
                <a:gd name="T40" fmla="*/ 24 w 175"/>
                <a:gd name="T41" fmla="*/ 11 h 118"/>
                <a:gd name="T42" fmla="*/ 40 w 175"/>
                <a:gd name="T43" fmla="*/ 3 h 118"/>
                <a:gd name="T44" fmla="*/ 58 w 175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4" y="24"/>
                  </a:lnTo>
                  <a:lnTo>
                    <a:pt x="172" y="41"/>
                  </a:lnTo>
                  <a:lnTo>
                    <a:pt x="175" y="59"/>
                  </a:lnTo>
                  <a:lnTo>
                    <a:pt x="172" y="78"/>
                  </a:lnTo>
                  <a:lnTo>
                    <a:pt x="164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8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4"/>
            <p:cNvSpPr>
              <a:spLocks/>
            </p:cNvSpPr>
            <p:nvPr/>
          </p:nvSpPr>
          <p:spPr bwMode="auto">
            <a:xfrm>
              <a:off x="1644651" y="4225925"/>
              <a:ext cx="36513" cy="22225"/>
            </a:xfrm>
            <a:custGeom>
              <a:avLst/>
              <a:gdLst>
                <a:gd name="T0" fmla="*/ 59 w 176"/>
                <a:gd name="T1" fmla="*/ 0 h 118"/>
                <a:gd name="T2" fmla="*/ 117 w 176"/>
                <a:gd name="T3" fmla="*/ 0 h 118"/>
                <a:gd name="T4" fmla="*/ 135 w 176"/>
                <a:gd name="T5" fmla="*/ 3 h 118"/>
                <a:gd name="T6" fmla="*/ 153 w 176"/>
                <a:gd name="T7" fmla="*/ 11 h 118"/>
                <a:gd name="T8" fmla="*/ 165 w 176"/>
                <a:gd name="T9" fmla="*/ 24 h 118"/>
                <a:gd name="T10" fmla="*/ 173 w 176"/>
                <a:gd name="T11" fmla="*/ 41 h 118"/>
                <a:gd name="T12" fmla="*/ 176 w 176"/>
                <a:gd name="T13" fmla="*/ 59 h 118"/>
                <a:gd name="T14" fmla="*/ 173 w 176"/>
                <a:gd name="T15" fmla="*/ 78 h 118"/>
                <a:gd name="T16" fmla="*/ 165 w 176"/>
                <a:gd name="T17" fmla="*/ 94 h 118"/>
                <a:gd name="T18" fmla="*/ 153 w 176"/>
                <a:gd name="T19" fmla="*/ 106 h 118"/>
                <a:gd name="T20" fmla="*/ 135 w 176"/>
                <a:gd name="T21" fmla="*/ 115 h 118"/>
                <a:gd name="T22" fmla="*/ 117 w 176"/>
                <a:gd name="T23" fmla="*/ 118 h 118"/>
                <a:gd name="T24" fmla="*/ 59 w 176"/>
                <a:gd name="T25" fmla="*/ 118 h 118"/>
                <a:gd name="T26" fmla="*/ 40 w 176"/>
                <a:gd name="T27" fmla="*/ 115 h 118"/>
                <a:gd name="T28" fmla="*/ 24 w 176"/>
                <a:gd name="T29" fmla="*/ 106 h 118"/>
                <a:gd name="T30" fmla="*/ 11 w 176"/>
                <a:gd name="T31" fmla="*/ 94 h 118"/>
                <a:gd name="T32" fmla="*/ 3 w 176"/>
                <a:gd name="T33" fmla="*/ 78 h 118"/>
                <a:gd name="T34" fmla="*/ 0 w 176"/>
                <a:gd name="T35" fmla="*/ 59 h 118"/>
                <a:gd name="T36" fmla="*/ 3 w 176"/>
                <a:gd name="T37" fmla="*/ 41 h 118"/>
                <a:gd name="T38" fmla="*/ 11 w 176"/>
                <a:gd name="T39" fmla="*/ 24 h 118"/>
                <a:gd name="T40" fmla="*/ 24 w 176"/>
                <a:gd name="T41" fmla="*/ 11 h 118"/>
                <a:gd name="T42" fmla="*/ 40 w 176"/>
                <a:gd name="T43" fmla="*/ 3 h 118"/>
                <a:gd name="T44" fmla="*/ 59 w 176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18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6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5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auto">
            <a:xfrm>
              <a:off x="1190626" y="4318000"/>
              <a:ext cx="222250" cy="211137"/>
            </a:xfrm>
            <a:custGeom>
              <a:avLst/>
              <a:gdLst>
                <a:gd name="T0" fmla="*/ 59 w 1115"/>
                <a:gd name="T1" fmla="*/ 0 h 1059"/>
                <a:gd name="T2" fmla="*/ 1056 w 1115"/>
                <a:gd name="T3" fmla="*/ 0 h 1059"/>
                <a:gd name="T4" fmla="*/ 1075 w 1115"/>
                <a:gd name="T5" fmla="*/ 4 h 1059"/>
                <a:gd name="T6" fmla="*/ 1091 w 1115"/>
                <a:gd name="T7" fmla="*/ 12 h 1059"/>
                <a:gd name="T8" fmla="*/ 1104 w 1115"/>
                <a:gd name="T9" fmla="*/ 25 h 1059"/>
                <a:gd name="T10" fmla="*/ 1112 w 1115"/>
                <a:gd name="T11" fmla="*/ 41 h 1059"/>
                <a:gd name="T12" fmla="*/ 1115 w 1115"/>
                <a:gd name="T13" fmla="*/ 60 h 1059"/>
                <a:gd name="T14" fmla="*/ 1115 w 1115"/>
                <a:gd name="T15" fmla="*/ 1000 h 1059"/>
                <a:gd name="T16" fmla="*/ 1112 w 1115"/>
                <a:gd name="T17" fmla="*/ 1018 h 1059"/>
                <a:gd name="T18" fmla="*/ 1104 w 1115"/>
                <a:gd name="T19" fmla="*/ 1036 h 1059"/>
                <a:gd name="T20" fmla="*/ 1091 w 1115"/>
                <a:gd name="T21" fmla="*/ 1048 h 1059"/>
                <a:gd name="T22" fmla="*/ 1075 w 1115"/>
                <a:gd name="T23" fmla="*/ 1056 h 1059"/>
                <a:gd name="T24" fmla="*/ 1056 w 1115"/>
                <a:gd name="T25" fmla="*/ 1059 h 1059"/>
                <a:gd name="T26" fmla="*/ 59 w 1115"/>
                <a:gd name="T27" fmla="*/ 1059 h 1059"/>
                <a:gd name="T28" fmla="*/ 40 w 1115"/>
                <a:gd name="T29" fmla="*/ 1056 h 1059"/>
                <a:gd name="T30" fmla="*/ 24 w 1115"/>
                <a:gd name="T31" fmla="*/ 1048 h 1059"/>
                <a:gd name="T32" fmla="*/ 11 w 1115"/>
                <a:gd name="T33" fmla="*/ 1036 h 1059"/>
                <a:gd name="T34" fmla="*/ 3 w 1115"/>
                <a:gd name="T35" fmla="*/ 1018 h 1059"/>
                <a:gd name="T36" fmla="*/ 0 w 1115"/>
                <a:gd name="T37" fmla="*/ 1000 h 1059"/>
                <a:gd name="T38" fmla="*/ 0 w 1115"/>
                <a:gd name="T39" fmla="*/ 60 h 1059"/>
                <a:gd name="T40" fmla="*/ 3 w 1115"/>
                <a:gd name="T41" fmla="*/ 41 h 1059"/>
                <a:gd name="T42" fmla="*/ 11 w 1115"/>
                <a:gd name="T43" fmla="*/ 25 h 1059"/>
                <a:gd name="T44" fmla="*/ 24 w 1115"/>
                <a:gd name="T45" fmla="*/ 12 h 1059"/>
                <a:gd name="T46" fmla="*/ 40 w 1115"/>
                <a:gd name="T47" fmla="*/ 4 h 1059"/>
                <a:gd name="T48" fmla="*/ 59 w 1115"/>
                <a:gd name="T4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5" h="1059">
                  <a:moveTo>
                    <a:pt x="59" y="0"/>
                  </a:moveTo>
                  <a:lnTo>
                    <a:pt x="1056" y="0"/>
                  </a:lnTo>
                  <a:lnTo>
                    <a:pt x="1075" y="4"/>
                  </a:lnTo>
                  <a:lnTo>
                    <a:pt x="1091" y="12"/>
                  </a:lnTo>
                  <a:lnTo>
                    <a:pt x="1104" y="25"/>
                  </a:lnTo>
                  <a:lnTo>
                    <a:pt x="1112" y="41"/>
                  </a:lnTo>
                  <a:lnTo>
                    <a:pt x="1115" y="60"/>
                  </a:lnTo>
                  <a:lnTo>
                    <a:pt x="1115" y="1000"/>
                  </a:lnTo>
                  <a:lnTo>
                    <a:pt x="1112" y="1018"/>
                  </a:lnTo>
                  <a:lnTo>
                    <a:pt x="1104" y="1036"/>
                  </a:lnTo>
                  <a:lnTo>
                    <a:pt x="1091" y="1048"/>
                  </a:lnTo>
                  <a:lnTo>
                    <a:pt x="1075" y="1056"/>
                  </a:lnTo>
                  <a:lnTo>
                    <a:pt x="1056" y="1059"/>
                  </a:lnTo>
                  <a:lnTo>
                    <a:pt x="59" y="1059"/>
                  </a:lnTo>
                  <a:lnTo>
                    <a:pt x="40" y="1056"/>
                  </a:lnTo>
                  <a:lnTo>
                    <a:pt x="24" y="1048"/>
                  </a:lnTo>
                  <a:lnTo>
                    <a:pt x="11" y="1036"/>
                  </a:lnTo>
                  <a:lnTo>
                    <a:pt x="3" y="1018"/>
                  </a:lnTo>
                  <a:lnTo>
                    <a:pt x="0" y="1000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3DCFF"/>
            </a:solidFill>
            <a:ln w="0">
              <a:solidFill>
                <a:srgbClr val="53DC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1447801" y="4318000"/>
              <a:ext cx="244475" cy="23812"/>
            </a:xfrm>
            <a:custGeom>
              <a:avLst/>
              <a:gdLst>
                <a:gd name="T0" fmla="*/ 59 w 1233"/>
                <a:gd name="T1" fmla="*/ 0 h 118"/>
                <a:gd name="T2" fmla="*/ 1174 w 1233"/>
                <a:gd name="T3" fmla="*/ 0 h 118"/>
                <a:gd name="T4" fmla="*/ 1193 w 1233"/>
                <a:gd name="T5" fmla="*/ 4 h 118"/>
                <a:gd name="T6" fmla="*/ 1209 w 1233"/>
                <a:gd name="T7" fmla="*/ 12 h 118"/>
                <a:gd name="T8" fmla="*/ 1221 w 1233"/>
                <a:gd name="T9" fmla="*/ 25 h 118"/>
                <a:gd name="T10" fmla="*/ 1230 w 1233"/>
                <a:gd name="T11" fmla="*/ 41 h 118"/>
                <a:gd name="T12" fmla="*/ 1233 w 1233"/>
                <a:gd name="T13" fmla="*/ 60 h 118"/>
                <a:gd name="T14" fmla="*/ 1230 w 1233"/>
                <a:gd name="T15" fmla="*/ 78 h 118"/>
                <a:gd name="T16" fmla="*/ 1221 w 1233"/>
                <a:gd name="T17" fmla="*/ 94 h 118"/>
                <a:gd name="T18" fmla="*/ 1209 w 1233"/>
                <a:gd name="T19" fmla="*/ 108 h 118"/>
                <a:gd name="T20" fmla="*/ 1193 w 1233"/>
                <a:gd name="T21" fmla="*/ 116 h 118"/>
                <a:gd name="T22" fmla="*/ 1174 w 1233"/>
                <a:gd name="T23" fmla="*/ 118 h 118"/>
                <a:gd name="T24" fmla="*/ 59 w 1233"/>
                <a:gd name="T25" fmla="*/ 118 h 118"/>
                <a:gd name="T26" fmla="*/ 41 w 1233"/>
                <a:gd name="T27" fmla="*/ 116 h 118"/>
                <a:gd name="T28" fmla="*/ 24 w 1233"/>
                <a:gd name="T29" fmla="*/ 108 h 118"/>
                <a:gd name="T30" fmla="*/ 11 w 1233"/>
                <a:gd name="T31" fmla="*/ 94 h 118"/>
                <a:gd name="T32" fmla="*/ 3 w 1233"/>
                <a:gd name="T33" fmla="*/ 78 h 118"/>
                <a:gd name="T34" fmla="*/ 0 w 1233"/>
                <a:gd name="T35" fmla="*/ 60 h 118"/>
                <a:gd name="T36" fmla="*/ 3 w 1233"/>
                <a:gd name="T37" fmla="*/ 41 h 118"/>
                <a:gd name="T38" fmla="*/ 11 w 1233"/>
                <a:gd name="T39" fmla="*/ 25 h 118"/>
                <a:gd name="T40" fmla="*/ 24 w 1233"/>
                <a:gd name="T41" fmla="*/ 12 h 118"/>
                <a:gd name="T42" fmla="*/ 41 w 1233"/>
                <a:gd name="T43" fmla="*/ 4 h 118"/>
                <a:gd name="T44" fmla="*/ 59 w 1233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3" h="118">
                  <a:moveTo>
                    <a:pt x="59" y="0"/>
                  </a:moveTo>
                  <a:lnTo>
                    <a:pt x="1174" y="0"/>
                  </a:lnTo>
                  <a:lnTo>
                    <a:pt x="1193" y="4"/>
                  </a:lnTo>
                  <a:lnTo>
                    <a:pt x="1209" y="12"/>
                  </a:lnTo>
                  <a:lnTo>
                    <a:pt x="1221" y="25"/>
                  </a:lnTo>
                  <a:lnTo>
                    <a:pt x="1230" y="41"/>
                  </a:lnTo>
                  <a:lnTo>
                    <a:pt x="1233" y="60"/>
                  </a:lnTo>
                  <a:lnTo>
                    <a:pt x="1230" y="78"/>
                  </a:lnTo>
                  <a:lnTo>
                    <a:pt x="1221" y="94"/>
                  </a:lnTo>
                  <a:lnTo>
                    <a:pt x="1209" y="108"/>
                  </a:lnTo>
                  <a:lnTo>
                    <a:pt x="1193" y="116"/>
                  </a:lnTo>
                  <a:lnTo>
                    <a:pt x="1174" y="118"/>
                  </a:lnTo>
                  <a:lnTo>
                    <a:pt x="59" y="118"/>
                  </a:lnTo>
                  <a:lnTo>
                    <a:pt x="41" y="116"/>
                  </a:lnTo>
                  <a:lnTo>
                    <a:pt x="24" y="108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1447801" y="4411663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0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0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0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auto">
            <a:xfrm>
              <a:off x="1447801" y="4459288"/>
              <a:ext cx="115888" cy="22225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auto">
            <a:xfrm>
              <a:off x="1447801" y="4505325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4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4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4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1587501" y="4411663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0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0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0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21"/>
            <p:cNvSpPr>
              <a:spLocks/>
            </p:cNvSpPr>
            <p:nvPr/>
          </p:nvSpPr>
          <p:spPr bwMode="auto">
            <a:xfrm>
              <a:off x="1587501" y="4459288"/>
              <a:ext cx="115888" cy="22225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22"/>
            <p:cNvSpPr>
              <a:spLocks/>
            </p:cNvSpPr>
            <p:nvPr/>
          </p:nvSpPr>
          <p:spPr bwMode="auto">
            <a:xfrm>
              <a:off x="1587501" y="4505325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4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4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4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23"/>
            <p:cNvSpPr>
              <a:spLocks/>
            </p:cNvSpPr>
            <p:nvPr/>
          </p:nvSpPr>
          <p:spPr bwMode="auto">
            <a:xfrm>
              <a:off x="1447801" y="4365625"/>
              <a:ext cx="174625" cy="23812"/>
            </a:xfrm>
            <a:custGeom>
              <a:avLst/>
              <a:gdLst>
                <a:gd name="T0" fmla="*/ 59 w 880"/>
                <a:gd name="T1" fmla="*/ 0 h 117"/>
                <a:gd name="T2" fmla="*/ 822 w 880"/>
                <a:gd name="T3" fmla="*/ 0 h 117"/>
                <a:gd name="T4" fmla="*/ 841 w 880"/>
                <a:gd name="T5" fmla="*/ 2 h 117"/>
                <a:gd name="T6" fmla="*/ 857 w 880"/>
                <a:gd name="T7" fmla="*/ 10 h 117"/>
                <a:gd name="T8" fmla="*/ 869 w 880"/>
                <a:gd name="T9" fmla="*/ 24 h 117"/>
                <a:gd name="T10" fmla="*/ 877 w 880"/>
                <a:gd name="T11" fmla="*/ 39 h 117"/>
                <a:gd name="T12" fmla="*/ 880 w 880"/>
                <a:gd name="T13" fmla="*/ 58 h 117"/>
                <a:gd name="T14" fmla="*/ 877 w 880"/>
                <a:gd name="T15" fmla="*/ 76 h 117"/>
                <a:gd name="T16" fmla="*/ 869 w 880"/>
                <a:gd name="T17" fmla="*/ 92 h 117"/>
                <a:gd name="T18" fmla="*/ 857 w 880"/>
                <a:gd name="T19" fmla="*/ 106 h 117"/>
                <a:gd name="T20" fmla="*/ 841 w 880"/>
                <a:gd name="T21" fmla="*/ 114 h 117"/>
                <a:gd name="T22" fmla="*/ 822 w 880"/>
                <a:gd name="T23" fmla="*/ 117 h 117"/>
                <a:gd name="T24" fmla="*/ 59 w 880"/>
                <a:gd name="T25" fmla="*/ 117 h 117"/>
                <a:gd name="T26" fmla="*/ 41 w 880"/>
                <a:gd name="T27" fmla="*/ 114 h 117"/>
                <a:gd name="T28" fmla="*/ 24 w 880"/>
                <a:gd name="T29" fmla="*/ 106 h 117"/>
                <a:gd name="T30" fmla="*/ 11 w 880"/>
                <a:gd name="T31" fmla="*/ 92 h 117"/>
                <a:gd name="T32" fmla="*/ 3 w 880"/>
                <a:gd name="T33" fmla="*/ 76 h 117"/>
                <a:gd name="T34" fmla="*/ 0 w 880"/>
                <a:gd name="T35" fmla="*/ 58 h 117"/>
                <a:gd name="T36" fmla="*/ 3 w 880"/>
                <a:gd name="T37" fmla="*/ 39 h 117"/>
                <a:gd name="T38" fmla="*/ 11 w 880"/>
                <a:gd name="T39" fmla="*/ 24 h 117"/>
                <a:gd name="T40" fmla="*/ 24 w 880"/>
                <a:gd name="T41" fmla="*/ 10 h 117"/>
                <a:gd name="T42" fmla="*/ 41 w 880"/>
                <a:gd name="T43" fmla="*/ 2 h 117"/>
                <a:gd name="T44" fmla="*/ 59 w 880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0" h="117">
                  <a:moveTo>
                    <a:pt x="59" y="0"/>
                  </a:moveTo>
                  <a:lnTo>
                    <a:pt x="822" y="0"/>
                  </a:lnTo>
                  <a:lnTo>
                    <a:pt x="841" y="2"/>
                  </a:lnTo>
                  <a:lnTo>
                    <a:pt x="857" y="10"/>
                  </a:lnTo>
                  <a:lnTo>
                    <a:pt x="869" y="24"/>
                  </a:lnTo>
                  <a:lnTo>
                    <a:pt x="877" y="39"/>
                  </a:lnTo>
                  <a:lnTo>
                    <a:pt x="880" y="58"/>
                  </a:lnTo>
                  <a:lnTo>
                    <a:pt x="877" y="76"/>
                  </a:lnTo>
                  <a:lnTo>
                    <a:pt x="869" y="92"/>
                  </a:lnTo>
                  <a:lnTo>
                    <a:pt x="857" y="106"/>
                  </a:lnTo>
                  <a:lnTo>
                    <a:pt x="841" y="114"/>
                  </a:lnTo>
                  <a:lnTo>
                    <a:pt x="822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9001E"/>
            </a:solidFill>
            <a:ln w="0">
              <a:solidFill>
                <a:srgbClr val="E900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1377951" y="4610100"/>
              <a:ext cx="139700" cy="23812"/>
            </a:xfrm>
            <a:custGeom>
              <a:avLst/>
              <a:gdLst>
                <a:gd name="T0" fmla="*/ 0 w 704"/>
                <a:gd name="T1" fmla="*/ 0 h 118"/>
                <a:gd name="T2" fmla="*/ 704 w 704"/>
                <a:gd name="T3" fmla="*/ 0 h 118"/>
                <a:gd name="T4" fmla="*/ 702 w 704"/>
                <a:gd name="T5" fmla="*/ 28 h 118"/>
                <a:gd name="T6" fmla="*/ 692 w 704"/>
                <a:gd name="T7" fmla="*/ 53 h 118"/>
                <a:gd name="T8" fmla="*/ 679 w 704"/>
                <a:gd name="T9" fmla="*/ 75 h 118"/>
                <a:gd name="T10" fmla="*/ 660 w 704"/>
                <a:gd name="T11" fmla="*/ 93 h 118"/>
                <a:gd name="T12" fmla="*/ 639 w 704"/>
                <a:gd name="T13" fmla="*/ 107 h 118"/>
                <a:gd name="T14" fmla="*/ 614 w 704"/>
                <a:gd name="T15" fmla="*/ 116 h 118"/>
                <a:gd name="T16" fmla="*/ 586 w 704"/>
                <a:gd name="T17" fmla="*/ 118 h 118"/>
                <a:gd name="T18" fmla="*/ 117 w 704"/>
                <a:gd name="T19" fmla="*/ 118 h 118"/>
                <a:gd name="T20" fmla="*/ 91 w 704"/>
                <a:gd name="T21" fmla="*/ 116 h 118"/>
                <a:gd name="T22" fmla="*/ 66 w 704"/>
                <a:gd name="T23" fmla="*/ 107 h 118"/>
                <a:gd name="T24" fmla="*/ 44 w 704"/>
                <a:gd name="T25" fmla="*/ 93 h 118"/>
                <a:gd name="T26" fmla="*/ 26 w 704"/>
                <a:gd name="T27" fmla="*/ 75 h 118"/>
                <a:gd name="T28" fmla="*/ 12 w 704"/>
                <a:gd name="T29" fmla="*/ 53 h 118"/>
                <a:gd name="T30" fmla="*/ 3 w 704"/>
                <a:gd name="T31" fmla="*/ 28 h 118"/>
                <a:gd name="T32" fmla="*/ 0 w 704"/>
                <a:gd name="T3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118">
                  <a:moveTo>
                    <a:pt x="0" y="0"/>
                  </a:moveTo>
                  <a:lnTo>
                    <a:pt x="704" y="0"/>
                  </a:lnTo>
                  <a:lnTo>
                    <a:pt x="702" y="28"/>
                  </a:lnTo>
                  <a:lnTo>
                    <a:pt x="692" y="53"/>
                  </a:lnTo>
                  <a:lnTo>
                    <a:pt x="679" y="75"/>
                  </a:lnTo>
                  <a:lnTo>
                    <a:pt x="660" y="93"/>
                  </a:lnTo>
                  <a:lnTo>
                    <a:pt x="639" y="107"/>
                  </a:lnTo>
                  <a:lnTo>
                    <a:pt x="614" y="116"/>
                  </a:lnTo>
                  <a:lnTo>
                    <a:pt x="586" y="118"/>
                  </a:lnTo>
                  <a:lnTo>
                    <a:pt x="117" y="118"/>
                  </a:lnTo>
                  <a:lnTo>
                    <a:pt x="91" y="116"/>
                  </a:lnTo>
                  <a:lnTo>
                    <a:pt x="66" y="107"/>
                  </a:lnTo>
                  <a:lnTo>
                    <a:pt x="44" y="93"/>
                  </a:lnTo>
                  <a:lnTo>
                    <a:pt x="26" y="75"/>
                  </a:lnTo>
                  <a:lnTo>
                    <a:pt x="12" y="53"/>
                  </a:lnTo>
                  <a:lnTo>
                    <a:pt x="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996"/>
            </a:solidFill>
            <a:ln w="0">
              <a:solidFill>
                <a:srgbClr val="8B89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6096983" y="2476571"/>
            <a:ext cx="746125" cy="525462"/>
            <a:chOff x="1074738" y="4143375"/>
            <a:chExt cx="746125" cy="525462"/>
          </a:xfrm>
        </p:grpSpPr>
        <p:sp>
          <p:nvSpPr>
            <p:cNvPr id="126" name="Rectangle 6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3730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7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92075"/>
            </a:xfrm>
            <a:prstGeom prst="rect">
              <a:avLst/>
            </a:pr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1098551" y="4143375"/>
              <a:ext cx="698500" cy="490537"/>
            </a:xfrm>
            <a:custGeom>
              <a:avLst/>
              <a:gdLst>
                <a:gd name="T0" fmla="*/ 294 w 3522"/>
                <a:gd name="T1" fmla="*/ 235 h 2469"/>
                <a:gd name="T2" fmla="*/ 275 w 3522"/>
                <a:gd name="T3" fmla="*/ 238 h 2469"/>
                <a:gd name="T4" fmla="*/ 259 w 3522"/>
                <a:gd name="T5" fmla="*/ 247 h 2469"/>
                <a:gd name="T6" fmla="*/ 246 w 3522"/>
                <a:gd name="T7" fmla="*/ 259 h 2469"/>
                <a:gd name="T8" fmla="*/ 238 w 3522"/>
                <a:gd name="T9" fmla="*/ 275 h 2469"/>
                <a:gd name="T10" fmla="*/ 235 w 3522"/>
                <a:gd name="T11" fmla="*/ 293 h 2469"/>
                <a:gd name="T12" fmla="*/ 235 w 3522"/>
                <a:gd name="T13" fmla="*/ 2058 h 2469"/>
                <a:gd name="T14" fmla="*/ 238 w 3522"/>
                <a:gd name="T15" fmla="*/ 2076 h 2469"/>
                <a:gd name="T16" fmla="*/ 246 w 3522"/>
                <a:gd name="T17" fmla="*/ 2092 h 2469"/>
                <a:gd name="T18" fmla="*/ 259 w 3522"/>
                <a:gd name="T19" fmla="*/ 2105 h 2469"/>
                <a:gd name="T20" fmla="*/ 275 w 3522"/>
                <a:gd name="T21" fmla="*/ 2114 h 2469"/>
                <a:gd name="T22" fmla="*/ 294 w 3522"/>
                <a:gd name="T23" fmla="*/ 2116 h 2469"/>
                <a:gd name="T24" fmla="*/ 3228 w 3522"/>
                <a:gd name="T25" fmla="*/ 2116 h 2469"/>
                <a:gd name="T26" fmla="*/ 3246 w 3522"/>
                <a:gd name="T27" fmla="*/ 2114 h 2469"/>
                <a:gd name="T28" fmla="*/ 3264 w 3522"/>
                <a:gd name="T29" fmla="*/ 2105 h 2469"/>
                <a:gd name="T30" fmla="*/ 3276 w 3522"/>
                <a:gd name="T31" fmla="*/ 2092 h 2469"/>
                <a:gd name="T32" fmla="*/ 3284 w 3522"/>
                <a:gd name="T33" fmla="*/ 2076 h 2469"/>
                <a:gd name="T34" fmla="*/ 3288 w 3522"/>
                <a:gd name="T35" fmla="*/ 2058 h 2469"/>
                <a:gd name="T36" fmla="*/ 3288 w 3522"/>
                <a:gd name="T37" fmla="*/ 293 h 2469"/>
                <a:gd name="T38" fmla="*/ 3284 w 3522"/>
                <a:gd name="T39" fmla="*/ 275 h 2469"/>
                <a:gd name="T40" fmla="*/ 3276 w 3522"/>
                <a:gd name="T41" fmla="*/ 259 h 2469"/>
                <a:gd name="T42" fmla="*/ 3264 w 3522"/>
                <a:gd name="T43" fmla="*/ 247 h 2469"/>
                <a:gd name="T44" fmla="*/ 3246 w 3522"/>
                <a:gd name="T45" fmla="*/ 238 h 2469"/>
                <a:gd name="T46" fmla="*/ 3228 w 3522"/>
                <a:gd name="T47" fmla="*/ 235 h 2469"/>
                <a:gd name="T48" fmla="*/ 294 w 3522"/>
                <a:gd name="T49" fmla="*/ 235 h 2469"/>
                <a:gd name="T50" fmla="*/ 270 w 3522"/>
                <a:gd name="T51" fmla="*/ 0 h 2469"/>
                <a:gd name="T52" fmla="*/ 3251 w 3522"/>
                <a:gd name="T53" fmla="*/ 0 h 2469"/>
                <a:gd name="T54" fmla="*/ 3295 w 3522"/>
                <a:gd name="T55" fmla="*/ 4 h 2469"/>
                <a:gd name="T56" fmla="*/ 3337 w 3522"/>
                <a:gd name="T57" fmla="*/ 14 h 2469"/>
                <a:gd name="T58" fmla="*/ 3375 w 3522"/>
                <a:gd name="T59" fmla="*/ 30 h 2469"/>
                <a:gd name="T60" fmla="*/ 3411 w 3522"/>
                <a:gd name="T61" fmla="*/ 53 h 2469"/>
                <a:gd name="T62" fmla="*/ 3442 w 3522"/>
                <a:gd name="T63" fmla="*/ 79 h 2469"/>
                <a:gd name="T64" fmla="*/ 3470 w 3522"/>
                <a:gd name="T65" fmla="*/ 111 h 2469"/>
                <a:gd name="T66" fmla="*/ 3491 w 3522"/>
                <a:gd name="T67" fmla="*/ 146 h 2469"/>
                <a:gd name="T68" fmla="*/ 3509 w 3522"/>
                <a:gd name="T69" fmla="*/ 185 h 2469"/>
                <a:gd name="T70" fmla="*/ 3519 w 3522"/>
                <a:gd name="T71" fmla="*/ 226 h 2469"/>
                <a:gd name="T72" fmla="*/ 3522 w 3522"/>
                <a:gd name="T73" fmla="*/ 271 h 2469"/>
                <a:gd name="T74" fmla="*/ 3522 w 3522"/>
                <a:gd name="T75" fmla="*/ 2411 h 2469"/>
                <a:gd name="T76" fmla="*/ 3519 w 3522"/>
                <a:gd name="T77" fmla="*/ 2429 h 2469"/>
                <a:gd name="T78" fmla="*/ 3511 w 3522"/>
                <a:gd name="T79" fmla="*/ 2445 h 2469"/>
                <a:gd name="T80" fmla="*/ 3498 w 3522"/>
                <a:gd name="T81" fmla="*/ 2458 h 2469"/>
                <a:gd name="T82" fmla="*/ 3482 w 3522"/>
                <a:gd name="T83" fmla="*/ 2467 h 2469"/>
                <a:gd name="T84" fmla="*/ 3463 w 3522"/>
                <a:gd name="T85" fmla="*/ 2469 h 2469"/>
                <a:gd name="T86" fmla="*/ 60 w 3522"/>
                <a:gd name="T87" fmla="*/ 2469 h 2469"/>
                <a:gd name="T88" fmla="*/ 40 w 3522"/>
                <a:gd name="T89" fmla="*/ 2467 h 2469"/>
                <a:gd name="T90" fmla="*/ 24 w 3522"/>
                <a:gd name="T91" fmla="*/ 2458 h 2469"/>
                <a:gd name="T92" fmla="*/ 12 w 3522"/>
                <a:gd name="T93" fmla="*/ 2445 h 2469"/>
                <a:gd name="T94" fmla="*/ 4 w 3522"/>
                <a:gd name="T95" fmla="*/ 2429 h 2469"/>
                <a:gd name="T96" fmla="*/ 0 w 3522"/>
                <a:gd name="T97" fmla="*/ 2411 h 2469"/>
                <a:gd name="T98" fmla="*/ 0 w 3522"/>
                <a:gd name="T99" fmla="*/ 271 h 2469"/>
                <a:gd name="T100" fmla="*/ 4 w 3522"/>
                <a:gd name="T101" fmla="*/ 226 h 2469"/>
                <a:gd name="T102" fmla="*/ 14 w 3522"/>
                <a:gd name="T103" fmla="*/ 185 h 2469"/>
                <a:gd name="T104" fmla="*/ 31 w 3522"/>
                <a:gd name="T105" fmla="*/ 146 h 2469"/>
                <a:gd name="T106" fmla="*/ 53 w 3522"/>
                <a:gd name="T107" fmla="*/ 111 h 2469"/>
                <a:gd name="T108" fmla="*/ 80 w 3522"/>
                <a:gd name="T109" fmla="*/ 79 h 2469"/>
                <a:gd name="T110" fmla="*/ 111 w 3522"/>
                <a:gd name="T111" fmla="*/ 53 h 2469"/>
                <a:gd name="T112" fmla="*/ 146 w 3522"/>
                <a:gd name="T113" fmla="*/ 30 h 2469"/>
                <a:gd name="T114" fmla="*/ 185 w 3522"/>
                <a:gd name="T115" fmla="*/ 14 h 2469"/>
                <a:gd name="T116" fmla="*/ 227 w 3522"/>
                <a:gd name="T117" fmla="*/ 4 h 2469"/>
                <a:gd name="T118" fmla="*/ 270 w 3522"/>
                <a:gd name="T119" fmla="*/ 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22" h="2469">
                  <a:moveTo>
                    <a:pt x="294" y="235"/>
                  </a:moveTo>
                  <a:lnTo>
                    <a:pt x="275" y="238"/>
                  </a:lnTo>
                  <a:lnTo>
                    <a:pt x="259" y="247"/>
                  </a:lnTo>
                  <a:lnTo>
                    <a:pt x="246" y="259"/>
                  </a:lnTo>
                  <a:lnTo>
                    <a:pt x="238" y="275"/>
                  </a:lnTo>
                  <a:lnTo>
                    <a:pt x="235" y="293"/>
                  </a:lnTo>
                  <a:lnTo>
                    <a:pt x="235" y="2058"/>
                  </a:lnTo>
                  <a:lnTo>
                    <a:pt x="238" y="2076"/>
                  </a:lnTo>
                  <a:lnTo>
                    <a:pt x="246" y="2092"/>
                  </a:lnTo>
                  <a:lnTo>
                    <a:pt x="259" y="2105"/>
                  </a:lnTo>
                  <a:lnTo>
                    <a:pt x="275" y="2114"/>
                  </a:lnTo>
                  <a:lnTo>
                    <a:pt x="294" y="2116"/>
                  </a:lnTo>
                  <a:lnTo>
                    <a:pt x="3228" y="2116"/>
                  </a:lnTo>
                  <a:lnTo>
                    <a:pt x="3246" y="2114"/>
                  </a:lnTo>
                  <a:lnTo>
                    <a:pt x="3264" y="2105"/>
                  </a:lnTo>
                  <a:lnTo>
                    <a:pt x="3276" y="2092"/>
                  </a:lnTo>
                  <a:lnTo>
                    <a:pt x="3284" y="2076"/>
                  </a:lnTo>
                  <a:lnTo>
                    <a:pt x="3288" y="2058"/>
                  </a:lnTo>
                  <a:lnTo>
                    <a:pt x="3288" y="293"/>
                  </a:lnTo>
                  <a:lnTo>
                    <a:pt x="3284" y="275"/>
                  </a:lnTo>
                  <a:lnTo>
                    <a:pt x="3276" y="259"/>
                  </a:lnTo>
                  <a:lnTo>
                    <a:pt x="3264" y="247"/>
                  </a:lnTo>
                  <a:lnTo>
                    <a:pt x="3246" y="238"/>
                  </a:lnTo>
                  <a:lnTo>
                    <a:pt x="3228" y="235"/>
                  </a:lnTo>
                  <a:lnTo>
                    <a:pt x="294" y="235"/>
                  </a:lnTo>
                  <a:close/>
                  <a:moveTo>
                    <a:pt x="270" y="0"/>
                  </a:moveTo>
                  <a:lnTo>
                    <a:pt x="3251" y="0"/>
                  </a:lnTo>
                  <a:lnTo>
                    <a:pt x="3295" y="4"/>
                  </a:lnTo>
                  <a:lnTo>
                    <a:pt x="3337" y="14"/>
                  </a:lnTo>
                  <a:lnTo>
                    <a:pt x="3375" y="30"/>
                  </a:lnTo>
                  <a:lnTo>
                    <a:pt x="3411" y="53"/>
                  </a:lnTo>
                  <a:lnTo>
                    <a:pt x="3442" y="79"/>
                  </a:lnTo>
                  <a:lnTo>
                    <a:pt x="3470" y="111"/>
                  </a:lnTo>
                  <a:lnTo>
                    <a:pt x="3491" y="146"/>
                  </a:lnTo>
                  <a:lnTo>
                    <a:pt x="3509" y="185"/>
                  </a:lnTo>
                  <a:lnTo>
                    <a:pt x="3519" y="226"/>
                  </a:lnTo>
                  <a:lnTo>
                    <a:pt x="3522" y="271"/>
                  </a:lnTo>
                  <a:lnTo>
                    <a:pt x="3522" y="2411"/>
                  </a:lnTo>
                  <a:lnTo>
                    <a:pt x="3519" y="2429"/>
                  </a:lnTo>
                  <a:lnTo>
                    <a:pt x="3511" y="2445"/>
                  </a:lnTo>
                  <a:lnTo>
                    <a:pt x="3498" y="2458"/>
                  </a:lnTo>
                  <a:lnTo>
                    <a:pt x="3482" y="2467"/>
                  </a:lnTo>
                  <a:lnTo>
                    <a:pt x="3463" y="2469"/>
                  </a:lnTo>
                  <a:lnTo>
                    <a:pt x="60" y="2469"/>
                  </a:lnTo>
                  <a:lnTo>
                    <a:pt x="40" y="2467"/>
                  </a:lnTo>
                  <a:lnTo>
                    <a:pt x="24" y="2458"/>
                  </a:lnTo>
                  <a:lnTo>
                    <a:pt x="12" y="2445"/>
                  </a:lnTo>
                  <a:lnTo>
                    <a:pt x="4" y="2429"/>
                  </a:lnTo>
                  <a:lnTo>
                    <a:pt x="0" y="2411"/>
                  </a:lnTo>
                  <a:lnTo>
                    <a:pt x="0" y="271"/>
                  </a:lnTo>
                  <a:lnTo>
                    <a:pt x="4" y="226"/>
                  </a:lnTo>
                  <a:lnTo>
                    <a:pt x="14" y="185"/>
                  </a:lnTo>
                  <a:lnTo>
                    <a:pt x="31" y="146"/>
                  </a:lnTo>
                  <a:lnTo>
                    <a:pt x="53" y="111"/>
                  </a:lnTo>
                  <a:lnTo>
                    <a:pt x="80" y="79"/>
                  </a:lnTo>
                  <a:lnTo>
                    <a:pt x="111" y="53"/>
                  </a:lnTo>
                  <a:lnTo>
                    <a:pt x="146" y="30"/>
                  </a:lnTo>
                  <a:lnTo>
                    <a:pt x="185" y="14"/>
                  </a:lnTo>
                  <a:lnTo>
                    <a:pt x="227" y="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5C546A"/>
            </a:solidFill>
            <a:ln w="0">
              <a:solidFill>
                <a:srgbClr val="5C54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9"/>
            <p:cNvSpPr>
              <a:spLocks/>
            </p:cNvSpPr>
            <p:nvPr/>
          </p:nvSpPr>
          <p:spPr bwMode="auto">
            <a:xfrm>
              <a:off x="1074738" y="4610100"/>
              <a:ext cx="746125" cy="58737"/>
            </a:xfrm>
            <a:custGeom>
              <a:avLst/>
              <a:gdLst>
                <a:gd name="T0" fmla="*/ 58 w 3757"/>
                <a:gd name="T1" fmla="*/ 0 h 295"/>
                <a:gd name="T2" fmla="*/ 3697 w 3757"/>
                <a:gd name="T3" fmla="*/ 0 h 295"/>
                <a:gd name="T4" fmla="*/ 3717 w 3757"/>
                <a:gd name="T5" fmla="*/ 4 h 295"/>
                <a:gd name="T6" fmla="*/ 3733 w 3757"/>
                <a:gd name="T7" fmla="*/ 12 h 295"/>
                <a:gd name="T8" fmla="*/ 3745 w 3757"/>
                <a:gd name="T9" fmla="*/ 24 h 295"/>
                <a:gd name="T10" fmla="*/ 3753 w 3757"/>
                <a:gd name="T11" fmla="*/ 40 h 295"/>
                <a:gd name="T12" fmla="*/ 3757 w 3757"/>
                <a:gd name="T13" fmla="*/ 60 h 295"/>
                <a:gd name="T14" fmla="*/ 3753 w 3757"/>
                <a:gd name="T15" fmla="*/ 97 h 295"/>
                <a:gd name="T16" fmla="*/ 3744 w 3757"/>
                <a:gd name="T17" fmla="*/ 134 h 295"/>
                <a:gd name="T18" fmla="*/ 3730 w 3757"/>
                <a:gd name="T19" fmla="*/ 167 h 295"/>
                <a:gd name="T20" fmla="*/ 3711 w 3757"/>
                <a:gd name="T21" fmla="*/ 199 h 295"/>
                <a:gd name="T22" fmla="*/ 3687 w 3757"/>
                <a:gd name="T23" fmla="*/ 226 h 295"/>
                <a:gd name="T24" fmla="*/ 3660 w 3757"/>
                <a:gd name="T25" fmla="*/ 249 h 295"/>
                <a:gd name="T26" fmla="*/ 3629 w 3757"/>
                <a:gd name="T27" fmla="*/ 269 h 295"/>
                <a:gd name="T28" fmla="*/ 3596 w 3757"/>
                <a:gd name="T29" fmla="*/ 282 h 295"/>
                <a:gd name="T30" fmla="*/ 3559 w 3757"/>
                <a:gd name="T31" fmla="*/ 291 h 295"/>
                <a:gd name="T32" fmla="*/ 3522 w 3757"/>
                <a:gd name="T33" fmla="*/ 295 h 295"/>
                <a:gd name="T34" fmla="*/ 235 w 3757"/>
                <a:gd name="T35" fmla="*/ 295 h 295"/>
                <a:gd name="T36" fmla="*/ 197 w 3757"/>
                <a:gd name="T37" fmla="*/ 291 h 295"/>
                <a:gd name="T38" fmla="*/ 161 w 3757"/>
                <a:gd name="T39" fmla="*/ 282 h 295"/>
                <a:gd name="T40" fmla="*/ 128 w 3757"/>
                <a:gd name="T41" fmla="*/ 269 h 295"/>
                <a:gd name="T42" fmla="*/ 97 w 3757"/>
                <a:gd name="T43" fmla="*/ 249 h 295"/>
                <a:gd name="T44" fmla="*/ 68 w 3757"/>
                <a:gd name="T45" fmla="*/ 226 h 295"/>
                <a:gd name="T46" fmla="*/ 46 w 3757"/>
                <a:gd name="T47" fmla="*/ 199 h 295"/>
                <a:gd name="T48" fmla="*/ 26 w 3757"/>
                <a:gd name="T49" fmla="*/ 167 h 295"/>
                <a:gd name="T50" fmla="*/ 13 w 3757"/>
                <a:gd name="T51" fmla="*/ 134 h 295"/>
                <a:gd name="T52" fmla="*/ 3 w 3757"/>
                <a:gd name="T53" fmla="*/ 97 h 295"/>
                <a:gd name="T54" fmla="*/ 0 w 3757"/>
                <a:gd name="T55" fmla="*/ 60 h 295"/>
                <a:gd name="T56" fmla="*/ 3 w 3757"/>
                <a:gd name="T57" fmla="*/ 40 h 295"/>
                <a:gd name="T58" fmla="*/ 11 w 3757"/>
                <a:gd name="T59" fmla="*/ 24 h 295"/>
                <a:gd name="T60" fmla="*/ 24 w 3757"/>
                <a:gd name="T61" fmla="*/ 12 h 295"/>
                <a:gd name="T62" fmla="*/ 40 w 3757"/>
                <a:gd name="T63" fmla="*/ 4 h 295"/>
                <a:gd name="T64" fmla="*/ 58 w 375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57" h="295">
                  <a:moveTo>
                    <a:pt x="58" y="0"/>
                  </a:moveTo>
                  <a:lnTo>
                    <a:pt x="3697" y="0"/>
                  </a:lnTo>
                  <a:lnTo>
                    <a:pt x="3717" y="4"/>
                  </a:lnTo>
                  <a:lnTo>
                    <a:pt x="3733" y="12"/>
                  </a:lnTo>
                  <a:lnTo>
                    <a:pt x="3745" y="24"/>
                  </a:lnTo>
                  <a:lnTo>
                    <a:pt x="3753" y="40"/>
                  </a:lnTo>
                  <a:lnTo>
                    <a:pt x="3757" y="60"/>
                  </a:lnTo>
                  <a:lnTo>
                    <a:pt x="3753" y="97"/>
                  </a:lnTo>
                  <a:lnTo>
                    <a:pt x="3744" y="134"/>
                  </a:lnTo>
                  <a:lnTo>
                    <a:pt x="3730" y="167"/>
                  </a:lnTo>
                  <a:lnTo>
                    <a:pt x="3711" y="199"/>
                  </a:lnTo>
                  <a:lnTo>
                    <a:pt x="3687" y="226"/>
                  </a:lnTo>
                  <a:lnTo>
                    <a:pt x="3660" y="249"/>
                  </a:lnTo>
                  <a:lnTo>
                    <a:pt x="3629" y="269"/>
                  </a:lnTo>
                  <a:lnTo>
                    <a:pt x="3596" y="282"/>
                  </a:lnTo>
                  <a:lnTo>
                    <a:pt x="3559" y="291"/>
                  </a:lnTo>
                  <a:lnTo>
                    <a:pt x="3522" y="295"/>
                  </a:lnTo>
                  <a:lnTo>
                    <a:pt x="235" y="295"/>
                  </a:lnTo>
                  <a:lnTo>
                    <a:pt x="197" y="291"/>
                  </a:lnTo>
                  <a:lnTo>
                    <a:pt x="161" y="282"/>
                  </a:lnTo>
                  <a:lnTo>
                    <a:pt x="128" y="269"/>
                  </a:lnTo>
                  <a:lnTo>
                    <a:pt x="97" y="249"/>
                  </a:lnTo>
                  <a:lnTo>
                    <a:pt x="68" y="226"/>
                  </a:lnTo>
                  <a:lnTo>
                    <a:pt x="46" y="199"/>
                  </a:lnTo>
                  <a:lnTo>
                    <a:pt x="26" y="167"/>
                  </a:lnTo>
                  <a:lnTo>
                    <a:pt x="13" y="134"/>
                  </a:lnTo>
                  <a:lnTo>
                    <a:pt x="3" y="97"/>
                  </a:lnTo>
                  <a:lnTo>
                    <a:pt x="0" y="60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0"/>
            <p:cNvSpPr>
              <a:spLocks/>
            </p:cNvSpPr>
            <p:nvPr/>
          </p:nvSpPr>
          <p:spPr bwMode="auto">
            <a:xfrm>
              <a:off x="1190626" y="4225925"/>
              <a:ext cx="104775" cy="22225"/>
            </a:xfrm>
            <a:custGeom>
              <a:avLst/>
              <a:gdLst>
                <a:gd name="T0" fmla="*/ 59 w 528"/>
                <a:gd name="T1" fmla="*/ 0 h 118"/>
                <a:gd name="T2" fmla="*/ 469 w 528"/>
                <a:gd name="T3" fmla="*/ 0 h 118"/>
                <a:gd name="T4" fmla="*/ 489 w 528"/>
                <a:gd name="T5" fmla="*/ 3 h 118"/>
                <a:gd name="T6" fmla="*/ 505 w 528"/>
                <a:gd name="T7" fmla="*/ 11 h 118"/>
                <a:gd name="T8" fmla="*/ 517 w 528"/>
                <a:gd name="T9" fmla="*/ 24 h 118"/>
                <a:gd name="T10" fmla="*/ 525 w 528"/>
                <a:gd name="T11" fmla="*/ 41 h 118"/>
                <a:gd name="T12" fmla="*/ 528 w 528"/>
                <a:gd name="T13" fmla="*/ 59 h 118"/>
                <a:gd name="T14" fmla="*/ 525 w 528"/>
                <a:gd name="T15" fmla="*/ 78 h 118"/>
                <a:gd name="T16" fmla="*/ 517 w 528"/>
                <a:gd name="T17" fmla="*/ 94 h 118"/>
                <a:gd name="T18" fmla="*/ 505 w 528"/>
                <a:gd name="T19" fmla="*/ 106 h 118"/>
                <a:gd name="T20" fmla="*/ 489 w 528"/>
                <a:gd name="T21" fmla="*/ 115 h 118"/>
                <a:gd name="T22" fmla="*/ 469 w 528"/>
                <a:gd name="T23" fmla="*/ 118 h 118"/>
                <a:gd name="T24" fmla="*/ 59 w 528"/>
                <a:gd name="T25" fmla="*/ 118 h 118"/>
                <a:gd name="T26" fmla="*/ 40 w 528"/>
                <a:gd name="T27" fmla="*/ 115 h 118"/>
                <a:gd name="T28" fmla="*/ 24 w 528"/>
                <a:gd name="T29" fmla="*/ 106 h 118"/>
                <a:gd name="T30" fmla="*/ 11 w 528"/>
                <a:gd name="T31" fmla="*/ 94 h 118"/>
                <a:gd name="T32" fmla="*/ 3 w 528"/>
                <a:gd name="T33" fmla="*/ 78 h 118"/>
                <a:gd name="T34" fmla="*/ 0 w 528"/>
                <a:gd name="T35" fmla="*/ 59 h 118"/>
                <a:gd name="T36" fmla="*/ 3 w 528"/>
                <a:gd name="T37" fmla="*/ 41 h 118"/>
                <a:gd name="T38" fmla="*/ 11 w 528"/>
                <a:gd name="T39" fmla="*/ 24 h 118"/>
                <a:gd name="T40" fmla="*/ 24 w 528"/>
                <a:gd name="T41" fmla="*/ 11 h 118"/>
                <a:gd name="T42" fmla="*/ 40 w 528"/>
                <a:gd name="T43" fmla="*/ 3 h 118"/>
                <a:gd name="T44" fmla="*/ 59 w 52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8" h="118">
                  <a:moveTo>
                    <a:pt x="59" y="0"/>
                  </a:moveTo>
                  <a:lnTo>
                    <a:pt x="469" y="0"/>
                  </a:lnTo>
                  <a:lnTo>
                    <a:pt x="489" y="3"/>
                  </a:lnTo>
                  <a:lnTo>
                    <a:pt x="505" y="11"/>
                  </a:lnTo>
                  <a:lnTo>
                    <a:pt x="517" y="24"/>
                  </a:lnTo>
                  <a:lnTo>
                    <a:pt x="525" y="41"/>
                  </a:lnTo>
                  <a:lnTo>
                    <a:pt x="528" y="59"/>
                  </a:lnTo>
                  <a:lnTo>
                    <a:pt x="525" y="78"/>
                  </a:lnTo>
                  <a:lnTo>
                    <a:pt x="517" y="94"/>
                  </a:lnTo>
                  <a:lnTo>
                    <a:pt x="505" y="106"/>
                  </a:lnTo>
                  <a:lnTo>
                    <a:pt x="489" y="115"/>
                  </a:lnTo>
                  <a:lnTo>
                    <a:pt x="469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D200"/>
            </a:solidFill>
            <a:ln w="0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11"/>
            <p:cNvSpPr>
              <a:spLocks/>
            </p:cNvSpPr>
            <p:nvPr/>
          </p:nvSpPr>
          <p:spPr bwMode="auto">
            <a:xfrm>
              <a:off x="1470026" y="4225925"/>
              <a:ext cx="34925" cy="22225"/>
            </a:xfrm>
            <a:custGeom>
              <a:avLst/>
              <a:gdLst>
                <a:gd name="T0" fmla="*/ 59 w 177"/>
                <a:gd name="T1" fmla="*/ 0 h 118"/>
                <a:gd name="T2" fmla="*/ 117 w 177"/>
                <a:gd name="T3" fmla="*/ 0 h 118"/>
                <a:gd name="T4" fmla="*/ 137 w 177"/>
                <a:gd name="T5" fmla="*/ 3 h 118"/>
                <a:gd name="T6" fmla="*/ 153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3 w 177"/>
                <a:gd name="T19" fmla="*/ 106 h 118"/>
                <a:gd name="T20" fmla="*/ 137 w 177"/>
                <a:gd name="T21" fmla="*/ 115 h 118"/>
                <a:gd name="T22" fmla="*/ 117 w 177"/>
                <a:gd name="T23" fmla="*/ 118 h 118"/>
                <a:gd name="T24" fmla="*/ 59 w 177"/>
                <a:gd name="T25" fmla="*/ 118 h 118"/>
                <a:gd name="T26" fmla="*/ 41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1 w 177"/>
                <a:gd name="T43" fmla="*/ 3 h 118"/>
                <a:gd name="T44" fmla="*/ 59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9" y="0"/>
                  </a:moveTo>
                  <a:lnTo>
                    <a:pt x="117" y="0"/>
                  </a:lnTo>
                  <a:lnTo>
                    <a:pt x="137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7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1528763" y="4225925"/>
              <a:ext cx="34925" cy="22225"/>
            </a:xfrm>
            <a:custGeom>
              <a:avLst/>
              <a:gdLst>
                <a:gd name="T0" fmla="*/ 58 w 177"/>
                <a:gd name="T1" fmla="*/ 0 h 118"/>
                <a:gd name="T2" fmla="*/ 117 w 177"/>
                <a:gd name="T3" fmla="*/ 0 h 118"/>
                <a:gd name="T4" fmla="*/ 136 w 177"/>
                <a:gd name="T5" fmla="*/ 3 h 118"/>
                <a:gd name="T6" fmla="*/ 152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2 w 177"/>
                <a:gd name="T19" fmla="*/ 106 h 118"/>
                <a:gd name="T20" fmla="*/ 136 w 177"/>
                <a:gd name="T21" fmla="*/ 115 h 118"/>
                <a:gd name="T22" fmla="*/ 117 w 177"/>
                <a:gd name="T23" fmla="*/ 118 h 118"/>
                <a:gd name="T24" fmla="*/ 58 w 177"/>
                <a:gd name="T25" fmla="*/ 118 h 118"/>
                <a:gd name="T26" fmla="*/ 40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0 w 177"/>
                <a:gd name="T43" fmla="*/ 3 h 118"/>
                <a:gd name="T44" fmla="*/ 58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1587501" y="4225925"/>
              <a:ext cx="34925" cy="22225"/>
            </a:xfrm>
            <a:custGeom>
              <a:avLst/>
              <a:gdLst>
                <a:gd name="T0" fmla="*/ 58 w 175"/>
                <a:gd name="T1" fmla="*/ 0 h 118"/>
                <a:gd name="T2" fmla="*/ 117 w 175"/>
                <a:gd name="T3" fmla="*/ 0 h 118"/>
                <a:gd name="T4" fmla="*/ 136 w 175"/>
                <a:gd name="T5" fmla="*/ 3 h 118"/>
                <a:gd name="T6" fmla="*/ 152 w 175"/>
                <a:gd name="T7" fmla="*/ 11 h 118"/>
                <a:gd name="T8" fmla="*/ 164 w 175"/>
                <a:gd name="T9" fmla="*/ 24 h 118"/>
                <a:gd name="T10" fmla="*/ 172 w 175"/>
                <a:gd name="T11" fmla="*/ 41 h 118"/>
                <a:gd name="T12" fmla="*/ 175 w 175"/>
                <a:gd name="T13" fmla="*/ 59 h 118"/>
                <a:gd name="T14" fmla="*/ 172 w 175"/>
                <a:gd name="T15" fmla="*/ 78 h 118"/>
                <a:gd name="T16" fmla="*/ 164 w 175"/>
                <a:gd name="T17" fmla="*/ 94 h 118"/>
                <a:gd name="T18" fmla="*/ 152 w 175"/>
                <a:gd name="T19" fmla="*/ 106 h 118"/>
                <a:gd name="T20" fmla="*/ 136 w 175"/>
                <a:gd name="T21" fmla="*/ 115 h 118"/>
                <a:gd name="T22" fmla="*/ 117 w 175"/>
                <a:gd name="T23" fmla="*/ 118 h 118"/>
                <a:gd name="T24" fmla="*/ 58 w 175"/>
                <a:gd name="T25" fmla="*/ 118 h 118"/>
                <a:gd name="T26" fmla="*/ 40 w 175"/>
                <a:gd name="T27" fmla="*/ 115 h 118"/>
                <a:gd name="T28" fmla="*/ 24 w 175"/>
                <a:gd name="T29" fmla="*/ 106 h 118"/>
                <a:gd name="T30" fmla="*/ 10 w 175"/>
                <a:gd name="T31" fmla="*/ 94 h 118"/>
                <a:gd name="T32" fmla="*/ 2 w 175"/>
                <a:gd name="T33" fmla="*/ 78 h 118"/>
                <a:gd name="T34" fmla="*/ 0 w 175"/>
                <a:gd name="T35" fmla="*/ 59 h 118"/>
                <a:gd name="T36" fmla="*/ 2 w 175"/>
                <a:gd name="T37" fmla="*/ 41 h 118"/>
                <a:gd name="T38" fmla="*/ 10 w 175"/>
                <a:gd name="T39" fmla="*/ 24 h 118"/>
                <a:gd name="T40" fmla="*/ 24 w 175"/>
                <a:gd name="T41" fmla="*/ 11 h 118"/>
                <a:gd name="T42" fmla="*/ 40 w 175"/>
                <a:gd name="T43" fmla="*/ 3 h 118"/>
                <a:gd name="T44" fmla="*/ 58 w 175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4" y="24"/>
                  </a:lnTo>
                  <a:lnTo>
                    <a:pt x="172" y="41"/>
                  </a:lnTo>
                  <a:lnTo>
                    <a:pt x="175" y="59"/>
                  </a:lnTo>
                  <a:lnTo>
                    <a:pt x="172" y="78"/>
                  </a:lnTo>
                  <a:lnTo>
                    <a:pt x="164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8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1644651" y="4225925"/>
              <a:ext cx="36513" cy="22225"/>
            </a:xfrm>
            <a:custGeom>
              <a:avLst/>
              <a:gdLst>
                <a:gd name="T0" fmla="*/ 59 w 176"/>
                <a:gd name="T1" fmla="*/ 0 h 118"/>
                <a:gd name="T2" fmla="*/ 117 w 176"/>
                <a:gd name="T3" fmla="*/ 0 h 118"/>
                <a:gd name="T4" fmla="*/ 135 w 176"/>
                <a:gd name="T5" fmla="*/ 3 h 118"/>
                <a:gd name="T6" fmla="*/ 153 w 176"/>
                <a:gd name="T7" fmla="*/ 11 h 118"/>
                <a:gd name="T8" fmla="*/ 165 w 176"/>
                <a:gd name="T9" fmla="*/ 24 h 118"/>
                <a:gd name="T10" fmla="*/ 173 w 176"/>
                <a:gd name="T11" fmla="*/ 41 h 118"/>
                <a:gd name="T12" fmla="*/ 176 w 176"/>
                <a:gd name="T13" fmla="*/ 59 h 118"/>
                <a:gd name="T14" fmla="*/ 173 w 176"/>
                <a:gd name="T15" fmla="*/ 78 h 118"/>
                <a:gd name="T16" fmla="*/ 165 w 176"/>
                <a:gd name="T17" fmla="*/ 94 h 118"/>
                <a:gd name="T18" fmla="*/ 153 w 176"/>
                <a:gd name="T19" fmla="*/ 106 h 118"/>
                <a:gd name="T20" fmla="*/ 135 w 176"/>
                <a:gd name="T21" fmla="*/ 115 h 118"/>
                <a:gd name="T22" fmla="*/ 117 w 176"/>
                <a:gd name="T23" fmla="*/ 118 h 118"/>
                <a:gd name="T24" fmla="*/ 59 w 176"/>
                <a:gd name="T25" fmla="*/ 118 h 118"/>
                <a:gd name="T26" fmla="*/ 40 w 176"/>
                <a:gd name="T27" fmla="*/ 115 h 118"/>
                <a:gd name="T28" fmla="*/ 24 w 176"/>
                <a:gd name="T29" fmla="*/ 106 h 118"/>
                <a:gd name="T30" fmla="*/ 11 w 176"/>
                <a:gd name="T31" fmla="*/ 94 h 118"/>
                <a:gd name="T32" fmla="*/ 3 w 176"/>
                <a:gd name="T33" fmla="*/ 78 h 118"/>
                <a:gd name="T34" fmla="*/ 0 w 176"/>
                <a:gd name="T35" fmla="*/ 59 h 118"/>
                <a:gd name="T36" fmla="*/ 3 w 176"/>
                <a:gd name="T37" fmla="*/ 41 h 118"/>
                <a:gd name="T38" fmla="*/ 11 w 176"/>
                <a:gd name="T39" fmla="*/ 24 h 118"/>
                <a:gd name="T40" fmla="*/ 24 w 176"/>
                <a:gd name="T41" fmla="*/ 11 h 118"/>
                <a:gd name="T42" fmla="*/ 40 w 176"/>
                <a:gd name="T43" fmla="*/ 3 h 118"/>
                <a:gd name="T44" fmla="*/ 59 w 176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18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6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5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5"/>
            <p:cNvSpPr>
              <a:spLocks/>
            </p:cNvSpPr>
            <p:nvPr/>
          </p:nvSpPr>
          <p:spPr bwMode="auto">
            <a:xfrm>
              <a:off x="1190626" y="4318000"/>
              <a:ext cx="222250" cy="211137"/>
            </a:xfrm>
            <a:custGeom>
              <a:avLst/>
              <a:gdLst>
                <a:gd name="T0" fmla="*/ 59 w 1115"/>
                <a:gd name="T1" fmla="*/ 0 h 1059"/>
                <a:gd name="T2" fmla="*/ 1056 w 1115"/>
                <a:gd name="T3" fmla="*/ 0 h 1059"/>
                <a:gd name="T4" fmla="*/ 1075 w 1115"/>
                <a:gd name="T5" fmla="*/ 4 h 1059"/>
                <a:gd name="T6" fmla="*/ 1091 w 1115"/>
                <a:gd name="T7" fmla="*/ 12 h 1059"/>
                <a:gd name="T8" fmla="*/ 1104 w 1115"/>
                <a:gd name="T9" fmla="*/ 25 h 1059"/>
                <a:gd name="T10" fmla="*/ 1112 w 1115"/>
                <a:gd name="T11" fmla="*/ 41 h 1059"/>
                <a:gd name="T12" fmla="*/ 1115 w 1115"/>
                <a:gd name="T13" fmla="*/ 60 h 1059"/>
                <a:gd name="T14" fmla="*/ 1115 w 1115"/>
                <a:gd name="T15" fmla="*/ 1000 h 1059"/>
                <a:gd name="T16" fmla="*/ 1112 w 1115"/>
                <a:gd name="T17" fmla="*/ 1018 h 1059"/>
                <a:gd name="T18" fmla="*/ 1104 w 1115"/>
                <a:gd name="T19" fmla="*/ 1036 h 1059"/>
                <a:gd name="T20" fmla="*/ 1091 w 1115"/>
                <a:gd name="T21" fmla="*/ 1048 h 1059"/>
                <a:gd name="T22" fmla="*/ 1075 w 1115"/>
                <a:gd name="T23" fmla="*/ 1056 h 1059"/>
                <a:gd name="T24" fmla="*/ 1056 w 1115"/>
                <a:gd name="T25" fmla="*/ 1059 h 1059"/>
                <a:gd name="T26" fmla="*/ 59 w 1115"/>
                <a:gd name="T27" fmla="*/ 1059 h 1059"/>
                <a:gd name="T28" fmla="*/ 40 w 1115"/>
                <a:gd name="T29" fmla="*/ 1056 h 1059"/>
                <a:gd name="T30" fmla="*/ 24 w 1115"/>
                <a:gd name="T31" fmla="*/ 1048 h 1059"/>
                <a:gd name="T32" fmla="*/ 11 w 1115"/>
                <a:gd name="T33" fmla="*/ 1036 h 1059"/>
                <a:gd name="T34" fmla="*/ 3 w 1115"/>
                <a:gd name="T35" fmla="*/ 1018 h 1059"/>
                <a:gd name="T36" fmla="*/ 0 w 1115"/>
                <a:gd name="T37" fmla="*/ 1000 h 1059"/>
                <a:gd name="T38" fmla="*/ 0 w 1115"/>
                <a:gd name="T39" fmla="*/ 60 h 1059"/>
                <a:gd name="T40" fmla="*/ 3 w 1115"/>
                <a:gd name="T41" fmla="*/ 41 h 1059"/>
                <a:gd name="T42" fmla="*/ 11 w 1115"/>
                <a:gd name="T43" fmla="*/ 25 h 1059"/>
                <a:gd name="T44" fmla="*/ 24 w 1115"/>
                <a:gd name="T45" fmla="*/ 12 h 1059"/>
                <a:gd name="T46" fmla="*/ 40 w 1115"/>
                <a:gd name="T47" fmla="*/ 4 h 1059"/>
                <a:gd name="T48" fmla="*/ 59 w 1115"/>
                <a:gd name="T4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5" h="1059">
                  <a:moveTo>
                    <a:pt x="59" y="0"/>
                  </a:moveTo>
                  <a:lnTo>
                    <a:pt x="1056" y="0"/>
                  </a:lnTo>
                  <a:lnTo>
                    <a:pt x="1075" y="4"/>
                  </a:lnTo>
                  <a:lnTo>
                    <a:pt x="1091" y="12"/>
                  </a:lnTo>
                  <a:lnTo>
                    <a:pt x="1104" y="25"/>
                  </a:lnTo>
                  <a:lnTo>
                    <a:pt x="1112" y="41"/>
                  </a:lnTo>
                  <a:lnTo>
                    <a:pt x="1115" y="60"/>
                  </a:lnTo>
                  <a:lnTo>
                    <a:pt x="1115" y="1000"/>
                  </a:lnTo>
                  <a:lnTo>
                    <a:pt x="1112" y="1018"/>
                  </a:lnTo>
                  <a:lnTo>
                    <a:pt x="1104" y="1036"/>
                  </a:lnTo>
                  <a:lnTo>
                    <a:pt x="1091" y="1048"/>
                  </a:lnTo>
                  <a:lnTo>
                    <a:pt x="1075" y="1056"/>
                  </a:lnTo>
                  <a:lnTo>
                    <a:pt x="1056" y="1059"/>
                  </a:lnTo>
                  <a:lnTo>
                    <a:pt x="59" y="1059"/>
                  </a:lnTo>
                  <a:lnTo>
                    <a:pt x="40" y="1056"/>
                  </a:lnTo>
                  <a:lnTo>
                    <a:pt x="24" y="1048"/>
                  </a:lnTo>
                  <a:lnTo>
                    <a:pt x="11" y="1036"/>
                  </a:lnTo>
                  <a:lnTo>
                    <a:pt x="3" y="1018"/>
                  </a:lnTo>
                  <a:lnTo>
                    <a:pt x="0" y="1000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3DCFF"/>
            </a:solidFill>
            <a:ln w="0">
              <a:solidFill>
                <a:srgbClr val="53DC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6"/>
            <p:cNvSpPr>
              <a:spLocks/>
            </p:cNvSpPr>
            <p:nvPr/>
          </p:nvSpPr>
          <p:spPr bwMode="auto">
            <a:xfrm>
              <a:off x="1447801" y="4318000"/>
              <a:ext cx="244475" cy="23812"/>
            </a:xfrm>
            <a:custGeom>
              <a:avLst/>
              <a:gdLst>
                <a:gd name="T0" fmla="*/ 59 w 1233"/>
                <a:gd name="T1" fmla="*/ 0 h 118"/>
                <a:gd name="T2" fmla="*/ 1174 w 1233"/>
                <a:gd name="T3" fmla="*/ 0 h 118"/>
                <a:gd name="T4" fmla="*/ 1193 w 1233"/>
                <a:gd name="T5" fmla="*/ 4 h 118"/>
                <a:gd name="T6" fmla="*/ 1209 w 1233"/>
                <a:gd name="T7" fmla="*/ 12 h 118"/>
                <a:gd name="T8" fmla="*/ 1221 w 1233"/>
                <a:gd name="T9" fmla="*/ 25 h 118"/>
                <a:gd name="T10" fmla="*/ 1230 w 1233"/>
                <a:gd name="T11" fmla="*/ 41 h 118"/>
                <a:gd name="T12" fmla="*/ 1233 w 1233"/>
                <a:gd name="T13" fmla="*/ 60 h 118"/>
                <a:gd name="T14" fmla="*/ 1230 w 1233"/>
                <a:gd name="T15" fmla="*/ 78 h 118"/>
                <a:gd name="T16" fmla="*/ 1221 w 1233"/>
                <a:gd name="T17" fmla="*/ 94 h 118"/>
                <a:gd name="T18" fmla="*/ 1209 w 1233"/>
                <a:gd name="T19" fmla="*/ 108 h 118"/>
                <a:gd name="T20" fmla="*/ 1193 w 1233"/>
                <a:gd name="T21" fmla="*/ 116 h 118"/>
                <a:gd name="T22" fmla="*/ 1174 w 1233"/>
                <a:gd name="T23" fmla="*/ 118 h 118"/>
                <a:gd name="T24" fmla="*/ 59 w 1233"/>
                <a:gd name="T25" fmla="*/ 118 h 118"/>
                <a:gd name="T26" fmla="*/ 41 w 1233"/>
                <a:gd name="T27" fmla="*/ 116 h 118"/>
                <a:gd name="T28" fmla="*/ 24 w 1233"/>
                <a:gd name="T29" fmla="*/ 108 h 118"/>
                <a:gd name="T30" fmla="*/ 11 w 1233"/>
                <a:gd name="T31" fmla="*/ 94 h 118"/>
                <a:gd name="T32" fmla="*/ 3 w 1233"/>
                <a:gd name="T33" fmla="*/ 78 h 118"/>
                <a:gd name="T34" fmla="*/ 0 w 1233"/>
                <a:gd name="T35" fmla="*/ 60 h 118"/>
                <a:gd name="T36" fmla="*/ 3 w 1233"/>
                <a:gd name="T37" fmla="*/ 41 h 118"/>
                <a:gd name="T38" fmla="*/ 11 w 1233"/>
                <a:gd name="T39" fmla="*/ 25 h 118"/>
                <a:gd name="T40" fmla="*/ 24 w 1233"/>
                <a:gd name="T41" fmla="*/ 12 h 118"/>
                <a:gd name="T42" fmla="*/ 41 w 1233"/>
                <a:gd name="T43" fmla="*/ 4 h 118"/>
                <a:gd name="T44" fmla="*/ 59 w 1233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3" h="118">
                  <a:moveTo>
                    <a:pt x="59" y="0"/>
                  </a:moveTo>
                  <a:lnTo>
                    <a:pt x="1174" y="0"/>
                  </a:lnTo>
                  <a:lnTo>
                    <a:pt x="1193" y="4"/>
                  </a:lnTo>
                  <a:lnTo>
                    <a:pt x="1209" y="12"/>
                  </a:lnTo>
                  <a:lnTo>
                    <a:pt x="1221" y="25"/>
                  </a:lnTo>
                  <a:lnTo>
                    <a:pt x="1230" y="41"/>
                  </a:lnTo>
                  <a:lnTo>
                    <a:pt x="1233" y="60"/>
                  </a:lnTo>
                  <a:lnTo>
                    <a:pt x="1230" y="78"/>
                  </a:lnTo>
                  <a:lnTo>
                    <a:pt x="1221" y="94"/>
                  </a:lnTo>
                  <a:lnTo>
                    <a:pt x="1209" y="108"/>
                  </a:lnTo>
                  <a:lnTo>
                    <a:pt x="1193" y="116"/>
                  </a:lnTo>
                  <a:lnTo>
                    <a:pt x="1174" y="118"/>
                  </a:lnTo>
                  <a:lnTo>
                    <a:pt x="59" y="118"/>
                  </a:lnTo>
                  <a:lnTo>
                    <a:pt x="41" y="116"/>
                  </a:lnTo>
                  <a:lnTo>
                    <a:pt x="24" y="108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7"/>
            <p:cNvSpPr>
              <a:spLocks/>
            </p:cNvSpPr>
            <p:nvPr/>
          </p:nvSpPr>
          <p:spPr bwMode="auto">
            <a:xfrm>
              <a:off x="1447801" y="4411663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0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0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0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8"/>
            <p:cNvSpPr>
              <a:spLocks/>
            </p:cNvSpPr>
            <p:nvPr/>
          </p:nvSpPr>
          <p:spPr bwMode="auto">
            <a:xfrm>
              <a:off x="1447801" y="4459288"/>
              <a:ext cx="115888" cy="22225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9"/>
            <p:cNvSpPr>
              <a:spLocks/>
            </p:cNvSpPr>
            <p:nvPr/>
          </p:nvSpPr>
          <p:spPr bwMode="auto">
            <a:xfrm>
              <a:off x="1447801" y="4505325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4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4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4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20"/>
            <p:cNvSpPr>
              <a:spLocks/>
            </p:cNvSpPr>
            <p:nvPr/>
          </p:nvSpPr>
          <p:spPr bwMode="auto">
            <a:xfrm>
              <a:off x="1587501" y="4411663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0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0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0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21"/>
            <p:cNvSpPr>
              <a:spLocks/>
            </p:cNvSpPr>
            <p:nvPr/>
          </p:nvSpPr>
          <p:spPr bwMode="auto">
            <a:xfrm>
              <a:off x="1587501" y="4459288"/>
              <a:ext cx="115888" cy="22225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22"/>
            <p:cNvSpPr>
              <a:spLocks/>
            </p:cNvSpPr>
            <p:nvPr/>
          </p:nvSpPr>
          <p:spPr bwMode="auto">
            <a:xfrm>
              <a:off x="1587501" y="4505325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4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4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4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23"/>
            <p:cNvSpPr>
              <a:spLocks/>
            </p:cNvSpPr>
            <p:nvPr/>
          </p:nvSpPr>
          <p:spPr bwMode="auto">
            <a:xfrm>
              <a:off x="1447801" y="4365625"/>
              <a:ext cx="174625" cy="23812"/>
            </a:xfrm>
            <a:custGeom>
              <a:avLst/>
              <a:gdLst>
                <a:gd name="T0" fmla="*/ 59 w 880"/>
                <a:gd name="T1" fmla="*/ 0 h 117"/>
                <a:gd name="T2" fmla="*/ 822 w 880"/>
                <a:gd name="T3" fmla="*/ 0 h 117"/>
                <a:gd name="T4" fmla="*/ 841 w 880"/>
                <a:gd name="T5" fmla="*/ 2 h 117"/>
                <a:gd name="T6" fmla="*/ 857 w 880"/>
                <a:gd name="T7" fmla="*/ 10 h 117"/>
                <a:gd name="T8" fmla="*/ 869 w 880"/>
                <a:gd name="T9" fmla="*/ 24 h 117"/>
                <a:gd name="T10" fmla="*/ 877 w 880"/>
                <a:gd name="T11" fmla="*/ 39 h 117"/>
                <a:gd name="T12" fmla="*/ 880 w 880"/>
                <a:gd name="T13" fmla="*/ 58 h 117"/>
                <a:gd name="T14" fmla="*/ 877 w 880"/>
                <a:gd name="T15" fmla="*/ 76 h 117"/>
                <a:gd name="T16" fmla="*/ 869 w 880"/>
                <a:gd name="T17" fmla="*/ 92 h 117"/>
                <a:gd name="T18" fmla="*/ 857 w 880"/>
                <a:gd name="T19" fmla="*/ 106 h 117"/>
                <a:gd name="T20" fmla="*/ 841 w 880"/>
                <a:gd name="T21" fmla="*/ 114 h 117"/>
                <a:gd name="T22" fmla="*/ 822 w 880"/>
                <a:gd name="T23" fmla="*/ 117 h 117"/>
                <a:gd name="T24" fmla="*/ 59 w 880"/>
                <a:gd name="T25" fmla="*/ 117 h 117"/>
                <a:gd name="T26" fmla="*/ 41 w 880"/>
                <a:gd name="T27" fmla="*/ 114 h 117"/>
                <a:gd name="T28" fmla="*/ 24 w 880"/>
                <a:gd name="T29" fmla="*/ 106 h 117"/>
                <a:gd name="T30" fmla="*/ 11 w 880"/>
                <a:gd name="T31" fmla="*/ 92 h 117"/>
                <a:gd name="T32" fmla="*/ 3 w 880"/>
                <a:gd name="T33" fmla="*/ 76 h 117"/>
                <a:gd name="T34" fmla="*/ 0 w 880"/>
                <a:gd name="T35" fmla="*/ 58 h 117"/>
                <a:gd name="T36" fmla="*/ 3 w 880"/>
                <a:gd name="T37" fmla="*/ 39 h 117"/>
                <a:gd name="T38" fmla="*/ 11 w 880"/>
                <a:gd name="T39" fmla="*/ 24 h 117"/>
                <a:gd name="T40" fmla="*/ 24 w 880"/>
                <a:gd name="T41" fmla="*/ 10 h 117"/>
                <a:gd name="T42" fmla="*/ 41 w 880"/>
                <a:gd name="T43" fmla="*/ 2 h 117"/>
                <a:gd name="T44" fmla="*/ 59 w 880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0" h="117">
                  <a:moveTo>
                    <a:pt x="59" y="0"/>
                  </a:moveTo>
                  <a:lnTo>
                    <a:pt x="822" y="0"/>
                  </a:lnTo>
                  <a:lnTo>
                    <a:pt x="841" y="2"/>
                  </a:lnTo>
                  <a:lnTo>
                    <a:pt x="857" y="10"/>
                  </a:lnTo>
                  <a:lnTo>
                    <a:pt x="869" y="24"/>
                  </a:lnTo>
                  <a:lnTo>
                    <a:pt x="877" y="39"/>
                  </a:lnTo>
                  <a:lnTo>
                    <a:pt x="880" y="58"/>
                  </a:lnTo>
                  <a:lnTo>
                    <a:pt x="877" y="76"/>
                  </a:lnTo>
                  <a:lnTo>
                    <a:pt x="869" y="92"/>
                  </a:lnTo>
                  <a:lnTo>
                    <a:pt x="857" y="106"/>
                  </a:lnTo>
                  <a:lnTo>
                    <a:pt x="841" y="114"/>
                  </a:lnTo>
                  <a:lnTo>
                    <a:pt x="822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9001E"/>
            </a:solidFill>
            <a:ln w="0">
              <a:solidFill>
                <a:srgbClr val="E900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24"/>
            <p:cNvSpPr>
              <a:spLocks/>
            </p:cNvSpPr>
            <p:nvPr/>
          </p:nvSpPr>
          <p:spPr bwMode="auto">
            <a:xfrm>
              <a:off x="1377951" y="4610100"/>
              <a:ext cx="139700" cy="23812"/>
            </a:xfrm>
            <a:custGeom>
              <a:avLst/>
              <a:gdLst>
                <a:gd name="T0" fmla="*/ 0 w 704"/>
                <a:gd name="T1" fmla="*/ 0 h 118"/>
                <a:gd name="T2" fmla="*/ 704 w 704"/>
                <a:gd name="T3" fmla="*/ 0 h 118"/>
                <a:gd name="T4" fmla="*/ 702 w 704"/>
                <a:gd name="T5" fmla="*/ 28 h 118"/>
                <a:gd name="T6" fmla="*/ 692 w 704"/>
                <a:gd name="T7" fmla="*/ 53 h 118"/>
                <a:gd name="T8" fmla="*/ 679 w 704"/>
                <a:gd name="T9" fmla="*/ 75 h 118"/>
                <a:gd name="T10" fmla="*/ 660 w 704"/>
                <a:gd name="T11" fmla="*/ 93 h 118"/>
                <a:gd name="T12" fmla="*/ 639 w 704"/>
                <a:gd name="T13" fmla="*/ 107 h 118"/>
                <a:gd name="T14" fmla="*/ 614 w 704"/>
                <a:gd name="T15" fmla="*/ 116 h 118"/>
                <a:gd name="T16" fmla="*/ 586 w 704"/>
                <a:gd name="T17" fmla="*/ 118 h 118"/>
                <a:gd name="T18" fmla="*/ 117 w 704"/>
                <a:gd name="T19" fmla="*/ 118 h 118"/>
                <a:gd name="T20" fmla="*/ 91 w 704"/>
                <a:gd name="T21" fmla="*/ 116 h 118"/>
                <a:gd name="T22" fmla="*/ 66 w 704"/>
                <a:gd name="T23" fmla="*/ 107 h 118"/>
                <a:gd name="T24" fmla="*/ 44 w 704"/>
                <a:gd name="T25" fmla="*/ 93 h 118"/>
                <a:gd name="T26" fmla="*/ 26 w 704"/>
                <a:gd name="T27" fmla="*/ 75 h 118"/>
                <a:gd name="T28" fmla="*/ 12 w 704"/>
                <a:gd name="T29" fmla="*/ 53 h 118"/>
                <a:gd name="T30" fmla="*/ 3 w 704"/>
                <a:gd name="T31" fmla="*/ 28 h 118"/>
                <a:gd name="T32" fmla="*/ 0 w 704"/>
                <a:gd name="T3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118">
                  <a:moveTo>
                    <a:pt x="0" y="0"/>
                  </a:moveTo>
                  <a:lnTo>
                    <a:pt x="704" y="0"/>
                  </a:lnTo>
                  <a:lnTo>
                    <a:pt x="702" y="28"/>
                  </a:lnTo>
                  <a:lnTo>
                    <a:pt x="692" y="53"/>
                  </a:lnTo>
                  <a:lnTo>
                    <a:pt x="679" y="75"/>
                  </a:lnTo>
                  <a:lnTo>
                    <a:pt x="660" y="93"/>
                  </a:lnTo>
                  <a:lnTo>
                    <a:pt x="639" y="107"/>
                  </a:lnTo>
                  <a:lnTo>
                    <a:pt x="614" y="116"/>
                  </a:lnTo>
                  <a:lnTo>
                    <a:pt x="586" y="118"/>
                  </a:lnTo>
                  <a:lnTo>
                    <a:pt x="117" y="118"/>
                  </a:lnTo>
                  <a:lnTo>
                    <a:pt x="91" y="116"/>
                  </a:lnTo>
                  <a:lnTo>
                    <a:pt x="66" y="107"/>
                  </a:lnTo>
                  <a:lnTo>
                    <a:pt x="44" y="93"/>
                  </a:lnTo>
                  <a:lnTo>
                    <a:pt x="26" y="75"/>
                  </a:lnTo>
                  <a:lnTo>
                    <a:pt x="12" y="53"/>
                  </a:lnTo>
                  <a:lnTo>
                    <a:pt x="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996"/>
            </a:solidFill>
            <a:ln w="0">
              <a:solidFill>
                <a:srgbClr val="8B89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0" y="2413567"/>
            <a:ext cx="703751" cy="69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직사각형 144"/>
          <p:cNvSpPr/>
          <p:nvPr/>
        </p:nvSpPr>
        <p:spPr>
          <a:xfrm>
            <a:off x="7882000" y="4153350"/>
            <a:ext cx="2220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코딩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Exception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처리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301560" y="1140884"/>
            <a:ext cx="299718" cy="299718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44236" y="674380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888CA6"/>
                </a:solidFill>
              </a:rPr>
              <a:t>Bingo</a:t>
            </a:r>
            <a:endParaRPr lang="ko-KR" altLang="en-US" sz="1400" b="1" dirty="0">
              <a:solidFill>
                <a:srgbClr val="888CA6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302542" y="1987271"/>
            <a:ext cx="308464" cy="308464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302616" y="2804474"/>
            <a:ext cx="318118" cy="3181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313872" y="340469"/>
            <a:ext cx="287406" cy="287406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-22444" y="3155173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Timetable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80820" y="2328242"/>
            <a:ext cx="756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888CA6"/>
                </a:solidFill>
              </a:rPr>
              <a:t>Layout</a:t>
            </a:r>
            <a:endParaRPr lang="ko-KR" altLang="en-US" sz="1400" b="1" dirty="0">
              <a:solidFill>
                <a:srgbClr val="888CA6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176596" y="1462399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888CA6"/>
                </a:solidFill>
              </a:rPr>
              <a:t>Why</a:t>
            </a:r>
            <a:endParaRPr lang="ko-KR" altLang="en-US" sz="1400" b="1" dirty="0">
              <a:solidFill>
                <a:srgbClr val="888C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39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133</Words>
  <Application>Microsoft Office PowerPoint</Application>
  <PresentationFormat>사용자 지정</PresentationFormat>
  <Paragraphs>66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1_Office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Seunghoon Song</cp:lastModifiedBy>
  <cp:revision>103</cp:revision>
  <dcterms:created xsi:type="dcterms:W3CDTF">2019-07-03T03:53:23Z</dcterms:created>
  <dcterms:modified xsi:type="dcterms:W3CDTF">2019-10-21T02:01:24Z</dcterms:modified>
</cp:coreProperties>
</file>