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63" r:id="rId3"/>
    <p:sldId id="266" r:id="rId4"/>
    <p:sldId id="264" r:id="rId5"/>
    <p:sldId id="271" r:id="rId6"/>
    <p:sldId id="26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BEB"/>
    <a:srgbClr val="888CA6"/>
    <a:srgbClr val="FF7C80"/>
    <a:srgbClr val="545871"/>
    <a:srgbClr val="5FD0D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660"/>
  </p:normalViewPr>
  <p:slideViewPr>
    <p:cSldViewPr snapToGrid="0">
      <p:cViewPr varScale="1">
        <p:scale>
          <a:sx n="78" d="100"/>
          <a:sy n="78" d="100"/>
        </p:scale>
        <p:origin x="-86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621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59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603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476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722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714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815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100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644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402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798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385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2.png"/><Relationship Id="rId5" Type="http://schemas.openxmlformats.org/officeDocument/2006/relationships/image" Target="../media/image20.png"/><Relationship Id="rId10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/>
          <p:cNvSpPr/>
          <p:nvPr/>
        </p:nvSpPr>
        <p:spPr>
          <a:xfrm>
            <a:off x="2019300" y="3554522"/>
            <a:ext cx="8191500" cy="31070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019300" y="6661600"/>
            <a:ext cx="8191500" cy="36000"/>
          </a:xfrm>
          <a:prstGeom prst="roundRect">
            <a:avLst>
              <a:gd name="adj" fmla="val 0"/>
            </a:avLst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888CA6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01901" y="5479797"/>
            <a:ext cx="261444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정은</a:t>
            </a: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/ </a:t>
            </a: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조련사</a:t>
            </a:r>
            <a:endParaRPr lang="en-US" altLang="ko-KR" sz="2000" b="1" dirty="0" smtClean="0">
              <a:solidFill>
                <a:prstClr val="white">
                  <a:lumMod val="6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ko-KR" altLang="en-US" sz="1600" b="1" dirty="0" smtClean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내 </a:t>
            </a:r>
            <a:r>
              <a:rPr lang="ko-KR" altLang="en-US" sz="1600" b="1" dirty="0" smtClean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사전에</a:t>
            </a:r>
            <a:endParaRPr lang="en-US" altLang="ko-KR" sz="1600" b="1" dirty="0" smtClean="0">
              <a:solidFill>
                <a:prstClr val="white">
                  <a:lumMod val="6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ko-KR" altLang="en-US" sz="1600" b="1" dirty="0" smtClean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코딩 </a:t>
            </a:r>
            <a:r>
              <a:rPr lang="ko-KR" altLang="en-US" sz="1600" b="1" dirty="0" smtClean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동냥은 없다</a:t>
            </a:r>
            <a:r>
              <a:rPr lang="en-US" altLang="ko-KR" sz="1600" b="1" dirty="0" smtClean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909971" y="5466942"/>
            <a:ext cx="283711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세영 </a:t>
            </a: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/ </a:t>
            </a: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김경장</a:t>
            </a:r>
            <a:endParaRPr lang="en-US" altLang="ko-KR" sz="2000" b="1" dirty="0" smtClean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ko-KR" altLang="en-US" sz="1600" b="1" dirty="0" smtClean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내가 </a:t>
            </a:r>
            <a:r>
              <a:rPr lang="ko-KR" altLang="en-US" sz="1600" b="1" dirty="0" smtClean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코딩이고</a:t>
            </a:r>
            <a:r>
              <a:rPr lang="en-US" altLang="ko-KR" sz="1600" b="1" dirty="0" smtClean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,</a:t>
            </a:r>
          </a:p>
          <a:p>
            <a:pPr algn="ctr"/>
            <a:r>
              <a:rPr lang="ko-KR" altLang="en-US" sz="1600" b="1" dirty="0" smtClean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코딩이 </a:t>
            </a:r>
            <a:r>
              <a:rPr lang="ko-KR" altLang="en-US" sz="1600" b="1" dirty="0" smtClean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나인 경지</a:t>
            </a:r>
            <a:endParaRPr lang="en-US" altLang="ko-KR" sz="1600" b="1" dirty="0">
              <a:solidFill>
                <a:prstClr val="white">
                  <a:lumMod val="6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20881" y="5473635"/>
            <a:ext cx="269971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승훈 </a:t>
            </a: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/ </a:t>
            </a: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이식장인</a:t>
            </a:r>
            <a:endParaRPr lang="en-US" altLang="ko-KR" sz="2000" b="1" dirty="0" smtClean="0">
              <a:solidFill>
                <a:prstClr val="white">
                  <a:lumMod val="6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ko-KR" altLang="en-US" sz="1600" b="1" dirty="0" smtClean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세상의 모든 </a:t>
            </a:r>
            <a:r>
              <a:rPr lang="ko-KR" altLang="en-US" sz="1600" b="1" dirty="0" smtClean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코딩</a:t>
            </a:r>
            <a:endParaRPr lang="en-US" altLang="ko-KR" sz="1600" b="1" dirty="0" smtClean="0">
              <a:solidFill>
                <a:prstClr val="white">
                  <a:lumMod val="6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ko-KR" altLang="en-US" sz="1600" b="1" dirty="0" smtClean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수술 </a:t>
            </a:r>
            <a:r>
              <a:rPr lang="ko-KR" altLang="en-US" sz="1600" b="1" dirty="0" smtClean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가능</a:t>
            </a:r>
            <a:endParaRPr lang="en-US" altLang="ko-KR" sz="1600" b="1" dirty="0">
              <a:solidFill>
                <a:prstClr val="white">
                  <a:lumMod val="65000"/>
                </a:prstClr>
              </a:solidFill>
              <a:cs typeface="Aharoni" panose="02010803020104030203" pitchFamily="2" charset="-79"/>
            </a:endParaRPr>
          </a:p>
        </p:txBody>
      </p:sp>
      <p:grpSp>
        <p:nvGrpSpPr>
          <p:cNvPr id="2" name="그룹 89"/>
          <p:cNvGrpSpPr/>
          <p:nvPr/>
        </p:nvGrpSpPr>
        <p:grpSpPr>
          <a:xfrm>
            <a:off x="5946558" y="3272672"/>
            <a:ext cx="463088" cy="463088"/>
            <a:chOff x="5878462" y="3272672"/>
            <a:chExt cx="463088" cy="463088"/>
          </a:xfrm>
        </p:grpSpPr>
        <p:sp>
          <p:nvSpPr>
            <p:cNvPr id="59" name="타원 58"/>
            <p:cNvSpPr/>
            <p:nvPr/>
          </p:nvSpPr>
          <p:spPr>
            <a:xfrm>
              <a:off x="5878462" y="3272672"/>
              <a:ext cx="463088" cy="463088"/>
            </a:xfrm>
            <a:prstGeom prst="ellipse">
              <a:avLst/>
            </a:prstGeom>
            <a:solidFill>
              <a:srgbClr val="545871"/>
            </a:solidFill>
            <a:ln>
              <a:noFill/>
            </a:ln>
            <a:effectLst>
              <a:outerShdw blurRad="177800" dist="88900" dir="2700000" sx="98000" sy="98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xmlns="" id="{F9C6CAD4-FFBF-41DD-B05E-177748E5C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2926" y="3418145"/>
              <a:ext cx="194159" cy="172142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3295859" y="1007655"/>
            <a:ext cx="551815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 err="1" smtClean="0"/>
              <a:t>BingMon</a:t>
            </a:r>
            <a:endParaRPr lang="en-US" altLang="ko-KR" sz="3600" b="1" i="1" kern="0" dirty="0"/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kern="0" dirty="0" smtClean="0"/>
              <a:t>Pocket Monsters BINGO</a:t>
            </a:r>
            <a:endParaRPr lang="ko-KR" altLang="en-US" sz="1050" b="1" kern="0" dirty="0"/>
          </a:p>
        </p:txBody>
      </p:sp>
      <p:grpSp>
        <p:nvGrpSpPr>
          <p:cNvPr id="3" name="그룹 29"/>
          <p:cNvGrpSpPr/>
          <p:nvPr/>
        </p:nvGrpSpPr>
        <p:grpSpPr>
          <a:xfrm>
            <a:off x="4748699" y="411316"/>
            <a:ext cx="2602236" cy="2593130"/>
            <a:chOff x="943993" y="458209"/>
            <a:chExt cx="2512488" cy="2503696"/>
          </a:xfrm>
        </p:grpSpPr>
        <p:sp>
          <p:nvSpPr>
            <p:cNvPr id="31" name="모서리가 둥근 직사각형 30"/>
            <p:cNvSpPr/>
            <p:nvPr/>
          </p:nvSpPr>
          <p:spPr>
            <a:xfrm rot="900000">
              <a:off x="952785" y="458209"/>
              <a:ext cx="2503696" cy="2503696"/>
            </a:xfrm>
            <a:prstGeom prst="roundRect">
              <a:avLst>
                <a:gd name="adj" fmla="val 28064"/>
              </a:avLst>
            </a:prstGeom>
            <a:solidFill>
              <a:srgbClr val="FF7C8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 rot="19800000">
              <a:off x="943993" y="458209"/>
              <a:ext cx="2503696" cy="2503696"/>
            </a:xfrm>
            <a:prstGeom prst="roundRect">
              <a:avLst>
                <a:gd name="adj" fmla="val 32018"/>
              </a:avLst>
            </a:prstGeom>
            <a:solidFill>
              <a:srgbClr val="FF7C8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59"/>
          <p:cNvGrpSpPr/>
          <p:nvPr/>
        </p:nvGrpSpPr>
        <p:grpSpPr>
          <a:xfrm>
            <a:off x="668225" y="-605765"/>
            <a:ext cx="509954" cy="508170"/>
            <a:chOff x="943993" y="458209"/>
            <a:chExt cx="2512488" cy="2503696"/>
          </a:xfrm>
        </p:grpSpPr>
        <p:sp>
          <p:nvSpPr>
            <p:cNvPr id="40" name="모서리가 둥근 직사각형 39"/>
            <p:cNvSpPr/>
            <p:nvPr/>
          </p:nvSpPr>
          <p:spPr>
            <a:xfrm rot="900000">
              <a:off x="952785" y="458209"/>
              <a:ext cx="2503696" cy="2503696"/>
            </a:xfrm>
            <a:prstGeom prst="roundRect">
              <a:avLst>
                <a:gd name="adj" fmla="val 28064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40"/>
            <p:cNvSpPr/>
            <p:nvPr/>
          </p:nvSpPr>
          <p:spPr>
            <a:xfrm rot="19800000">
              <a:off x="943993" y="458209"/>
              <a:ext cx="2503696" cy="2503696"/>
            </a:xfrm>
            <a:prstGeom prst="roundRect">
              <a:avLst>
                <a:gd name="adj" fmla="val 32018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59"/>
          <p:cNvGrpSpPr/>
          <p:nvPr/>
        </p:nvGrpSpPr>
        <p:grpSpPr>
          <a:xfrm>
            <a:off x="1092999" y="-706284"/>
            <a:ext cx="509954" cy="508170"/>
            <a:chOff x="943993" y="458209"/>
            <a:chExt cx="2512488" cy="2503696"/>
          </a:xfrm>
        </p:grpSpPr>
        <p:sp>
          <p:nvSpPr>
            <p:cNvPr id="43" name="모서리가 둥근 직사각형 42"/>
            <p:cNvSpPr/>
            <p:nvPr/>
          </p:nvSpPr>
          <p:spPr>
            <a:xfrm rot="900000">
              <a:off x="952785" y="458209"/>
              <a:ext cx="2503696" cy="2503696"/>
            </a:xfrm>
            <a:prstGeom prst="roundRect">
              <a:avLst>
                <a:gd name="adj" fmla="val 28064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 rot="19800000">
              <a:off x="943993" y="458209"/>
              <a:ext cx="2503696" cy="2503696"/>
            </a:xfrm>
            <a:prstGeom prst="roundRect">
              <a:avLst>
                <a:gd name="adj" fmla="val 32018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9"/>
          <p:cNvGrpSpPr/>
          <p:nvPr/>
        </p:nvGrpSpPr>
        <p:grpSpPr>
          <a:xfrm>
            <a:off x="1974968" y="-670616"/>
            <a:ext cx="509954" cy="508170"/>
            <a:chOff x="943993" y="458209"/>
            <a:chExt cx="2512488" cy="2503696"/>
          </a:xfrm>
        </p:grpSpPr>
        <p:sp>
          <p:nvSpPr>
            <p:cNvPr id="46" name="모서리가 둥근 직사각형 45"/>
            <p:cNvSpPr/>
            <p:nvPr/>
          </p:nvSpPr>
          <p:spPr>
            <a:xfrm rot="900000">
              <a:off x="952785" y="458209"/>
              <a:ext cx="2503696" cy="2503696"/>
            </a:xfrm>
            <a:prstGeom prst="roundRect">
              <a:avLst>
                <a:gd name="adj" fmla="val 28064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 rot="19800000">
              <a:off x="943993" y="458209"/>
              <a:ext cx="2503696" cy="2503696"/>
            </a:xfrm>
            <a:prstGeom prst="roundRect">
              <a:avLst>
                <a:gd name="adj" fmla="val 32018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59"/>
          <p:cNvGrpSpPr/>
          <p:nvPr/>
        </p:nvGrpSpPr>
        <p:grpSpPr>
          <a:xfrm>
            <a:off x="3255783" y="-625220"/>
            <a:ext cx="509954" cy="508170"/>
            <a:chOff x="943993" y="458209"/>
            <a:chExt cx="2512488" cy="2503696"/>
          </a:xfrm>
        </p:grpSpPr>
        <p:sp>
          <p:nvSpPr>
            <p:cNvPr id="53" name="모서리가 둥근 직사각형 52"/>
            <p:cNvSpPr/>
            <p:nvPr/>
          </p:nvSpPr>
          <p:spPr>
            <a:xfrm rot="900000">
              <a:off x="952785" y="458209"/>
              <a:ext cx="2503696" cy="2503696"/>
            </a:xfrm>
            <a:prstGeom prst="roundRect">
              <a:avLst>
                <a:gd name="adj" fmla="val 28064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53"/>
            <p:cNvSpPr/>
            <p:nvPr/>
          </p:nvSpPr>
          <p:spPr>
            <a:xfrm rot="19800000">
              <a:off x="943993" y="458209"/>
              <a:ext cx="2503696" cy="2503696"/>
            </a:xfrm>
            <a:prstGeom prst="roundRect">
              <a:avLst>
                <a:gd name="adj" fmla="val 32018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59"/>
          <p:cNvGrpSpPr/>
          <p:nvPr/>
        </p:nvGrpSpPr>
        <p:grpSpPr>
          <a:xfrm>
            <a:off x="8077460" y="-667373"/>
            <a:ext cx="509954" cy="508170"/>
            <a:chOff x="943993" y="458209"/>
            <a:chExt cx="2512488" cy="2503696"/>
          </a:xfrm>
        </p:grpSpPr>
        <p:sp>
          <p:nvSpPr>
            <p:cNvPr id="56" name="모서리가 둥근 직사각형 55"/>
            <p:cNvSpPr/>
            <p:nvPr/>
          </p:nvSpPr>
          <p:spPr>
            <a:xfrm rot="900000">
              <a:off x="952785" y="458209"/>
              <a:ext cx="2503696" cy="2503696"/>
            </a:xfrm>
            <a:prstGeom prst="roundRect">
              <a:avLst>
                <a:gd name="adj" fmla="val 28064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 rot="19800000">
              <a:off x="943993" y="458209"/>
              <a:ext cx="2503696" cy="2503696"/>
            </a:xfrm>
            <a:prstGeom prst="roundRect">
              <a:avLst>
                <a:gd name="adj" fmla="val 32018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59"/>
          <p:cNvGrpSpPr/>
          <p:nvPr/>
        </p:nvGrpSpPr>
        <p:grpSpPr>
          <a:xfrm>
            <a:off x="9445827" y="-709527"/>
            <a:ext cx="509954" cy="508170"/>
            <a:chOff x="943993" y="458209"/>
            <a:chExt cx="2512488" cy="2503696"/>
          </a:xfrm>
        </p:grpSpPr>
        <p:sp>
          <p:nvSpPr>
            <p:cNvPr id="61" name="모서리가 둥근 직사각형 60"/>
            <p:cNvSpPr/>
            <p:nvPr/>
          </p:nvSpPr>
          <p:spPr>
            <a:xfrm rot="900000">
              <a:off x="952785" y="458209"/>
              <a:ext cx="2503696" cy="2503696"/>
            </a:xfrm>
            <a:prstGeom prst="roundRect">
              <a:avLst>
                <a:gd name="adj" fmla="val 28064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모서리가 둥근 직사각형 61"/>
            <p:cNvSpPr/>
            <p:nvPr/>
          </p:nvSpPr>
          <p:spPr>
            <a:xfrm rot="19800000">
              <a:off x="943993" y="458209"/>
              <a:ext cx="2503696" cy="2503696"/>
            </a:xfrm>
            <a:prstGeom prst="roundRect">
              <a:avLst>
                <a:gd name="adj" fmla="val 32018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59"/>
          <p:cNvGrpSpPr/>
          <p:nvPr/>
        </p:nvGrpSpPr>
        <p:grpSpPr>
          <a:xfrm>
            <a:off x="8628694" y="-787348"/>
            <a:ext cx="509954" cy="508170"/>
            <a:chOff x="943993" y="458209"/>
            <a:chExt cx="2512488" cy="2503696"/>
          </a:xfrm>
        </p:grpSpPr>
        <p:sp>
          <p:nvSpPr>
            <p:cNvPr id="64" name="모서리가 둥근 직사각형 63"/>
            <p:cNvSpPr/>
            <p:nvPr/>
          </p:nvSpPr>
          <p:spPr>
            <a:xfrm rot="900000">
              <a:off x="952785" y="458209"/>
              <a:ext cx="2503696" cy="2503696"/>
            </a:xfrm>
            <a:prstGeom prst="roundRect">
              <a:avLst>
                <a:gd name="adj" fmla="val 28064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64"/>
            <p:cNvSpPr/>
            <p:nvPr/>
          </p:nvSpPr>
          <p:spPr>
            <a:xfrm rot="19800000">
              <a:off x="943993" y="458209"/>
              <a:ext cx="2503696" cy="2503696"/>
            </a:xfrm>
            <a:prstGeom prst="roundRect">
              <a:avLst>
                <a:gd name="adj" fmla="val 32018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" name="그룹 59"/>
          <p:cNvGrpSpPr/>
          <p:nvPr/>
        </p:nvGrpSpPr>
        <p:grpSpPr>
          <a:xfrm>
            <a:off x="1615050" y="-748437"/>
            <a:ext cx="509954" cy="508170"/>
            <a:chOff x="943993" y="458209"/>
            <a:chExt cx="2512488" cy="2503696"/>
          </a:xfrm>
        </p:grpSpPr>
        <p:sp>
          <p:nvSpPr>
            <p:cNvPr id="67" name="모서리가 둥근 직사각형 66"/>
            <p:cNvSpPr/>
            <p:nvPr/>
          </p:nvSpPr>
          <p:spPr>
            <a:xfrm rot="900000">
              <a:off x="952785" y="458209"/>
              <a:ext cx="2503696" cy="2503696"/>
            </a:xfrm>
            <a:prstGeom prst="roundRect">
              <a:avLst>
                <a:gd name="adj" fmla="val 28064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67"/>
            <p:cNvSpPr/>
            <p:nvPr/>
          </p:nvSpPr>
          <p:spPr>
            <a:xfrm rot="19800000">
              <a:off x="943993" y="458209"/>
              <a:ext cx="2503696" cy="2503696"/>
            </a:xfrm>
            <a:prstGeom prst="roundRect">
              <a:avLst>
                <a:gd name="adj" fmla="val 32018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" name="그룹 59"/>
          <p:cNvGrpSpPr/>
          <p:nvPr/>
        </p:nvGrpSpPr>
        <p:grpSpPr>
          <a:xfrm>
            <a:off x="10746081" y="-732226"/>
            <a:ext cx="509954" cy="508170"/>
            <a:chOff x="943993" y="458209"/>
            <a:chExt cx="2512488" cy="2503696"/>
          </a:xfrm>
        </p:grpSpPr>
        <p:sp>
          <p:nvSpPr>
            <p:cNvPr id="70" name="모서리가 둥근 직사각형 69"/>
            <p:cNvSpPr/>
            <p:nvPr/>
          </p:nvSpPr>
          <p:spPr>
            <a:xfrm rot="900000">
              <a:off x="952785" y="458209"/>
              <a:ext cx="2503696" cy="2503696"/>
            </a:xfrm>
            <a:prstGeom prst="roundRect">
              <a:avLst>
                <a:gd name="adj" fmla="val 28064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 rot="19800000">
              <a:off x="943993" y="458209"/>
              <a:ext cx="2503696" cy="2503696"/>
            </a:xfrm>
            <a:prstGeom prst="roundRect">
              <a:avLst>
                <a:gd name="adj" fmla="val 32018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59"/>
          <p:cNvGrpSpPr/>
          <p:nvPr/>
        </p:nvGrpSpPr>
        <p:grpSpPr>
          <a:xfrm>
            <a:off x="10152699" y="-673859"/>
            <a:ext cx="509954" cy="508170"/>
            <a:chOff x="943993" y="458209"/>
            <a:chExt cx="2512488" cy="2503696"/>
          </a:xfrm>
        </p:grpSpPr>
        <p:sp>
          <p:nvSpPr>
            <p:cNvPr id="73" name="모서리가 둥근 직사각형 72"/>
            <p:cNvSpPr/>
            <p:nvPr/>
          </p:nvSpPr>
          <p:spPr>
            <a:xfrm rot="900000">
              <a:off x="952785" y="458209"/>
              <a:ext cx="2503696" cy="2503696"/>
            </a:xfrm>
            <a:prstGeom prst="roundRect">
              <a:avLst>
                <a:gd name="adj" fmla="val 28064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모서리가 둥근 직사각형 73"/>
            <p:cNvSpPr/>
            <p:nvPr/>
          </p:nvSpPr>
          <p:spPr>
            <a:xfrm rot="19800000">
              <a:off x="943993" y="458209"/>
              <a:ext cx="2503696" cy="2503696"/>
            </a:xfrm>
            <a:prstGeom prst="roundRect">
              <a:avLst>
                <a:gd name="adj" fmla="val 32018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59"/>
          <p:cNvGrpSpPr/>
          <p:nvPr/>
        </p:nvGrpSpPr>
        <p:grpSpPr>
          <a:xfrm>
            <a:off x="11458310" y="-716013"/>
            <a:ext cx="509954" cy="508170"/>
            <a:chOff x="943993" y="458209"/>
            <a:chExt cx="2512488" cy="2503696"/>
          </a:xfrm>
        </p:grpSpPr>
        <p:sp>
          <p:nvSpPr>
            <p:cNvPr id="76" name="모서리가 둥근 직사각형 75"/>
            <p:cNvSpPr/>
            <p:nvPr/>
          </p:nvSpPr>
          <p:spPr>
            <a:xfrm rot="900000">
              <a:off x="952785" y="458209"/>
              <a:ext cx="2503696" cy="2503696"/>
            </a:xfrm>
            <a:prstGeom prst="roundRect">
              <a:avLst>
                <a:gd name="adj" fmla="val 28064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모서리가 둥근 직사각형 76"/>
            <p:cNvSpPr/>
            <p:nvPr/>
          </p:nvSpPr>
          <p:spPr>
            <a:xfrm rot="19800000">
              <a:off x="943993" y="458209"/>
              <a:ext cx="2503696" cy="2503696"/>
            </a:xfrm>
            <a:prstGeom prst="roundRect">
              <a:avLst>
                <a:gd name="adj" fmla="val 32018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그룹 78"/>
          <p:cNvGrpSpPr/>
          <p:nvPr/>
        </p:nvGrpSpPr>
        <p:grpSpPr>
          <a:xfrm>
            <a:off x="2345789" y="3657410"/>
            <a:ext cx="1955451" cy="1955451"/>
            <a:chOff x="2550077" y="3618498"/>
            <a:chExt cx="1955451" cy="1955451"/>
          </a:xfrm>
        </p:grpSpPr>
        <p:grpSp>
          <p:nvGrpSpPr>
            <p:cNvPr id="17" name="그룹 25"/>
            <p:cNvGrpSpPr/>
            <p:nvPr/>
          </p:nvGrpSpPr>
          <p:grpSpPr>
            <a:xfrm>
              <a:off x="2793558" y="3883468"/>
              <a:ext cx="1465099" cy="1459972"/>
              <a:chOff x="943993" y="458209"/>
              <a:chExt cx="2512488" cy="2503696"/>
            </a:xfrm>
          </p:grpSpPr>
          <p:sp>
            <p:nvSpPr>
              <p:cNvPr id="22" name="모서리가 둥근 직사각형 21"/>
              <p:cNvSpPr/>
              <p:nvPr/>
            </p:nvSpPr>
            <p:spPr>
              <a:xfrm rot="900000">
                <a:off x="952785" y="458209"/>
                <a:ext cx="2503696" cy="2503696"/>
              </a:xfrm>
              <a:prstGeom prst="roundRect">
                <a:avLst>
                  <a:gd name="adj" fmla="val 28064"/>
                </a:avLst>
              </a:prstGeom>
              <a:solidFill>
                <a:srgbClr val="FF7C8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 rot="19800000">
                <a:off x="943993" y="458209"/>
                <a:ext cx="2503696" cy="2503696"/>
              </a:xfrm>
              <a:prstGeom prst="roundRect">
                <a:avLst>
                  <a:gd name="adj" fmla="val 32018"/>
                </a:avLst>
              </a:prstGeom>
              <a:solidFill>
                <a:srgbClr val="FF7C8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78" name="그림 77" descr="세영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0077" y="3618498"/>
              <a:ext cx="1955451" cy="1955451"/>
            </a:xfrm>
            <a:prstGeom prst="rect">
              <a:avLst/>
            </a:prstGeom>
          </p:spPr>
        </p:pic>
      </p:grpSp>
      <p:grpSp>
        <p:nvGrpSpPr>
          <p:cNvPr id="18" name="그룹 26"/>
          <p:cNvGrpSpPr/>
          <p:nvPr/>
        </p:nvGrpSpPr>
        <p:grpSpPr>
          <a:xfrm>
            <a:off x="5445409" y="3934101"/>
            <a:ext cx="1465099" cy="1459972"/>
            <a:chOff x="943993" y="458209"/>
            <a:chExt cx="2512488" cy="2503696"/>
          </a:xfrm>
        </p:grpSpPr>
        <p:sp>
          <p:nvSpPr>
            <p:cNvPr id="28" name="모서리가 둥근 직사각형 27"/>
            <p:cNvSpPr/>
            <p:nvPr/>
          </p:nvSpPr>
          <p:spPr>
            <a:xfrm rot="900000">
              <a:off x="952785" y="458209"/>
              <a:ext cx="2503696" cy="2503696"/>
            </a:xfrm>
            <a:prstGeom prst="roundRect">
              <a:avLst>
                <a:gd name="adj" fmla="val 28064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 rot="19800000">
              <a:off x="943993" y="458209"/>
              <a:ext cx="2503696" cy="2503696"/>
            </a:xfrm>
            <a:prstGeom prst="roundRect">
              <a:avLst>
                <a:gd name="adj" fmla="val 32018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8181570" y="3859767"/>
            <a:ext cx="1553836" cy="1553836"/>
            <a:chOff x="8181570" y="3859767"/>
            <a:chExt cx="1553836" cy="1553836"/>
          </a:xfrm>
        </p:grpSpPr>
        <p:grpSp>
          <p:nvGrpSpPr>
            <p:cNvPr id="20" name="그룹 26"/>
            <p:cNvGrpSpPr/>
            <p:nvPr/>
          </p:nvGrpSpPr>
          <p:grpSpPr>
            <a:xfrm>
              <a:off x="8214558" y="3911400"/>
              <a:ext cx="1465099" cy="1459972"/>
              <a:chOff x="943993" y="458209"/>
              <a:chExt cx="2512488" cy="2503696"/>
            </a:xfrm>
          </p:grpSpPr>
          <p:sp>
            <p:nvSpPr>
              <p:cNvPr id="86" name="모서리가 둥근 직사각형 85"/>
              <p:cNvSpPr/>
              <p:nvPr/>
            </p:nvSpPr>
            <p:spPr>
              <a:xfrm rot="900000">
                <a:off x="952785" y="458209"/>
                <a:ext cx="2503696" cy="2503696"/>
              </a:xfrm>
              <a:prstGeom prst="roundRect">
                <a:avLst>
                  <a:gd name="adj" fmla="val 28064"/>
                </a:avLst>
              </a:prstGeom>
              <a:solidFill>
                <a:srgbClr val="FF7C8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모서리가 둥근 직사각형 86"/>
              <p:cNvSpPr/>
              <p:nvPr/>
            </p:nvSpPr>
            <p:spPr>
              <a:xfrm rot="19800000">
                <a:off x="943993" y="458209"/>
                <a:ext cx="2503696" cy="2503696"/>
              </a:xfrm>
              <a:prstGeom prst="roundRect">
                <a:avLst>
                  <a:gd name="adj" fmla="val 32018"/>
                </a:avLst>
              </a:prstGeom>
              <a:solidFill>
                <a:srgbClr val="FF7C8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88" name="그림 87" descr="승훈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555762">
              <a:off x="8181570" y="3859767"/>
              <a:ext cx="1553836" cy="1553836"/>
            </a:xfrm>
            <a:prstGeom prst="rect">
              <a:avLst/>
            </a:prstGeom>
          </p:spPr>
        </p:pic>
      </p:grpSp>
      <p:grpSp>
        <p:nvGrpSpPr>
          <p:cNvPr id="21" name="그룹 59"/>
          <p:cNvGrpSpPr/>
          <p:nvPr/>
        </p:nvGrpSpPr>
        <p:grpSpPr>
          <a:xfrm>
            <a:off x="11095144" y="-845715"/>
            <a:ext cx="509954" cy="508170"/>
            <a:chOff x="943993" y="458209"/>
            <a:chExt cx="2512488" cy="2503696"/>
          </a:xfrm>
        </p:grpSpPr>
        <p:sp>
          <p:nvSpPr>
            <p:cNvPr id="92" name="모서리가 둥근 직사각형 91"/>
            <p:cNvSpPr/>
            <p:nvPr/>
          </p:nvSpPr>
          <p:spPr>
            <a:xfrm rot="900000">
              <a:off x="952785" y="458209"/>
              <a:ext cx="2503696" cy="2503696"/>
            </a:xfrm>
            <a:prstGeom prst="roundRect">
              <a:avLst>
                <a:gd name="adj" fmla="val 28064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모서리가 둥근 직사각형 92"/>
            <p:cNvSpPr/>
            <p:nvPr/>
          </p:nvSpPr>
          <p:spPr>
            <a:xfrm rot="19800000">
              <a:off x="943993" y="458209"/>
              <a:ext cx="2503696" cy="2503696"/>
            </a:xfrm>
            <a:prstGeom prst="roundRect">
              <a:avLst>
                <a:gd name="adj" fmla="val 32018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" name="그룹 59"/>
          <p:cNvGrpSpPr/>
          <p:nvPr/>
        </p:nvGrpSpPr>
        <p:grpSpPr>
          <a:xfrm>
            <a:off x="87552" y="-754922"/>
            <a:ext cx="509954" cy="508170"/>
            <a:chOff x="943993" y="458209"/>
            <a:chExt cx="2512488" cy="2503696"/>
          </a:xfrm>
        </p:grpSpPr>
        <p:sp>
          <p:nvSpPr>
            <p:cNvPr id="95" name="모서리가 둥근 직사각형 94"/>
            <p:cNvSpPr/>
            <p:nvPr/>
          </p:nvSpPr>
          <p:spPr>
            <a:xfrm rot="900000">
              <a:off x="952785" y="458209"/>
              <a:ext cx="2503696" cy="2503696"/>
            </a:xfrm>
            <a:prstGeom prst="roundRect">
              <a:avLst>
                <a:gd name="adj" fmla="val 28064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모서리가 둥근 직사각형 95"/>
            <p:cNvSpPr/>
            <p:nvPr/>
          </p:nvSpPr>
          <p:spPr>
            <a:xfrm rot="19800000">
              <a:off x="943993" y="458209"/>
              <a:ext cx="2503696" cy="2503696"/>
            </a:xfrm>
            <a:prstGeom prst="roundRect">
              <a:avLst>
                <a:gd name="adj" fmla="val 32018"/>
              </a:avLst>
            </a:prstGeom>
            <a:solidFill>
              <a:srgbClr val="FF7C8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10281657" y="6431157"/>
            <a:ext cx="207171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 err="1" smtClean="0"/>
              <a:t>Bitcamp</a:t>
            </a:r>
            <a:r>
              <a:rPr lang="en-US" altLang="ko-KR" sz="1400" kern="0" dirty="0" smtClean="0"/>
              <a:t> - </a:t>
            </a:r>
            <a:r>
              <a:rPr lang="en-US" altLang="ko-KR" sz="1400" kern="0" dirty="0" err="1" smtClean="0"/>
              <a:t>Sinchon</a:t>
            </a:r>
            <a:endParaRPr lang="ko-KR" altLang="en-US" sz="1000" kern="0" dirty="0"/>
          </a:p>
        </p:txBody>
      </p:sp>
      <p:pic>
        <p:nvPicPr>
          <p:cNvPr id="101" name="그림 100" descr="로사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73854" y="4161935"/>
            <a:ext cx="1013414" cy="1025526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2101277" y="5950082"/>
            <a:ext cx="244153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코딩은 코딩이더라</a:t>
            </a:r>
            <a:endParaRPr lang="en-US" altLang="ko-KR" sz="1600" b="1" dirty="0" smtClean="0">
              <a:solidFill>
                <a:prstClr val="white">
                  <a:lumMod val="65000"/>
                </a:prstClr>
              </a:solidFill>
              <a:cs typeface="Aharoni" panose="02010803020104030203" pitchFamily="2" charset="-79"/>
            </a:endParaRPr>
          </a:p>
          <a:p>
            <a:pPr algn="ctr"/>
            <a:endParaRPr lang="en-US" altLang="ko-KR" sz="1600" b="1" dirty="0">
              <a:solidFill>
                <a:prstClr val="white">
                  <a:lumMod val="6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778996" y="5927386"/>
            <a:ext cx="244153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내가 죽인 코딩만</a:t>
            </a:r>
            <a:r>
              <a:rPr lang="en-US" altLang="ko-KR" sz="1600" b="1" dirty="0" smtClean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/>
            </a:r>
            <a:br>
              <a:rPr lang="en-US" altLang="ko-KR" sz="1600" b="1" dirty="0" smtClean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</a:br>
            <a:r>
              <a:rPr lang="ko-KR" altLang="en-US" sz="1600" b="1" dirty="0" smtClean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두</a:t>
            </a:r>
            <a:r>
              <a:rPr lang="ko-KR" altLang="en-US" sz="1600" b="1" dirty="0" smtClean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 트럭</a:t>
            </a:r>
            <a:endParaRPr lang="en-US" altLang="ko-KR" sz="1600" b="1" dirty="0">
              <a:solidFill>
                <a:prstClr val="white">
                  <a:lumMod val="6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993639" y="5963055"/>
            <a:ext cx="244153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동냥만이 살 길</a:t>
            </a:r>
            <a:endParaRPr lang="en-US" altLang="ko-KR" sz="1600" b="1" dirty="0" smtClean="0">
              <a:solidFill>
                <a:prstClr val="white">
                  <a:lumMod val="65000"/>
                </a:prstClr>
              </a:solidFill>
              <a:cs typeface="Aharoni" panose="02010803020104030203" pitchFamily="2" charset="-79"/>
            </a:endParaRPr>
          </a:p>
          <a:p>
            <a:pPr algn="ctr"/>
            <a:endParaRPr lang="en-US" altLang="ko-KR" sz="1600" b="1" dirty="0">
              <a:solidFill>
                <a:prstClr val="white">
                  <a:lumMod val="65000"/>
                </a:prstClr>
              </a:solidFill>
              <a:cs typeface="Aharoni" panose="02010803020104030203" pitchFamily="2" charset="-79"/>
            </a:endParaRPr>
          </a:p>
        </p:txBody>
      </p:sp>
      <p:pic>
        <p:nvPicPr>
          <p:cNvPr id="80" name="그림 79" descr="시간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72566" y="5929020"/>
            <a:ext cx="363097" cy="364778"/>
          </a:xfrm>
          <a:prstGeom prst="rect">
            <a:avLst/>
          </a:prstGeom>
        </p:spPr>
      </p:pic>
      <p:pic>
        <p:nvPicPr>
          <p:cNvPr id="81" name="그림 80" descr="시간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23808" y="5935504"/>
            <a:ext cx="363097" cy="364778"/>
          </a:xfrm>
          <a:prstGeom prst="rect">
            <a:avLst/>
          </a:prstGeom>
        </p:spPr>
      </p:pic>
      <p:pic>
        <p:nvPicPr>
          <p:cNvPr id="82" name="그림 81" descr="시간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05399" y="5941989"/>
            <a:ext cx="363097" cy="36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093553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47591E-7 -2.59259E-6 L -7.47591E-7 0.81135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94000000">
                                      <p:cBhvr>
                                        <p:cTn id="12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2925E-6 2.22222E-6 L 4.32925E-6 0.42986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94000000">
                                      <p:cBhvr>
                                        <p:cTn id="20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6038E-6 -1.85185E-6 L -3.86038E-6 0.60579 " pathEditMode="relative" rAng="0" ptsTypes="AA">
                                      <p:cBhvr>
                                        <p:cTn id="2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94000000">
                                      <p:cBhvr>
                                        <p:cTn id="2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936E-6 -4.44444E-6 L -3.95936E-6 0.3632 " pathEditMode="relative" rAng="0" ptsTypes="AA">
                                      <p:cBhvr>
                                        <p:cTn id="34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94000000">
                                      <p:cBhvr>
                                        <p:cTn id="3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3108E-6 -4.81481E-6 L -1.33108E-6 0.48102 " pathEditMode="relative" rAng="0" ptsTypes="AA">
                                      <p:cBhvr>
                                        <p:cTn id="42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94000000">
                                      <p:cBhvr>
                                        <p:cTn id="4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1081E-7 -4.81481E-6 L -1.51081E-7 0.57431 " pathEditMode="relative" rAng="0" ptsTypes="AA">
                                      <p:cBhvr>
                                        <p:cTn id="50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94000000">
                                      <p:cBhvr>
                                        <p:cTn id="52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6572E-6 -2.22222E-6 L 4.36572E-6 0.23565 " pathEditMode="relative" rAng="0" ptsTypes="AA">
                                      <p:cBhvr>
                                        <p:cTn id="58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94000000">
                                      <p:cBhvr>
                                        <p:cTn id="60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2881E-6 7.40741E-7 L 4.62881E-6 0.25393 " pathEditMode="relative" rAng="0" ptsTypes="AA">
                                      <p:cBhvr>
                                        <p:cTn id="66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94000000">
                                      <p:cBhvr>
                                        <p:cTn id="68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192E-6 4.07407E-6 L -4.58192E-6 0.94467 " pathEditMode="relative" rAng="0" ptsTypes="AA">
                                      <p:cBhvr>
                                        <p:cTn id="74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94000000">
                                      <p:cBhvr>
                                        <p:cTn id="76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0516E-6 1.11111E-6 L 1.80516E-6 0.36713 " pathEditMode="relative" rAng="0" ptsTypes="AA">
                                      <p:cBhvr>
                                        <p:cTn id="82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4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94000000">
                                      <p:cBhvr>
                                        <p:cTn id="84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7518E-6 1.11111E-6 L 2.67518E-6 0.65949 " pathEditMode="relative" rAng="0" ptsTypes="AA">
                                      <p:cBhvr>
                                        <p:cTn id="90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94000000">
                                      <p:cBhvr>
                                        <p:cTn id="92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4944E-6 2.59259E-6 L -1.84944E-6 0.18588 " pathEditMode="relative" rAng="0" ptsTypes="AA">
                                      <p:cBhvr>
                                        <p:cTn id="98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94000000">
                                      <p:cBhvr>
                                        <p:cTn id="100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1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88E-6 3.33333E-6 L -2.08388E-6 0.17014 " pathEditMode="relative" rAng="0" ptsTypes="AA">
                                      <p:cBhvr>
                                        <p:cTn id="106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5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94000000">
                                      <p:cBhvr>
                                        <p:cTn id="108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5" grpId="0" animBg="1"/>
      <p:bldP spid="7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8998415" y="1760764"/>
            <a:ext cx="1981200" cy="1981200"/>
            <a:chOff x="1052285" y="2354035"/>
            <a:chExt cx="1981200" cy="1981200"/>
          </a:xfrm>
        </p:grpSpPr>
        <p:sp>
          <p:nvSpPr>
            <p:cNvPr id="29" name="눈물 방울 28"/>
            <p:cNvSpPr/>
            <p:nvPr/>
          </p:nvSpPr>
          <p:spPr>
            <a:xfrm rot="2700000">
              <a:off x="1052285" y="2354035"/>
              <a:ext cx="1981200" cy="1981200"/>
            </a:xfrm>
            <a:prstGeom prst="teardrop">
              <a:avLst/>
            </a:prstGeom>
            <a:solidFill>
              <a:srgbClr val="DE3D57"/>
            </a:solidFill>
            <a:ln w="133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1227929" y="2529679"/>
              <a:ext cx="1629911" cy="16299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7186580" y="1732024"/>
            <a:ext cx="1981200" cy="1981200"/>
            <a:chOff x="1052285" y="2354035"/>
            <a:chExt cx="1981200" cy="1981200"/>
          </a:xfrm>
        </p:grpSpPr>
        <p:sp>
          <p:nvSpPr>
            <p:cNvPr id="38" name="눈물 방울 37"/>
            <p:cNvSpPr/>
            <p:nvPr/>
          </p:nvSpPr>
          <p:spPr>
            <a:xfrm rot="2700000">
              <a:off x="1052285" y="2354035"/>
              <a:ext cx="1981200" cy="1981200"/>
            </a:xfrm>
            <a:prstGeom prst="teardrop">
              <a:avLst/>
            </a:prstGeom>
            <a:solidFill>
              <a:srgbClr val="FF7C80"/>
            </a:solidFill>
            <a:ln w="133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1227929" y="2529679"/>
              <a:ext cx="1629911" cy="16299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-1" y="0"/>
            <a:ext cx="1239715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1487014" y="-18816"/>
            <a:ext cx="5518159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 smtClean="0">
                <a:solidFill>
                  <a:srgbClr val="545871"/>
                </a:solidFill>
              </a:rPr>
              <a:t>Timetable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5425667" y="1760763"/>
            <a:ext cx="1981200" cy="1981200"/>
            <a:chOff x="1052285" y="2354035"/>
            <a:chExt cx="1981200" cy="1981200"/>
          </a:xfrm>
        </p:grpSpPr>
        <p:sp>
          <p:nvSpPr>
            <p:cNvPr id="32" name="눈물 방울 31"/>
            <p:cNvSpPr/>
            <p:nvPr/>
          </p:nvSpPr>
          <p:spPr>
            <a:xfrm rot="2700000">
              <a:off x="1052285" y="2354035"/>
              <a:ext cx="1981200" cy="1981200"/>
            </a:xfrm>
            <a:prstGeom prst="teardrop">
              <a:avLst/>
            </a:prstGeom>
            <a:solidFill>
              <a:srgbClr val="FF9999"/>
            </a:solidFill>
            <a:ln w="133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1227929" y="2529679"/>
              <a:ext cx="1629911" cy="16299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602527" y="1760762"/>
            <a:ext cx="1981200" cy="1981200"/>
            <a:chOff x="1052285" y="2354035"/>
            <a:chExt cx="1981200" cy="1981200"/>
          </a:xfrm>
        </p:grpSpPr>
        <p:sp>
          <p:nvSpPr>
            <p:cNvPr id="35" name="눈물 방울 34"/>
            <p:cNvSpPr/>
            <p:nvPr/>
          </p:nvSpPr>
          <p:spPr>
            <a:xfrm rot="2700000">
              <a:off x="1052285" y="2354035"/>
              <a:ext cx="1981200" cy="1981200"/>
            </a:xfrm>
            <a:prstGeom prst="teardrop">
              <a:avLst/>
            </a:prstGeom>
            <a:solidFill>
              <a:schemeClr val="bg1">
                <a:lumMod val="85000"/>
              </a:schemeClr>
            </a:solidFill>
            <a:ln w="133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1227929" y="2529679"/>
              <a:ext cx="1629911" cy="16299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723439" y="1760760"/>
            <a:ext cx="1981200" cy="1981200"/>
            <a:chOff x="1052285" y="2354035"/>
            <a:chExt cx="1981200" cy="1981200"/>
          </a:xfrm>
        </p:grpSpPr>
        <p:sp>
          <p:nvSpPr>
            <p:cNvPr id="41" name="눈물 방울 40"/>
            <p:cNvSpPr/>
            <p:nvPr/>
          </p:nvSpPr>
          <p:spPr>
            <a:xfrm rot="2700000">
              <a:off x="1052285" y="2354035"/>
              <a:ext cx="1981200" cy="1981200"/>
            </a:xfrm>
            <a:prstGeom prst="teardrop">
              <a:avLst/>
            </a:prstGeom>
            <a:solidFill>
              <a:schemeClr val="bg1">
                <a:lumMod val="85000"/>
              </a:schemeClr>
            </a:solidFill>
            <a:ln w="133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1227929" y="2529679"/>
              <a:ext cx="1629911" cy="16299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Freeform 11"/>
          <p:cNvSpPr>
            <a:spLocks noEditPoints="1"/>
          </p:cNvSpPr>
          <p:nvPr/>
        </p:nvSpPr>
        <p:spPr bwMode="auto">
          <a:xfrm flipH="1">
            <a:off x="2373685" y="2354698"/>
            <a:ext cx="624492" cy="766700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272297" y="4151657"/>
            <a:ext cx="2343647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큰 그림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브레인스토밍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업무 분담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Main UI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제작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이미지 선정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311286" y="4146133"/>
            <a:ext cx="136854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코딩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채팅 기능 추가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빙고 게임 코딩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이벤트 처리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129455" y="4150414"/>
            <a:ext cx="2323881" cy="2285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코딩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빙고게임 코딩 실패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</a:rPr>
              <a:t>게임 변경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팀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에게 </a:t>
            </a:r>
            <a:r>
              <a:rPr lang="ko-KR" altLang="en-US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사과 드립니다</a:t>
            </a:r>
            <a:r>
              <a:rPr lang="en-US" altLang="ko-KR" sz="1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.)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9735976" y="4150414"/>
            <a:ext cx="22205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발표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테스트 및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exe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패키징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시연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회식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461831" y="3537683"/>
            <a:ext cx="580291" cy="508170"/>
            <a:chOff x="5196254" y="785756"/>
            <a:chExt cx="580291" cy="508170"/>
          </a:xfrm>
        </p:grpSpPr>
        <p:grpSp>
          <p:nvGrpSpPr>
            <p:cNvPr id="60" name="그룹 59"/>
            <p:cNvGrpSpPr/>
            <p:nvPr/>
          </p:nvGrpSpPr>
          <p:grpSpPr>
            <a:xfrm>
              <a:off x="5196254" y="785756"/>
              <a:ext cx="509954" cy="508170"/>
              <a:chOff x="943993" y="458209"/>
              <a:chExt cx="2512488" cy="2503696"/>
            </a:xfrm>
          </p:grpSpPr>
          <p:sp>
            <p:nvSpPr>
              <p:cNvPr id="61" name="모서리가 둥근 직사각형 60"/>
              <p:cNvSpPr/>
              <p:nvPr/>
            </p:nvSpPr>
            <p:spPr>
              <a:xfrm rot="900000">
                <a:off x="952785" y="458209"/>
                <a:ext cx="2503696" cy="2503696"/>
              </a:xfrm>
              <a:prstGeom prst="roundRect">
                <a:avLst>
                  <a:gd name="adj" fmla="val 28064"/>
                </a:avLst>
              </a:prstGeom>
              <a:solidFill>
                <a:srgbClr val="FF7C8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 rot="19800000">
                <a:off x="943993" y="458209"/>
                <a:ext cx="2503696" cy="2503696"/>
              </a:xfrm>
              <a:prstGeom prst="roundRect">
                <a:avLst>
                  <a:gd name="adj" fmla="val 32018"/>
                </a:avLst>
              </a:prstGeom>
              <a:solidFill>
                <a:srgbClr val="FF7C8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5231421" y="914400"/>
              <a:ext cx="5451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Mon</a:t>
              </a:r>
              <a:endParaRPr lang="ko-KR" altLang="en-US" sz="1000" b="1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390273" y="3531819"/>
            <a:ext cx="580291" cy="508170"/>
            <a:chOff x="5196254" y="785756"/>
            <a:chExt cx="580291" cy="508170"/>
          </a:xfrm>
        </p:grpSpPr>
        <p:grpSp>
          <p:nvGrpSpPr>
            <p:cNvPr id="66" name="그룹 59"/>
            <p:cNvGrpSpPr/>
            <p:nvPr/>
          </p:nvGrpSpPr>
          <p:grpSpPr>
            <a:xfrm>
              <a:off x="5196254" y="785756"/>
              <a:ext cx="509954" cy="508170"/>
              <a:chOff x="943993" y="458209"/>
              <a:chExt cx="2512488" cy="2503696"/>
            </a:xfrm>
          </p:grpSpPr>
          <p:sp>
            <p:nvSpPr>
              <p:cNvPr id="68" name="모서리가 둥근 직사각형 67"/>
              <p:cNvSpPr/>
              <p:nvPr/>
            </p:nvSpPr>
            <p:spPr>
              <a:xfrm rot="900000">
                <a:off x="952785" y="458209"/>
                <a:ext cx="2503696" cy="2503696"/>
              </a:xfrm>
              <a:prstGeom prst="roundRect">
                <a:avLst>
                  <a:gd name="adj" fmla="val 28064"/>
                </a:avLst>
              </a:prstGeom>
              <a:solidFill>
                <a:srgbClr val="FF7C8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모서리가 둥근 직사각형 68"/>
              <p:cNvSpPr/>
              <p:nvPr/>
            </p:nvSpPr>
            <p:spPr>
              <a:xfrm rot="19800000">
                <a:off x="943993" y="458209"/>
                <a:ext cx="2503696" cy="2503696"/>
              </a:xfrm>
              <a:prstGeom prst="roundRect">
                <a:avLst>
                  <a:gd name="adj" fmla="val 32018"/>
                </a:avLst>
              </a:prstGeom>
              <a:solidFill>
                <a:srgbClr val="FF7C8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5231421" y="914400"/>
              <a:ext cx="5451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Tue</a:t>
              </a:r>
              <a:endParaRPr lang="ko-KR" altLang="en-US" sz="1000" b="1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6204422" y="3534750"/>
            <a:ext cx="580291" cy="508170"/>
            <a:chOff x="5196254" y="785756"/>
            <a:chExt cx="580291" cy="508170"/>
          </a:xfrm>
        </p:grpSpPr>
        <p:grpSp>
          <p:nvGrpSpPr>
            <p:cNvPr id="71" name="그룹 59"/>
            <p:cNvGrpSpPr/>
            <p:nvPr/>
          </p:nvGrpSpPr>
          <p:grpSpPr>
            <a:xfrm>
              <a:off x="5196254" y="785756"/>
              <a:ext cx="509954" cy="508170"/>
              <a:chOff x="943993" y="458209"/>
              <a:chExt cx="2512488" cy="2503696"/>
            </a:xfrm>
          </p:grpSpPr>
          <p:sp>
            <p:nvSpPr>
              <p:cNvPr id="73" name="모서리가 둥근 직사각형 72"/>
              <p:cNvSpPr/>
              <p:nvPr/>
            </p:nvSpPr>
            <p:spPr>
              <a:xfrm rot="900000">
                <a:off x="952785" y="458209"/>
                <a:ext cx="2503696" cy="2503696"/>
              </a:xfrm>
              <a:prstGeom prst="roundRect">
                <a:avLst>
                  <a:gd name="adj" fmla="val 28064"/>
                </a:avLst>
              </a:prstGeom>
              <a:solidFill>
                <a:srgbClr val="FF7C8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모서리가 둥근 직사각형 73"/>
              <p:cNvSpPr/>
              <p:nvPr/>
            </p:nvSpPr>
            <p:spPr>
              <a:xfrm rot="19800000">
                <a:off x="943993" y="458209"/>
                <a:ext cx="2503696" cy="2503696"/>
              </a:xfrm>
              <a:prstGeom prst="roundRect">
                <a:avLst>
                  <a:gd name="adj" fmla="val 32018"/>
                </a:avLst>
              </a:prstGeom>
              <a:solidFill>
                <a:srgbClr val="FF7C8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5231421" y="914400"/>
              <a:ext cx="5451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Wed</a:t>
              </a:r>
              <a:endParaRPr lang="ko-KR" altLang="en-US" sz="1000" b="1" dirty="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7971677" y="3534748"/>
            <a:ext cx="580291" cy="508170"/>
            <a:chOff x="5196254" y="785756"/>
            <a:chExt cx="580291" cy="508170"/>
          </a:xfrm>
        </p:grpSpPr>
        <p:grpSp>
          <p:nvGrpSpPr>
            <p:cNvPr id="76" name="그룹 59"/>
            <p:cNvGrpSpPr/>
            <p:nvPr/>
          </p:nvGrpSpPr>
          <p:grpSpPr>
            <a:xfrm>
              <a:off x="5196254" y="785756"/>
              <a:ext cx="509954" cy="508170"/>
              <a:chOff x="943993" y="458209"/>
              <a:chExt cx="2512488" cy="2503696"/>
            </a:xfrm>
          </p:grpSpPr>
          <p:sp>
            <p:nvSpPr>
              <p:cNvPr id="78" name="모서리가 둥근 직사각형 77"/>
              <p:cNvSpPr/>
              <p:nvPr/>
            </p:nvSpPr>
            <p:spPr>
              <a:xfrm rot="900000">
                <a:off x="952785" y="458209"/>
                <a:ext cx="2503696" cy="2503696"/>
              </a:xfrm>
              <a:prstGeom prst="roundRect">
                <a:avLst>
                  <a:gd name="adj" fmla="val 28064"/>
                </a:avLst>
              </a:prstGeom>
              <a:solidFill>
                <a:srgbClr val="FF7C8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모서리가 둥근 직사각형 78"/>
              <p:cNvSpPr/>
              <p:nvPr/>
            </p:nvSpPr>
            <p:spPr>
              <a:xfrm rot="19800000">
                <a:off x="943993" y="458209"/>
                <a:ext cx="2503696" cy="2503696"/>
              </a:xfrm>
              <a:prstGeom prst="roundRect">
                <a:avLst>
                  <a:gd name="adj" fmla="val 32018"/>
                </a:avLst>
              </a:prstGeom>
              <a:solidFill>
                <a:srgbClr val="FF7C8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5231421" y="914400"/>
              <a:ext cx="5451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Thu</a:t>
              </a:r>
              <a:endParaRPr lang="ko-KR" altLang="en-US" sz="1000" b="1" dirty="0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9809269" y="3534748"/>
            <a:ext cx="615459" cy="508170"/>
            <a:chOff x="5196254" y="785756"/>
            <a:chExt cx="615459" cy="508170"/>
          </a:xfrm>
        </p:grpSpPr>
        <p:grpSp>
          <p:nvGrpSpPr>
            <p:cNvPr id="81" name="그룹 59"/>
            <p:cNvGrpSpPr/>
            <p:nvPr/>
          </p:nvGrpSpPr>
          <p:grpSpPr>
            <a:xfrm>
              <a:off x="5196254" y="785756"/>
              <a:ext cx="509954" cy="508170"/>
              <a:chOff x="943993" y="458209"/>
              <a:chExt cx="2512488" cy="2503696"/>
            </a:xfrm>
          </p:grpSpPr>
          <p:sp>
            <p:nvSpPr>
              <p:cNvPr id="83" name="모서리가 둥근 직사각형 82"/>
              <p:cNvSpPr/>
              <p:nvPr/>
            </p:nvSpPr>
            <p:spPr>
              <a:xfrm rot="900000">
                <a:off x="952785" y="458209"/>
                <a:ext cx="2503696" cy="2503696"/>
              </a:xfrm>
              <a:prstGeom prst="roundRect">
                <a:avLst>
                  <a:gd name="adj" fmla="val 28064"/>
                </a:avLst>
              </a:prstGeom>
              <a:solidFill>
                <a:srgbClr val="FF7C8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모서리가 둥근 직사각형 83"/>
              <p:cNvSpPr/>
              <p:nvPr/>
            </p:nvSpPr>
            <p:spPr>
              <a:xfrm rot="19800000">
                <a:off x="943993" y="458209"/>
                <a:ext cx="2503696" cy="2503696"/>
              </a:xfrm>
              <a:prstGeom prst="roundRect">
                <a:avLst>
                  <a:gd name="adj" fmla="val 32018"/>
                </a:avLst>
              </a:prstGeom>
              <a:solidFill>
                <a:srgbClr val="FF7C8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5266589" y="914400"/>
              <a:ext cx="5451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Fri</a:t>
              </a:r>
              <a:endParaRPr lang="ko-KR" altLang="en-US" sz="1000" b="1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4297490" y="2497086"/>
            <a:ext cx="746125" cy="525462"/>
            <a:chOff x="1074738" y="4143375"/>
            <a:chExt cx="746125" cy="525462"/>
          </a:xfrm>
        </p:grpSpPr>
        <p:sp>
          <p:nvSpPr>
            <p:cNvPr id="86" name="Rectangle 6"/>
            <p:cNvSpPr>
              <a:spLocks noChangeArrowheads="1"/>
            </p:cNvSpPr>
            <p:nvPr/>
          </p:nvSpPr>
          <p:spPr bwMode="auto">
            <a:xfrm>
              <a:off x="1144588" y="4191000"/>
              <a:ext cx="606425" cy="37306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Rectangle 7"/>
            <p:cNvSpPr>
              <a:spLocks noChangeArrowheads="1"/>
            </p:cNvSpPr>
            <p:nvPr/>
          </p:nvSpPr>
          <p:spPr bwMode="auto">
            <a:xfrm>
              <a:off x="1144588" y="4191000"/>
              <a:ext cx="606425" cy="92075"/>
            </a:xfrm>
            <a:prstGeom prst="rect">
              <a:avLst/>
            </a:prstGeom>
            <a:solidFill>
              <a:srgbClr val="FF4F19"/>
            </a:solidFill>
            <a:ln w="0">
              <a:solidFill>
                <a:srgbClr val="FF4F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8"/>
            <p:cNvSpPr>
              <a:spLocks noEditPoints="1"/>
            </p:cNvSpPr>
            <p:nvPr/>
          </p:nvSpPr>
          <p:spPr bwMode="auto">
            <a:xfrm>
              <a:off x="1098551" y="4143375"/>
              <a:ext cx="698500" cy="490537"/>
            </a:xfrm>
            <a:custGeom>
              <a:avLst/>
              <a:gdLst>
                <a:gd name="T0" fmla="*/ 294 w 3522"/>
                <a:gd name="T1" fmla="*/ 235 h 2469"/>
                <a:gd name="T2" fmla="*/ 275 w 3522"/>
                <a:gd name="T3" fmla="*/ 238 h 2469"/>
                <a:gd name="T4" fmla="*/ 259 w 3522"/>
                <a:gd name="T5" fmla="*/ 247 h 2469"/>
                <a:gd name="T6" fmla="*/ 246 w 3522"/>
                <a:gd name="T7" fmla="*/ 259 h 2469"/>
                <a:gd name="T8" fmla="*/ 238 w 3522"/>
                <a:gd name="T9" fmla="*/ 275 h 2469"/>
                <a:gd name="T10" fmla="*/ 235 w 3522"/>
                <a:gd name="T11" fmla="*/ 293 h 2469"/>
                <a:gd name="T12" fmla="*/ 235 w 3522"/>
                <a:gd name="T13" fmla="*/ 2058 h 2469"/>
                <a:gd name="T14" fmla="*/ 238 w 3522"/>
                <a:gd name="T15" fmla="*/ 2076 h 2469"/>
                <a:gd name="T16" fmla="*/ 246 w 3522"/>
                <a:gd name="T17" fmla="*/ 2092 h 2469"/>
                <a:gd name="T18" fmla="*/ 259 w 3522"/>
                <a:gd name="T19" fmla="*/ 2105 h 2469"/>
                <a:gd name="T20" fmla="*/ 275 w 3522"/>
                <a:gd name="T21" fmla="*/ 2114 h 2469"/>
                <a:gd name="T22" fmla="*/ 294 w 3522"/>
                <a:gd name="T23" fmla="*/ 2116 h 2469"/>
                <a:gd name="T24" fmla="*/ 3228 w 3522"/>
                <a:gd name="T25" fmla="*/ 2116 h 2469"/>
                <a:gd name="T26" fmla="*/ 3246 w 3522"/>
                <a:gd name="T27" fmla="*/ 2114 h 2469"/>
                <a:gd name="T28" fmla="*/ 3264 w 3522"/>
                <a:gd name="T29" fmla="*/ 2105 h 2469"/>
                <a:gd name="T30" fmla="*/ 3276 w 3522"/>
                <a:gd name="T31" fmla="*/ 2092 h 2469"/>
                <a:gd name="T32" fmla="*/ 3284 w 3522"/>
                <a:gd name="T33" fmla="*/ 2076 h 2469"/>
                <a:gd name="T34" fmla="*/ 3288 w 3522"/>
                <a:gd name="T35" fmla="*/ 2058 h 2469"/>
                <a:gd name="T36" fmla="*/ 3288 w 3522"/>
                <a:gd name="T37" fmla="*/ 293 h 2469"/>
                <a:gd name="T38" fmla="*/ 3284 w 3522"/>
                <a:gd name="T39" fmla="*/ 275 h 2469"/>
                <a:gd name="T40" fmla="*/ 3276 w 3522"/>
                <a:gd name="T41" fmla="*/ 259 h 2469"/>
                <a:gd name="T42" fmla="*/ 3264 w 3522"/>
                <a:gd name="T43" fmla="*/ 247 h 2469"/>
                <a:gd name="T44" fmla="*/ 3246 w 3522"/>
                <a:gd name="T45" fmla="*/ 238 h 2469"/>
                <a:gd name="T46" fmla="*/ 3228 w 3522"/>
                <a:gd name="T47" fmla="*/ 235 h 2469"/>
                <a:gd name="T48" fmla="*/ 294 w 3522"/>
                <a:gd name="T49" fmla="*/ 235 h 2469"/>
                <a:gd name="T50" fmla="*/ 270 w 3522"/>
                <a:gd name="T51" fmla="*/ 0 h 2469"/>
                <a:gd name="T52" fmla="*/ 3251 w 3522"/>
                <a:gd name="T53" fmla="*/ 0 h 2469"/>
                <a:gd name="T54" fmla="*/ 3295 w 3522"/>
                <a:gd name="T55" fmla="*/ 4 h 2469"/>
                <a:gd name="T56" fmla="*/ 3337 w 3522"/>
                <a:gd name="T57" fmla="*/ 14 h 2469"/>
                <a:gd name="T58" fmla="*/ 3375 w 3522"/>
                <a:gd name="T59" fmla="*/ 30 h 2469"/>
                <a:gd name="T60" fmla="*/ 3411 w 3522"/>
                <a:gd name="T61" fmla="*/ 53 h 2469"/>
                <a:gd name="T62" fmla="*/ 3442 w 3522"/>
                <a:gd name="T63" fmla="*/ 79 h 2469"/>
                <a:gd name="T64" fmla="*/ 3470 w 3522"/>
                <a:gd name="T65" fmla="*/ 111 h 2469"/>
                <a:gd name="T66" fmla="*/ 3491 w 3522"/>
                <a:gd name="T67" fmla="*/ 146 h 2469"/>
                <a:gd name="T68" fmla="*/ 3509 w 3522"/>
                <a:gd name="T69" fmla="*/ 185 h 2469"/>
                <a:gd name="T70" fmla="*/ 3519 w 3522"/>
                <a:gd name="T71" fmla="*/ 226 h 2469"/>
                <a:gd name="T72" fmla="*/ 3522 w 3522"/>
                <a:gd name="T73" fmla="*/ 271 h 2469"/>
                <a:gd name="T74" fmla="*/ 3522 w 3522"/>
                <a:gd name="T75" fmla="*/ 2411 h 2469"/>
                <a:gd name="T76" fmla="*/ 3519 w 3522"/>
                <a:gd name="T77" fmla="*/ 2429 h 2469"/>
                <a:gd name="T78" fmla="*/ 3511 w 3522"/>
                <a:gd name="T79" fmla="*/ 2445 h 2469"/>
                <a:gd name="T80" fmla="*/ 3498 w 3522"/>
                <a:gd name="T81" fmla="*/ 2458 h 2469"/>
                <a:gd name="T82" fmla="*/ 3482 w 3522"/>
                <a:gd name="T83" fmla="*/ 2467 h 2469"/>
                <a:gd name="T84" fmla="*/ 3463 w 3522"/>
                <a:gd name="T85" fmla="*/ 2469 h 2469"/>
                <a:gd name="T86" fmla="*/ 60 w 3522"/>
                <a:gd name="T87" fmla="*/ 2469 h 2469"/>
                <a:gd name="T88" fmla="*/ 40 w 3522"/>
                <a:gd name="T89" fmla="*/ 2467 h 2469"/>
                <a:gd name="T90" fmla="*/ 24 w 3522"/>
                <a:gd name="T91" fmla="*/ 2458 h 2469"/>
                <a:gd name="T92" fmla="*/ 12 w 3522"/>
                <a:gd name="T93" fmla="*/ 2445 h 2469"/>
                <a:gd name="T94" fmla="*/ 4 w 3522"/>
                <a:gd name="T95" fmla="*/ 2429 h 2469"/>
                <a:gd name="T96" fmla="*/ 0 w 3522"/>
                <a:gd name="T97" fmla="*/ 2411 h 2469"/>
                <a:gd name="T98" fmla="*/ 0 w 3522"/>
                <a:gd name="T99" fmla="*/ 271 h 2469"/>
                <a:gd name="T100" fmla="*/ 4 w 3522"/>
                <a:gd name="T101" fmla="*/ 226 h 2469"/>
                <a:gd name="T102" fmla="*/ 14 w 3522"/>
                <a:gd name="T103" fmla="*/ 185 h 2469"/>
                <a:gd name="T104" fmla="*/ 31 w 3522"/>
                <a:gd name="T105" fmla="*/ 146 h 2469"/>
                <a:gd name="T106" fmla="*/ 53 w 3522"/>
                <a:gd name="T107" fmla="*/ 111 h 2469"/>
                <a:gd name="T108" fmla="*/ 80 w 3522"/>
                <a:gd name="T109" fmla="*/ 79 h 2469"/>
                <a:gd name="T110" fmla="*/ 111 w 3522"/>
                <a:gd name="T111" fmla="*/ 53 h 2469"/>
                <a:gd name="T112" fmla="*/ 146 w 3522"/>
                <a:gd name="T113" fmla="*/ 30 h 2469"/>
                <a:gd name="T114" fmla="*/ 185 w 3522"/>
                <a:gd name="T115" fmla="*/ 14 h 2469"/>
                <a:gd name="T116" fmla="*/ 227 w 3522"/>
                <a:gd name="T117" fmla="*/ 4 h 2469"/>
                <a:gd name="T118" fmla="*/ 270 w 3522"/>
                <a:gd name="T119" fmla="*/ 0 h 2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22" h="2469">
                  <a:moveTo>
                    <a:pt x="294" y="235"/>
                  </a:moveTo>
                  <a:lnTo>
                    <a:pt x="275" y="238"/>
                  </a:lnTo>
                  <a:lnTo>
                    <a:pt x="259" y="247"/>
                  </a:lnTo>
                  <a:lnTo>
                    <a:pt x="246" y="259"/>
                  </a:lnTo>
                  <a:lnTo>
                    <a:pt x="238" y="275"/>
                  </a:lnTo>
                  <a:lnTo>
                    <a:pt x="235" y="293"/>
                  </a:lnTo>
                  <a:lnTo>
                    <a:pt x="235" y="2058"/>
                  </a:lnTo>
                  <a:lnTo>
                    <a:pt x="238" y="2076"/>
                  </a:lnTo>
                  <a:lnTo>
                    <a:pt x="246" y="2092"/>
                  </a:lnTo>
                  <a:lnTo>
                    <a:pt x="259" y="2105"/>
                  </a:lnTo>
                  <a:lnTo>
                    <a:pt x="275" y="2114"/>
                  </a:lnTo>
                  <a:lnTo>
                    <a:pt x="294" y="2116"/>
                  </a:lnTo>
                  <a:lnTo>
                    <a:pt x="3228" y="2116"/>
                  </a:lnTo>
                  <a:lnTo>
                    <a:pt x="3246" y="2114"/>
                  </a:lnTo>
                  <a:lnTo>
                    <a:pt x="3264" y="2105"/>
                  </a:lnTo>
                  <a:lnTo>
                    <a:pt x="3276" y="2092"/>
                  </a:lnTo>
                  <a:lnTo>
                    <a:pt x="3284" y="2076"/>
                  </a:lnTo>
                  <a:lnTo>
                    <a:pt x="3288" y="2058"/>
                  </a:lnTo>
                  <a:lnTo>
                    <a:pt x="3288" y="293"/>
                  </a:lnTo>
                  <a:lnTo>
                    <a:pt x="3284" y="275"/>
                  </a:lnTo>
                  <a:lnTo>
                    <a:pt x="3276" y="259"/>
                  </a:lnTo>
                  <a:lnTo>
                    <a:pt x="3264" y="247"/>
                  </a:lnTo>
                  <a:lnTo>
                    <a:pt x="3246" y="238"/>
                  </a:lnTo>
                  <a:lnTo>
                    <a:pt x="3228" y="235"/>
                  </a:lnTo>
                  <a:lnTo>
                    <a:pt x="294" y="235"/>
                  </a:lnTo>
                  <a:close/>
                  <a:moveTo>
                    <a:pt x="270" y="0"/>
                  </a:moveTo>
                  <a:lnTo>
                    <a:pt x="3251" y="0"/>
                  </a:lnTo>
                  <a:lnTo>
                    <a:pt x="3295" y="4"/>
                  </a:lnTo>
                  <a:lnTo>
                    <a:pt x="3337" y="14"/>
                  </a:lnTo>
                  <a:lnTo>
                    <a:pt x="3375" y="30"/>
                  </a:lnTo>
                  <a:lnTo>
                    <a:pt x="3411" y="53"/>
                  </a:lnTo>
                  <a:lnTo>
                    <a:pt x="3442" y="79"/>
                  </a:lnTo>
                  <a:lnTo>
                    <a:pt x="3470" y="111"/>
                  </a:lnTo>
                  <a:lnTo>
                    <a:pt x="3491" y="146"/>
                  </a:lnTo>
                  <a:lnTo>
                    <a:pt x="3509" y="185"/>
                  </a:lnTo>
                  <a:lnTo>
                    <a:pt x="3519" y="226"/>
                  </a:lnTo>
                  <a:lnTo>
                    <a:pt x="3522" y="271"/>
                  </a:lnTo>
                  <a:lnTo>
                    <a:pt x="3522" y="2411"/>
                  </a:lnTo>
                  <a:lnTo>
                    <a:pt x="3519" y="2429"/>
                  </a:lnTo>
                  <a:lnTo>
                    <a:pt x="3511" y="2445"/>
                  </a:lnTo>
                  <a:lnTo>
                    <a:pt x="3498" y="2458"/>
                  </a:lnTo>
                  <a:lnTo>
                    <a:pt x="3482" y="2467"/>
                  </a:lnTo>
                  <a:lnTo>
                    <a:pt x="3463" y="2469"/>
                  </a:lnTo>
                  <a:lnTo>
                    <a:pt x="60" y="2469"/>
                  </a:lnTo>
                  <a:lnTo>
                    <a:pt x="40" y="2467"/>
                  </a:lnTo>
                  <a:lnTo>
                    <a:pt x="24" y="2458"/>
                  </a:lnTo>
                  <a:lnTo>
                    <a:pt x="12" y="2445"/>
                  </a:lnTo>
                  <a:lnTo>
                    <a:pt x="4" y="2429"/>
                  </a:lnTo>
                  <a:lnTo>
                    <a:pt x="0" y="2411"/>
                  </a:lnTo>
                  <a:lnTo>
                    <a:pt x="0" y="271"/>
                  </a:lnTo>
                  <a:lnTo>
                    <a:pt x="4" y="226"/>
                  </a:lnTo>
                  <a:lnTo>
                    <a:pt x="14" y="185"/>
                  </a:lnTo>
                  <a:lnTo>
                    <a:pt x="31" y="146"/>
                  </a:lnTo>
                  <a:lnTo>
                    <a:pt x="53" y="111"/>
                  </a:lnTo>
                  <a:lnTo>
                    <a:pt x="80" y="79"/>
                  </a:lnTo>
                  <a:lnTo>
                    <a:pt x="111" y="53"/>
                  </a:lnTo>
                  <a:lnTo>
                    <a:pt x="146" y="30"/>
                  </a:lnTo>
                  <a:lnTo>
                    <a:pt x="185" y="14"/>
                  </a:lnTo>
                  <a:lnTo>
                    <a:pt x="227" y="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5C546A"/>
            </a:solidFill>
            <a:ln w="0">
              <a:solidFill>
                <a:srgbClr val="5C546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9"/>
            <p:cNvSpPr>
              <a:spLocks/>
            </p:cNvSpPr>
            <p:nvPr/>
          </p:nvSpPr>
          <p:spPr bwMode="auto">
            <a:xfrm>
              <a:off x="1074738" y="4610100"/>
              <a:ext cx="746125" cy="58737"/>
            </a:xfrm>
            <a:custGeom>
              <a:avLst/>
              <a:gdLst>
                <a:gd name="T0" fmla="*/ 58 w 3757"/>
                <a:gd name="T1" fmla="*/ 0 h 295"/>
                <a:gd name="T2" fmla="*/ 3697 w 3757"/>
                <a:gd name="T3" fmla="*/ 0 h 295"/>
                <a:gd name="T4" fmla="*/ 3717 w 3757"/>
                <a:gd name="T5" fmla="*/ 4 h 295"/>
                <a:gd name="T6" fmla="*/ 3733 w 3757"/>
                <a:gd name="T7" fmla="*/ 12 h 295"/>
                <a:gd name="T8" fmla="*/ 3745 w 3757"/>
                <a:gd name="T9" fmla="*/ 24 h 295"/>
                <a:gd name="T10" fmla="*/ 3753 w 3757"/>
                <a:gd name="T11" fmla="*/ 40 h 295"/>
                <a:gd name="T12" fmla="*/ 3757 w 3757"/>
                <a:gd name="T13" fmla="*/ 60 h 295"/>
                <a:gd name="T14" fmla="*/ 3753 w 3757"/>
                <a:gd name="T15" fmla="*/ 97 h 295"/>
                <a:gd name="T16" fmla="*/ 3744 w 3757"/>
                <a:gd name="T17" fmla="*/ 134 h 295"/>
                <a:gd name="T18" fmla="*/ 3730 w 3757"/>
                <a:gd name="T19" fmla="*/ 167 h 295"/>
                <a:gd name="T20" fmla="*/ 3711 w 3757"/>
                <a:gd name="T21" fmla="*/ 199 h 295"/>
                <a:gd name="T22" fmla="*/ 3687 w 3757"/>
                <a:gd name="T23" fmla="*/ 226 h 295"/>
                <a:gd name="T24" fmla="*/ 3660 w 3757"/>
                <a:gd name="T25" fmla="*/ 249 h 295"/>
                <a:gd name="T26" fmla="*/ 3629 w 3757"/>
                <a:gd name="T27" fmla="*/ 269 h 295"/>
                <a:gd name="T28" fmla="*/ 3596 w 3757"/>
                <a:gd name="T29" fmla="*/ 282 h 295"/>
                <a:gd name="T30" fmla="*/ 3559 w 3757"/>
                <a:gd name="T31" fmla="*/ 291 h 295"/>
                <a:gd name="T32" fmla="*/ 3522 w 3757"/>
                <a:gd name="T33" fmla="*/ 295 h 295"/>
                <a:gd name="T34" fmla="*/ 235 w 3757"/>
                <a:gd name="T35" fmla="*/ 295 h 295"/>
                <a:gd name="T36" fmla="*/ 197 w 3757"/>
                <a:gd name="T37" fmla="*/ 291 h 295"/>
                <a:gd name="T38" fmla="*/ 161 w 3757"/>
                <a:gd name="T39" fmla="*/ 282 h 295"/>
                <a:gd name="T40" fmla="*/ 128 w 3757"/>
                <a:gd name="T41" fmla="*/ 269 h 295"/>
                <a:gd name="T42" fmla="*/ 97 w 3757"/>
                <a:gd name="T43" fmla="*/ 249 h 295"/>
                <a:gd name="T44" fmla="*/ 68 w 3757"/>
                <a:gd name="T45" fmla="*/ 226 h 295"/>
                <a:gd name="T46" fmla="*/ 46 w 3757"/>
                <a:gd name="T47" fmla="*/ 199 h 295"/>
                <a:gd name="T48" fmla="*/ 26 w 3757"/>
                <a:gd name="T49" fmla="*/ 167 h 295"/>
                <a:gd name="T50" fmla="*/ 13 w 3757"/>
                <a:gd name="T51" fmla="*/ 134 h 295"/>
                <a:gd name="T52" fmla="*/ 3 w 3757"/>
                <a:gd name="T53" fmla="*/ 97 h 295"/>
                <a:gd name="T54" fmla="*/ 0 w 3757"/>
                <a:gd name="T55" fmla="*/ 60 h 295"/>
                <a:gd name="T56" fmla="*/ 3 w 3757"/>
                <a:gd name="T57" fmla="*/ 40 h 295"/>
                <a:gd name="T58" fmla="*/ 11 w 3757"/>
                <a:gd name="T59" fmla="*/ 24 h 295"/>
                <a:gd name="T60" fmla="*/ 24 w 3757"/>
                <a:gd name="T61" fmla="*/ 12 h 295"/>
                <a:gd name="T62" fmla="*/ 40 w 3757"/>
                <a:gd name="T63" fmla="*/ 4 h 295"/>
                <a:gd name="T64" fmla="*/ 58 w 3757"/>
                <a:gd name="T65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57" h="295">
                  <a:moveTo>
                    <a:pt x="58" y="0"/>
                  </a:moveTo>
                  <a:lnTo>
                    <a:pt x="3697" y="0"/>
                  </a:lnTo>
                  <a:lnTo>
                    <a:pt x="3717" y="4"/>
                  </a:lnTo>
                  <a:lnTo>
                    <a:pt x="3733" y="12"/>
                  </a:lnTo>
                  <a:lnTo>
                    <a:pt x="3745" y="24"/>
                  </a:lnTo>
                  <a:lnTo>
                    <a:pt x="3753" y="40"/>
                  </a:lnTo>
                  <a:lnTo>
                    <a:pt x="3757" y="60"/>
                  </a:lnTo>
                  <a:lnTo>
                    <a:pt x="3753" y="97"/>
                  </a:lnTo>
                  <a:lnTo>
                    <a:pt x="3744" y="134"/>
                  </a:lnTo>
                  <a:lnTo>
                    <a:pt x="3730" y="167"/>
                  </a:lnTo>
                  <a:lnTo>
                    <a:pt x="3711" y="199"/>
                  </a:lnTo>
                  <a:lnTo>
                    <a:pt x="3687" y="226"/>
                  </a:lnTo>
                  <a:lnTo>
                    <a:pt x="3660" y="249"/>
                  </a:lnTo>
                  <a:lnTo>
                    <a:pt x="3629" y="269"/>
                  </a:lnTo>
                  <a:lnTo>
                    <a:pt x="3596" y="282"/>
                  </a:lnTo>
                  <a:lnTo>
                    <a:pt x="3559" y="291"/>
                  </a:lnTo>
                  <a:lnTo>
                    <a:pt x="3522" y="295"/>
                  </a:lnTo>
                  <a:lnTo>
                    <a:pt x="235" y="295"/>
                  </a:lnTo>
                  <a:lnTo>
                    <a:pt x="197" y="291"/>
                  </a:lnTo>
                  <a:lnTo>
                    <a:pt x="161" y="282"/>
                  </a:lnTo>
                  <a:lnTo>
                    <a:pt x="128" y="269"/>
                  </a:lnTo>
                  <a:lnTo>
                    <a:pt x="97" y="249"/>
                  </a:lnTo>
                  <a:lnTo>
                    <a:pt x="68" y="226"/>
                  </a:lnTo>
                  <a:lnTo>
                    <a:pt x="46" y="199"/>
                  </a:lnTo>
                  <a:lnTo>
                    <a:pt x="26" y="167"/>
                  </a:lnTo>
                  <a:lnTo>
                    <a:pt x="13" y="134"/>
                  </a:lnTo>
                  <a:lnTo>
                    <a:pt x="3" y="97"/>
                  </a:lnTo>
                  <a:lnTo>
                    <a:pt x="0" y="60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10"/>
            <p:cNvSpPr>
              <a:spLocks/>
            </p:cNvSpPr>
            <p:nvPr/>
          </p:nvSpPr>
          <p:spPr bwMode="auto">
            <a:xfrm>
              <a:off x="1190626" y="4225925"/>
              <a:ext cx="104775" cy="22225"/>
            </a:xfrm>
            <a:custGeom>
              <a:avLst/>
              <a:gdLst>
                <a:gd name="T0" fmla="*/ 59 w 528"/>
                <a:gd name="T1" fmla="*/ 0 h 118"/>
                <a:gd name="T2" fmla="*/ 469 w 528"/>
                <a:gd name="T3" fmla="*/ 0 h 118"/>
                <a:gd name="T4" fmla="*/ 489 w 528"/>
                <a:gd name="T5" fmla="*/ 3 h 118"/>
                <a:gd name="T6" fmla="*/ 505 w 528"/>
                <a:gd name="T7" fmla="*/ 11 h 118"/>
                <a:gd name="T8" fmla="*/ 517 w 528"/>
                <a:gd name="T9" fmla="*/ 24 h 118"/>
                <a:gd name="T10" fmla="*/ 525 w 528"/>
                <a:gd name="T11" fmla="*/ 41 h 118"/>
                <a:gd name="T12" fmla="*/ 528 w 528"/>
                <a:gd name="T13" fmla="*/ 59 h 118"/>
                <a:gd name="T14" fmla="*/ 525 w 528"/>
                <a:gd name="T15" fmla="*/ 78 h 118"/>
                <a:gd name="T16" fmla="*/ 517 w 528"/>
                <a:gd name="T17" fmla="*/ 94 h 118"/>
                <a:gd name="T18" fmla="*/ 505 w 528"/>
                <a:gd name="T19" fmla="*/ 106 h 118"/>
                <a:gd name="T20" fmla="*/ 489 w 528"/>
                <a:gd name="T21" fmla="*/ 115 h 118"/>
                <a:gd name="T22" fmla="*/ 469 w 528"/>
                <a:gd name="T23" fmla="*/ 118 h 118"/>
                <a:gd name="T24" fmla="*/ 59 w 528"/>
                <a:gd name="T25" fmla="*/ 118 h 118"/>
                <a:gd name="T26" fmla="*/ 40 w 528"/>
                <a:gd name="T27" fmla="*/ 115 h 118"/>
                <a:gd name="T28" fmla="*/ 24 w 528"/>
                <a:gd name="T29" fmla="*/ 106 h 118"/>
                <a:gd name="T30" fmla="*/ 11 w 528"/>
                <a:gd name="T31" fmla="*/ 94 h 118"/>
                <a:gd name="T32" fmla="*/ 3 w 528"/>
                <a:gd name="T33" fmla="*/ 78 h 118"/>
                <a:gd name="T34" fmla="*/ 0 w 528"/>
                <a:gd name="T35" fmla="*/ 59 h 118"/>
                <a:gd name="T36" fmla="*/ 3 w 528"/>
                <a:gd name="T37" fmla="*/ 41 h 118"/>
                <a:gd name="T38" fmla="*/ 11 w 528"/>
                <a:gd name="T39" fmla="*/ 24 h 118"/>
                <a:gd name="T40" fmla="*/ 24 w 528"/>
                <a:gd name="T41" fmla="*/ 11 h 118"/>
                <a:gd name="T42" fmla="*/ 40 w 528"/>
                <a:gd name="T43" fmla="*/ 3 h 118"/>
                <a:gd name="T44" fmla="*/ 59 w 528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8" h="118">
                  <a:moveTo>
                    <a:pt x="59" y="0"/>
                  </a:moveTo>
                  <a:lnTo>
                    <a:pt x="469" y="0"/>
                  </a:lnTo>
                  <a:lnTo>
                    <a:pt x="489" y="3"/>
                  </a:lnTo>
                  <a:lnTo>
                    <a:pt x="505" y="11"/>
                  </a:lnTo>
                  <a:lnTo>
                    <a:pt x="517" y="24"/>
                  </a:lnTo>
                  <a:lnTo>
                    <a:pt x="525" y="41"/>
                  </a:lnTo>
                  <a:lnTo>
                    <a:pt x="528" y="59"/>
                  </a:lnTo>
                  <a:lnTo>
                    <a:pt x="525" y="78"/>
                  </a:lnTo>
                  <a:lnTo>
                    <a:pt x="517" y="94"/>
                  </a:lnTo>
                  <a:lnTo>
                    <a:pt x="505" y="106"/>
                  </a:lnTo>
                  <a:lnTo>
                    <a:pt x="489" y="115"/>
                  </a:lnTo>
                  <a:lnTo>
                    <a:pt x="469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D200"/>
            </a:solidFill>
            <a:ln w="0">
              <a:solidFill>
                <a:srgbClr val="FFD2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11"/>
            <p:cNvSpPr>
              <a:spLocks/>
            </p:cNvSpPr>
            <p:nvPr/>
          </p:nvSpPr>
          <p:spPr bwMode="auto">
            <a:xfrm>
              <a:off x="1470026" y="4225925"/>
              <a:ext cx="34925" cy="22225"/>
            </a:xfrm>
            <a:custGeom>
              <a:avLst/>
              <a:gdLst>
                <a:gd name="T0" fmla="*/ 59 w 177"/>
                <a:gd name="T1" fmla="*/ 0 h 118"/>
                <a:gd name="T2" fmla="*/ 117 w 177"/>
                <a:gd name="T3" fmla="*/ 0 h 118"/>
                <a:gd name="T4" fmla="*/ 137 w 177"/>
                <a:gd name="T5" fmla="*/ 3 h 118"/>
                <a:gd name="T6" fmla="*/ 153 w 177"/>
                <a:gd name="T7" fmla="*/ 11 h 118"/>
                <a:gd name="T8" fmla="*/ 165 w 177"/>
                <a:gd name="T9" fmla="*/ 24 h 118"/>
                <a:gd name="T10" fmla="*/ 173 w 177"/>
                <a:gd name="T11" fmla="*/ 41 h 118"/>
                <a:gd name="T12" fmla="*/ 177 w 177"/>
                <a:gd name="T13" fmla="*/ 59 h 118"/>
                <a:gd name="T14" fmla="*/ 173 w 177"/>
                <a:gd name="T15" fmla="*/ 78 h 118"/>
                <a:gd name="T16" fmla="*/ 165 w 177"/>
                <a:gd name="T17" fmla="*/ 94 h 118"/>
                <a:gd name="T18" fmla="*/ 153 w 177"/>
                <a:gd name="T19" fmla="*/ 106 h 118"/>
                <a:gd name="T20" fmla="*/ 137 w 177"/>
                <a:gd name="T21" fmla="*/ 115 h 118"/>
                <a:gd name="T22" fmla="*/ 117 w 177"/>
                <a:gd name="T23" fmla="*/ 118 h 118"/>
                <a:gd name="T24" fmla="*/ 59 w 177"/>
                <a:gd name="T25" fmla="*/ 118 h 118"/>
                <a:gd name="T26" fmla="*/ 41 w 177"/>
                <a:gd name="T27" fmla="*/ 115 h 118"/>
                <a:gd name="T28" fmla="*/ 24 w 177"/>
                <a:gd name="T29" fmla="*/ 106 h 118"/>
                <a:gd name="T30" fmla="*/ 11 w 177"/>
                <a:gd name="T31" fmla="*/ 94 h 118"/>
                <a:gd name="T32" fmla="*/ 3 w 177"/>
                <a:gd name="T33" fmla="*/ 78 h 118"/>
                <a:gd name="T34" fmla="*/ 0 w 177"/>
                <a:gd name="T35" fmla="*/ 59 h 118"/>
                <a:gd name="T36" fmla="*/ 3 w 177"/>
                <a:gd name="T37" fmla="*/ 41 h 118"/>
                <a:gd name="T38" fmla="*/ 11 w 177"/>
                <a:gd name="T39" fmla="*/ 24 h 118"/>
                <a:gd name="T40" fmla="*/ 24 w 177"/>
                <a:gd name="T41" fmla="*/ 11 h 118"/>
                <a:gd name="T42" fmla="*/ 41 w 177"/>
                <a:gd name="T43" fmla="*/ 3 h 118"/>
                <a:gd name="T44" fmla="*/ 59 w 177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7" h="118">
                  <a:moveTo>
                    <a:pt x="59" y="0"/>
                  </a:moveTo>
                  <a:lnTo>
                    <a:pt x="117" y="0"/>
                  </a:lnTo>
                  <a:lnTo>
                    <a:pt x="137" y="3"/>
                  </a:lnTo>
                  <a:lnTo>
                    <a:pt x="153" y="11"/>
                  </a:lnTo>
                  <a:lnTo>
                    <a:pt x="165" y="24"/>
                  </a:lnTo>
                  <a:lnTo>
                    <a:pt x="173" y="41"/>
                  </a:lnTo>
                  <a:lnTo>
                    <a:pt x="177" y="59"/>
                  </a:lnTo>
                  <a:lnTo>
                    <a:pt x="173" y="78"/>
                  </a:lnTo>
                  <a:lnTo>
                    <a:pt x="165" y="94"/>
                  </a:lnTo>
                  <a:lnTo>
                    <a:pt x="153" y="106"/>
                  </a:lnTo>
                  <a:lnTo>
                    <a:pt x="137" y="115"/>
                  </a:lnTo>
                  <a:lnTo>
                    <a:pt x="117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4" y="106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12"/>
            <p:cNvSpPr>
              <a:spLocks/>
            </p:cNvSpPr>
            <p:nvPr/>
          </p:nvSpPr>
          <p:spPr bwMode="auto">
            <a:xfrm>
              <a:off x="1528763" y="4225925"/>
              <a:ext cx="34925" cy="22225"/>
            </a:xfrm>
            <a:custGeom>
              <a:avLst/>
              <a:gdLst>
                <a:gd name="T0" fmla="*/ 58 w 177"/>
                <a:gd name="T1" fmla="*/ 0 h 118"/>
                <a:gd name="T2" fmla="*/ 117 w 177"/>
                <a:gd name="T3" fmla="*/ 0 h 118"/>
                <a:gd name="T4" fmla="*/ 136 w 177"/>
                <a:gd name="T5" fmla="*/ 3 h 118"/>
                <a:gd name="T6" fmla="*/ 152 w 177"/>
                <a:gd name="T7" fmla="*/ 11 h 118"/>
                <a:gd name="T8" fmla="*/ 165 w 177"/>
                <a:gd name="T9" fmla="*/ 24 h 118"/>
                <a:gd name="T10" fmla="*/ 173 w 177"/>
                <a:gd name="T11" fmla="*/ 41 h 118"/>
                <a:gd name="T12" fmla="*/ 177 w 177"/>
                <a:gd name="T13" fmla="*/ 59 h 118"/>
                <a:gd name="T14" fmla="*/ 173 w 177"/>
                <a:gd name="T15" fmla="*/ 78 h 118"/>
                <a:gd name="T16" fmla="*/ 165 w 177"/>
                <a:gd name="T17" fmla="*/ 94 h 118"/>
                <a:gd name="T18" fmla="*/ 152 w 177"/>
                <a:gd name="T19" fmla="*/ 106 h 118"/>
                <a:gd name="T20" fmla="*/ 136 w 177"/>
                <a:gd name="T21" fmla="*/ 115 h 118"/>
                <a:gd name="T22" fmla="*/ 117 w 177"/>
                <a:gd name="T23" fmla="*/ 118 h 118"/>
                <a:gd name="T24" fmla="*/ 58 w 177"/>
                <a:gd name="T25" fmla="*/ 118 h 118"/>
                <a:gd name="T26" fmla="*/ 40 w 177"/>
                <a:gd name="T27" fmla="*/ 115 h 118"/>
                <a:gd name="T28" fmla="*/ 24 w 177"/>
                <a:gd name="T29" fmla="*/ 106 h 118"/>
                <a:gd name="T30" fmla="*/ 11 w 177"/>
                <a:gd name="T31" fmla="*/ 94 h 118"/>
                <a:gd name="T32" fmla="*/ 3 w 177"/>
                <a:gd name="T33" fmla="*/ 78 h 118"/>
                <a:gd name="T34" fmla="*/ 0 w 177"/>
                <a:gd name="T35" fmla="*/ 59 h 118"/>
                <a:gd name="T36" fmla="*/ 3 w 177"/>
                <a:gd name="T37" fmla="*/ 41 h 118"/>
                <a:gd name="T38" fmla="*/ 11 w 177"/>
                <a:gd name="T39" fmla="*/ 24 h 118"/>
                <a:gd name="T40" fmla="*/ 24 w 177"/>
                <a:gd name="T41" fmla="*/ 11 h 118"/>
                <a:gd name="T42" fmla="*/ 40 w 177"/>
                <a:gd name="T43" fmla="*/ 3 h 118"/>
                <a:gd name="T44" fmla="*/ 58 w 177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7" h="118">
                  <a:moveTo>
                    <a:pt x="58" y="0"/>
                  </a:moveTo>
                  <a:lnTo>
                    <a:pt x="117" y="0"/>
                  </a:lnTo>
                  <a:lnTo>
                    <a:pt x="136" y="3"/>
                  </a:lnTo>
                  <a:lnTo>
                    <a:pt x="152" y="11"/>
                  </a:lnTo>
                  <a:lnTo>
                    <a:pt x="165" y="24"/>
                  </a:lnTo>
                  <a:lnTo>
                    <a:pt x="173" y="41"/>
                  </a:lnTo>
                  <a:lnTo>
                    <a:pt x="177" y="59"/>
                  </a:lnTo>
                  <a:lnTo>
                    <a:pt x="173" y="78"/>
                  </a:lnTo>
                  <a:lnTo>
                    <a:pt x="165" y="94"/>
                  </a:lnTo>
                  <a:lnTo>
                    <a:pt x="152" y="106"/>
                  </a:lnTo>
                  <a:lnTo>
                    <a:pt x="136" y="115"/>
                  </a:lnTo>
                  <a:lnTo>
                    <a:pt x="117" y="118"/>
                  </a:lnTo>
                  <a:lnTo>
                    <a:pt x="58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13"/>
            <p:cNvSpPr>
              <a:spLocks/>
            </p:cNvSpPr>
            <p:nvPr/>
          </p:nvSpPr>
          <p:spPr bwMode="auto">
            <a:xfrm>
              <a:off x="1587501" y="4225925"/>
              <a:ext cx="34925" cy="22225"/>
            </a:xfrm>
            <a:custGeom>
              <a:avLst/>
              <a:gdLst>
                <a:gd name="T0" fmla="*/ 58 w 175"/>
                <a:gd name="T1" fmla="*/ 0 h 118"/>
                <a:gd name="T2" fmla="*/ 117 w 175"/>
                <a:gd name="T3" fmla="*/ 0 h 118"/>
                <a:gd name="T4" fmla="*/ 136 w 175"/>
                <a:gd name="T5" fmla="*/ 3 h 118"/>
                <a:gd name="T6" fmla="*/ 152 w 175"/>
                <a:gd name="T7" fmla="*/ 11 h 118"/>
                <a:gd name="T8" fmla="*/ 164 w 175"/>
                <a:gd name="T9" fmla="*/ 24 h 118"/>
                <a:gd name="T10" fmla="*/ 172 w 175"/>
                <a:gd name="T11" fmla="*/ 41 h 118"/>
                <a:gd name="T12" fmla="*/ 175 w 175"/>
                <a:gd name="T13" fmla="*/ 59 h 118"/>
                <a:gd name="T14" fmla="*/ 172 w 175"/>
                <a:gd name="T15" fmla="*/ 78 h 118"/>
                <a:gd name="T16" fmla="*/ 164 w 175"/>
                <a:gd name="T17" fmla="*/ 94 h 118"/>
                <a:gd name="T18" fmla="*/ 152 w 175"/>
                <a:gd name="T19" fmla="*/ 106 h 118"/>
                <a:gd name="T20" fmla="*/ 136 w 175"/>
                <a:gd name="T21" fmla="*/ 115 h 118"/>
                <a:gd name="T22" fmla="*/ 117 w 175"/>
                <a:gd name="T23" fmla="*/ 118 h 118"/>
                <a:gd name="T24" fmla="*/ 58 w 175"/>
                <a:gd name="T25" fmla="*/ 118 h 118"/>
                <a:gd name="T26" fmla="*/ 40 w 175"/>
                <a:gd name="T27" fmla="*/ 115 h 118"/>
                <a:gd name="T28" fmla="*/ 24 w 175"/>
                <a:gd name="T29" fmla="*/ 106 h 118"/>
                <a:gd name="T30" fmla="*/ 10 w 175"/>
                <a:gd name="T31" fmla="*/ 94 h 118"/>
                <a:gd name="T32" fmla="*/ 2 w 175"/>
                <a:gd name="T33" fmla="*/ 78 h 118"/>
                <a:gd name="T34" fmla="*/ 0 w 175"/>
                <a:gd name="T35" fmla="*/ 59 h 118"/>
                <a:gd name="T36" fmla="*/ 2 w 175"/>
                <a:gd name="T37" fmla="*/ 41 h 118"/>
                <a:gd name="T38" fmla="*/ 10 w 175"/>
                <a:gd name="T39" fmla="*/ 24 h 118"/>
                <a:gd name="T40" fmla="*/ 24 w 175"/>
                <a:gd name="T41" fmla="*/ 11 h 118"/>
                <a:gd name="T42" fmla="*/ 40 w 175"/>
                <a:gd name="T43" fmla="*/ 3 h 118"/>
                <a:gd name="T44" fmla="*/ 58 w 175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118">
                  <a:moveTo>
                    <a:pt x="58" y="0"/>
                  </a:moveTo>
                  <a:lnTo>
                    <a:pt x="117" y="0"/>
                  </a:lnTo>
                  <a:lnTo>
                    <a:pt x="136" y="3"/>
                  </a:lnTo>
                  <a:lnTo>
                    <a:pt x="152" y="11"/>
                  </a:lnTo>
                  <a:lnTo>
                    <a:pt x="164" y="24"/>
                  </a:lnTo>
                  <a:lnTo>
                    <a:pt x="172" y="41"/>
                  </a:lnTo>
                  <a:lnTo>
                    <a:pt x="175" y="59"/>
                  </a:lnTo>
                  <a:lnTo>
                    <a:pt x="172" y="78"/>
                  </a:lnTo>
                  <a:lnTo>
                    <a:pt x="164" y="94"/>
                  </a:lnTo>
                  <a:lnTo>
                    <a:pt x="152" y="106"/>
                  </a:lnTo>
                  <a:lnTo>
                    <a:pt x="136" y="115"/>
                  </a:lnTo>
                  <a:lnTo>
                    <a:pt x="117" y="118"/>
                  </a:lnTo>
                  <a:lnTo>
                    <a:pt x="58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0" y="94"/>
                  </a:lnTo>
                  <a:lnTo>
                    <a:pt x="2" y="78"/>
                  </a:lnTo>
                  <a:lnTo>
                    <a:pt x="0" y="59"/>
                  </a:lnTo>
                  <a:lnTo>
                    <a:pt x="2" y="41"/>
                  </a:lnTo>
                  <a:lnTo>
                    <a:pt x="10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14"/>
            <p:cNvSpPr>
              <a:spLocks/>
            </p:cNvSpPr>
            <p:nvPr/>
          </p:nvSpPr>
          <p:spPr bwMode="auto">
            <a:xfrm>
              <a:off x="1644651" y="4225925"/>
              <a:ext cx="36513" cy="22225"/>
            </a:xfrm>
            <a:custGeom>
              <a:avLst/>
              <a:gdLst>
                <a:gd name="T0" fmla="*/ 59 w 176"/>
                <a:gd name="T1" fmla="*/ 0 h 118"/>
                <a:gd name="T2" fmla="*/ 117 w 176"/>
                <a:gd name="T3" fmla="*/ 0 h 118"/>
                <a:gd name="T4" fmla="*/ 135 w 176"/>
                <a:gd name="T5" fmla="*/ 3 h 118"/>
                <a:gd name="T6" fmla="*/ 153 w 176"/>
                <a:gd name="T7" fmla="*/ 11 h 118"/>
                <a:gd name="T8" fmla="*/ 165 w 176"/>
                <a:gd name="T9" fmla="*/ 24 h 118"/>
                <a:gd name="T10" fmla="*/ 173 w 176"/>
                <a:gd name="T11" fmla="*/ 41 h 118"/>
                <a:gd name="T12" fmla="*/ 176 w 176"/>
                <a:gd name="T13" fmla="*/ 59 h 118"/>
                <a:gd name="T14" fmla="*/ 173 w 176"/>
                <a:gd name="T15" fmla="*/ 78 h 118"/>
                <a:gd name="T16" fmla="*/ 165 w 176"/>
                <a:gd name="T17" fmla="*/ 94 h 118"/>
                <a:gd name="T18" fmla="*/ 153 w 176"/>
                <a:gd name="T19" fmla="*/ 106 h 118"/>
                <a:gd name="T20" fmla="*/ 135 w 176"/>
                <a:gd name="T21" fmla="*/ 115 h 118"/>
                <a:gd name="T22" fmla="*/ 117 w 176"/>
                <a:gd name="T23" fmla="*/ 118 h 118"/>
                <a:gd name="T24" fmla="*/ 59 w 176"/>
                <a:gd name="T25" fmla="*/ 118 h 118"/>
                <a:gd name="T26" fmla="*/ 40 w 176"/>
                <a:gd name="T27" fmla="*/ 115 h 118"/>
                <a:gd name="T28" fmla="*/ 24 w 176"/>
                <a:gd name="T29" fmla="*/ 106 h 118"/>
                <a:gd name="T30" fmla="*/ 11 w 176"/>
                <a:gd name="T31" fmla="*/ 94 h 118"/>
                <a:gd name="T32" fmla="*/ 3 w 176"/>
                <a:gd name="T33" fmla="*/ 78 h 118"/>
                <a:gd name="T34" fmla="*/ 0 w 176"/>
                <a:gd name="T35" fmla="*/ 59 h 118"/>
                <a:gd name="T36" fmla="*/ 3 w 176"/>
                <a:gd name="T37" fmla="*/ 41 h 118"/>
                <a:gd name="T38" fmla="*/ 11 w 176"/>
                <a:gd name="T39" fmla="*/ 24 h 118"/>
                <a:gd name="T40" fmla="*/ 24 w 176"/>
                <a:gd name="T41" fmla="*/ 11 h 118"/>
                <a:gd name="T42" fmla="*/ 40 w 176"/>
                <a:gd name="T43" fmla="*/ 3 h 118"/>
                <a:gd name="T44" fmla="*/ 59 w 176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6" h="118">
                  <a:moveTo>
                    <a:pt x="59" y="0"/>
                  </a:moveTo>
                  <a:lnTo>
                    <a:pt x="117" y="0"/>
                  </a:lnTo>
                  <a:lnTo>
                    <a:pt x="135" y="3"/>
                  </a:lnTo>
                  <a:lnTo>
                    <a:pt x="153" y="11"/>
                  </a:lnTo>
                  <a:lnTo>
                    <a:pt x="165" y="24"/>
                  </a:lnTo>
                  <a:lnTo>
                    <a:pt x="173" y="41"/>
                  </a:lnTo>
                  <a:lnTo>
                    <a:pt x="176" y="59"/>
                  </a:lnTo>
                  <a:lnTo>
                    <a:pt x="173" y="78"/>
                  </a:lnTo>
                  <a:lnTo>
                    <a:pt x="165" y="94"/>
                  </a:lnTo>
                  <a:lnTo>
                    <a:pt x="153" y="106"/>
                  </a:lnTo>
                  <a:lnTo>
                    <a:pt x="135" y="115"/>
                  </a:lnTo>
                  <a:lnTo>
                    <a:pt x="117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15"/>
            <p:cNvSpPr>
              <a:spLocks/>
            </p:cNvSpPr>
            <p:nvPr/>
          </p:nvSpPr>
          <p:spPr bwMode="auto">
            <a:xfrm>
              <a:off x="1190626" y="4318000"/>
              <a:ext cx="222250" cy="211137"/>
            </a:xfrm>
            <a:custGeom>
              <a:avLst/>
              <a:gdLst>
                <a:gd name="T0" fmla="*/ 59 w 1115"/>
                <a:gd name="T1" fmla="*/ 0 h 1059"/>
                <a:gd name="T2" fmla="*/ 1056 w 1115"/>
                <a:gd name="T3" fmla="*/ 0 h 1059"/>
                <a:gd name="T4" fmla="*/ 1075 w 1115"/>
                <a:gd name="T5" fmla="*/ 4 h 1059"/>
                <a:gd name="T6" fmla="*/ 1091 w 1115"/>
                <a:gd name="T7" fmla="*/ 12 h 1059"/>
                <a:gd name="T8" fmla="*/ 1104 w 1115"/>
                <a:gd name="T9" fmla="*/ 25 h 1059"/>
                <a:gd name="T10" fmla="*/ 1112 w 1115"/>
                <a:gd name="T11" fmla="*/ 41 h 1059"/>
                <a:gd name="T12" fmla="*/ 1115 w 1115"/>
                <a:gd name="T13" fmla="*/ 60 h 1059"/>
                <a:gd name="T14" fmla="*/ 1115 w 1115"/>
                <a:gd name="T15" fmla="*/ 1000 h 1059"/>
                <a:gd name="T16" fmla="*/ 1112 w 1115"/>
                <a:gd name="T17" fmla="*/ 1018 h 1059"/>
                <a:gd name="T18" fmla="*/ 1104 w 1115"/>
                <a:gd name="T19" fmla="*/ 1036 h 1059"/>
                <a:gd name="T20" fmla="*/ 1091 w 1115"/>
                <a:gd name="T21" fmla="*/ 1048 h 1059"/>
                <a:gd name="T22" fmla="*/ 1075 w 1115"/>
                <a:gd name="T23" fmla="*/ 1056 h 1059"/>
                <a:gd name="T24" fmla="*/ 1056 w 1115"/>
                <a:gd name="T25" fmla="*/ 1059 h 1059"/>
                <a:gd name="T26" fmla="*/ 59 w 1115"/>
                <a:gd name="T27" fmla="*/ 1059 h 1059"/>
                <a:gd name="T28" fmla="*/ 40 w 1115"/>
                <a:gd name="T29" fmla="*/ 1056 h 1059"/>
                <a:gd name="T30" fmla="*/ 24 w 1115"/>
                <a:gd name="T31" fmla="*/ 1048 h 1059"/>
                <a:gd name="T32" fmla="*/ 11 w 1115"/>
                <a:gd name="T33" fmla="*/ 1036 h 1059"/>
                <a:gd name="T34" fmla="*/ 3 w 1115"/>
                <a:gd name="T35" fmla="*/ 1018 h 1059"/>
                <a:gd name="T36" fmla="*/ 0 w 1115"/>
                <a:gd name="T37" fmla="*/ 1000 h 1059"/>
                <a:gd name="T38" fmla="*/ 0 w 1115"/>
                <a:gd name="T39" fmla="*/ 60 h 1059"/>
                <a:gd name="T40" fmla="*/ 3 w 1115"/>
                <a:gd name="T41" fmla="*/ 41 h 1059"/>
                <a:gd name="T42" fmla="*/ 11 w 1115"/>
                <a:gd name="T43" fmla="*/ 25 h 1059"/>
                <a:gd name="T44" fmla="*/ 24 w 1115"/>
                <a:gd name="T45" fmla="*/ 12 h 1059"/>
                <a:gd name="T46" fmla="*/ 40 w 1115"/>
                <a:gd name="T47" fmla="*/ 4 h 1059"/>
                <a:gd name="T48" fmla="*/ 59 w 1115"/>
                <a:gd name="T49" fmla="*/ 0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15" h="1059">
                  <a:moveTo>
                    <a:pt x="59" y="0"/>
                  </a:moveTo>
                  <a:lnTo>
                    <a:pt x="1056" y="0"/>
                  </a:lnTo>
                  <a:lnTo>
                    <a:pt x="1075" y="4"/>
                  </a:lnTo>
                  <a:lnTo>
                    <a:pt x="1091" y="12"/>
                  </a:lnTo>
                  <a:lnTo>
                    <a:pt x="1104" y="25"/>
                  </a:lnTo>
                  <a:lnTo>
                    <a:pt x="1112" y="41"/>
                  </a:lnTo>
                  <a:lnTo>
                    <a:pt x="1115" y="60"/>
                  </a:lnTo>
                  <a:lnTo>
                    <a:pt x="1115" y="1000"/>
                  </a:lnTo>
                  <a:lnTo>
                    <a:pt x="1112" y="1018"/>
                  </a:lnTo>
                  <a:lnTo>
                    <a:pt x="1104" y="1036"/>
                  </a:lnTo>
                  <a:lnTo>
                    <a:pt x="1091" y="1048"/>
                  </a:lnTo>
                  <a:lnTo>
                    <a:pt x="1075" y="1056"/>
                  </a:lnTo>
                  <a:lnTo>
                    <a:pt x="1056" y="1059"/>
                  </a:lnTo>
                  <a:lnTo>
                    <a:pt x="59" y="1059"/>
                  </a:lnTo>
                  <a:lnTo>
                    <a:pt x="40" y="1056"/>
                  </a:lnTo>
                  <a:lnTo>
                    <a:pt x="24" y="1048"/>
                  </a:lnTo>
                  <a:lnTo>
                    <a:pt x="11" y="1036"/>
                  </a:lnTo>
                  <a:lnTo>
                    <a:pt x="3" y="1018"/>
                  </a:lnTo>
                  <a:lnTo>
                    <a:pt x="0" y="1000"/>
                  </a:lnTo>
                  <a:lnTo>
                    <a:pt x="0" y="60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53DCFF"/>
            </a:solidFill>
            <a:ln w="0">
              <a:solidFill>
                <a:srgbClr val="53DC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16"/>
            <p:cNvSpPr>
              <a:spLocks/>
            </p:cNvSpPr>
            <p:nvPr/>
          </p:nvSpPr>
          <p:spPr bwMode="auto">
            <a:xfrm>
              <a:off x="1447801" y="4318000"/>
              <a:ext cx="244475" cy="23812"/>
            </a:xfrm>
            <a:custGeom>
              <a:avLst/>
              <a:gdLst>
                <a:gd name="T0" fmla="*/ 59 w 1233"/>
                <a:gd name="T1" fmla="*/ 0 h 118"/>
                <a:gd name="T2" fmla="*/ 1174 w 1233"/>
                <a:gd name="T3" fmla="*/ 0 h 118"/>
                <a:gd name="T4" fmla="*/ 1193 w 1233"/>
                <a:gd name="T5" fmla="*/ 4 h 118"/>
                <a:gd name="T6" fmla="*/ 1209 w 1233"/>
                <a:gd name="T7" fmla="*/ 12 h 118"/>
                <a:gd name="T8" fmla="*/ 1221 w 1233"/>
                <a:gd name="T9" fmla="*/ 25 h 118"/>
                <a:gd name="T10" fmla="*/ 1230 w 1233"/>
                <a:gd name="T11" fmla="*/ 41 h 118"/>
                <a:gd name="T12" fmla="*/ 1233 w 1233"/>
                <a:gd name="T13" fmla="*/ 60 h 118"/>
                <a:gd name="T14" fmla="*/ 1230 w 1233"/>
                <a:gd name="T15" fmla="*/ 78 h 118"/>
                <a:gd name="T16" fmla="*/ 1221 w 1233"/>
                <a:gd name="T17" fmla="*/ 94 h 118"/>
                <a:gd name="T18" fmla="*/ 1209 w 1233"/>
                <a:gd name="T19" fmla="*/ 108 h 118"/>
                <a:gd name="T20" fmla="*/ 1193 w 1233"/>
                <a:gd name="T21" fmla="*/ 116 h 118"/>
                <a:gd name="T22" fmla="*/ 1174 w 1233"/>
                <a:gd name="T23" fmla="*/ 118 h 118"/>
                <a:gd name="T24" fmla="*/ 59 w 1233"/>
                <a:gd name="T25" fmla="*/ 118 h 118"/>
                <a:gd name="T26" fmla="*/ 41 w 1233"/>
                <a:gd name="T27" fmla="*/ 116 h 118"/>
                <a:gd name="T28" fmla="*/ 24 w 1233"/>
                <a:gd name="T29" fmla="*/ 108 h 118"/>
                <a:gd name="T30" fmla="*/ 11 w 1233"/>
                <a:gd name="T31" fmla="*/ 94 h 118"/>
                <a:gd name="T32" fmla="*/ 3 w 1233"/>
                <a:gd name="T33" fmla="*/ 78 h 118"/>
                <a:gd name="T34" fmla="*/ 0 w 1233"/>
                <a:gd name="T35" fmla="*/ 60 h 118"/>
                <a:gd name="T36" fmla="*/ 3 w 1233"/>
                <a:gd name="T37" fmla="*/ 41 h 118"/>
                <a:gd name="T38" fmla="*/ 11 w 1233"/>
                <a:gd name="T39" fmla="*/ 25 h 118"/>
                <a:gd name="T40" fmla="*/ 24 w 1233"/>
                <a:gd name="T41" fmla="*/ 12 h 118"/>
                <a:gd name="T42" fmla="*/ 41 w 1233"/>
                <a:gd name="T43" fmla="*/ 4 h 118"/>
                <a:gd name="T44" fmla="*/ 59 w 1233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33" h="118">
                  <a:moveTo>
                    <a:pt x="59" y="0"/>
                  </a:moveTo>
                  <a:lnTo>
                    <a:pt x="1174" y="0"/>
                  </a:lnTo>
                  <a:lnTo>
                    <a:pt x="1193" y="4"/>
                  </a:lnTo>
                  <a:lnTo>
                    <a:pt x="1209" y="12"/>
                  </a:lnTo>
                  <a:lnTo>
                    <a:pt x="1221" y="25"/>
                  </a:lnTo>
                  <a:lnTo>
                    <a:pt x="1230" y="41"/>
                  </a:lnTo>
                  <a:lnTo>
                    <a:pt x="1233" y="60"/>
                  </a:lnTo>
                  <a:lnTo>
                    <a:pt x="1230" y="78"/>
                  </a:lnTo>
                  <a:lnTo>
                    <a:pt x="1221" y="94"/>
                  </a:lnTo>
                  <a:lnTo>
                    <a:pt x="1209" y="108"/>
                  </a:lnTo>
                  <a:lnTo>
                    <a:pt x="1193" y="116"/>
                  </a:lnTo>
                  <a:lnTo>
                    <a:pt x="1174" y="118"/>
                  </a:lnTo>
                  <a:lnTo>
                    <a:pt x="59" y="118"/>
                  </a:lnTo>
                  <a:lnTo>
                    <a:pt x="41" y="116"/>
                  </a:lnTo>
                  <a:lnTo>
                    <a:pt x="24" y="108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60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1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F19"/>
            </a:solidFill>
            <a:ln w="0">
              <a:solidFill>
                <a:srgbClr val="FF4F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17"/>
            <p:cNvSpPr>
              <a:spLocks/>
            </p:cNvSpPr>
            <p:nvPr/>
          </p:nvSpPr>
          <p:spPr bwMode="auto">
            <a:xfrm>
              <a:off x="1447801" y="4411663"/>
              <a:ext cx="115888" cy="23812"/>
            </a:xfrm>
            <a:custGeom>
              <a:avLst/>
              <a:gdLst>
                <a:gd name="T0" fmla="*/ 59 w 588"/>
                <a:gd name="T1" fmla="*/ 0 h 117"/>
                <a:gd name="T2" fmla="*/ 528 w 588"/>
                <a:gd name="T3" fmla="*/ 0 h 117"/>
                <a:gd name="T4" fmla="*/ 547 w 588"/>
                <a:gd name="T5" fmla="*/ 2 h 117"/>
                <a:gd name="T6" fmla="*/ 563 w 588"/>
                <a:gd name="T7" fmla="*/ 10 h 117"/>
                <a:gd name="T8" fmla="*/ 576 w 588"/>
                <a:gd name="T9" fmla="*/ 24 h 117"/>
                <a:gd name="T10" fmla="*/ 584 w 588"/>
                <a:gd name="T11" fmla="*/ 40 h 117"/>
                <a:gd name="T12" fmla="*/ 588 w 588"/>
                <a:gd name="T13" fmla="*/ 58 h 117"/>
                <a:gd name="T14" fmla="*/ 584 w 588"/>
                <a:gd name="T15" fmla="*/ 76 h 117"/>
                <a:gd name="T16" fmla="*/ 576 w 588"/>
                <a:gd name="T17" fmla="*/ 93 h 117"/>
                <a:gd name="T18" fmla="*/ 563 w 588"/>
                <a:gd name="T19" fmla="*/ 106 h 117"/>
                <a:gd name="T20" fmla="*/ 547 w 588"/>
                <a:gd name="T21" fmla="*/ 114 h 117"/>
                <a:gd name="T22" fmla="*/ 528 w 588"/>
                <a:gd name="T23" fmla="*/ 117 h 117"/>
                <a:gd name="T24" fmla="*/ 59 w 588"/>
                <a:gd name="T25" fmla="*/ 117 h 117"/>
                <a:gd name="T26" fmla="*/ 41 w 588"/>
                <a:gd name="T27" fmla="*/ 114 h 117"/>
                <a:gd name="T28" fmla="*/ 24 w 588"/>
                <a:gd name="T29" fmla="*/ 106 h 117"/>
                <a:gd name="T30" fmla="*/ 11 w 588"/>
                <a:gd name="T31" fmla="*/ 93 h 117"/>
                <a:gd name="T32" fmla="*/ 3 w 588"/>
                <a:gd name="T33" fmla="*/ 76 h 117"/>
                <a:gd name="T34" fmla="*/ 0 w 588"/>
                <a:gd name="T35" fmla="*/ 58 h 117"/>
                <a:gd name="T36" fmla="*/ 3 w 588"/>
                <a:gd name="T37" fmla="*/ 40 h 117"/>
                <a:gd name="T38" fmla="*/ 11 w 588"/>
                <a:gd name="T39" fmla="*/ 24 h 117"/>
                <a:gd name="T40" fmla="*/ 24 w 588"/>
                <a:gd name="T41" fmla="*/ 10 h 117"/>
                <a:gd name="T42" fmla="*/ 41 w 588"/>
                <a:gd name="T43" fmla="*/ 2 h 117"/>
                <a:gd name="T44" fmla="*/ 59 w 588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8" h="117">
                  <a:moveTo>
                    <a:pt x="59" y="0"/>
                  </a:moveTo>
                  <a:lnTo>
                    <a:pt x="528" y="0"/>
                  </a:lnTo>
                  <a:lnTo>
                    <a:pt x="547" y="2"/>
                  </a:lnTo>
                  <a:lnTo>
                    <a:pt x="563" y="10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8" y="58"/>
                  </a:lnTo>
                  <a:lnTo>
                    <a:pt x="584" y="76"/>
                  </a:lnTo>
                  <a:lnTo>
                    <a:pt x="576" y="93"/>
                  </a:lnTo>
                  <a:lnTo>
                    <a:pt x="563" y="106"/>
                  </a:lnTo>
                  <a:lnTo>
                    <a:pt x="547" y="114"/>
                  </a:lnTo>
                  <a:lnTo>
                    <a:pt x="528" y="117"/>
                  </a:lnTo>
                  <a:lnTo>
                    <a:pt x="59" y="117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0"/>
                  </a:lnTo>
                  <a:lnTo>
                    <a:pt x="41" y="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18"/>
            <p:cNvSpPr>
              <a:spLocks/>
            </p:cNvSpPr>
            <p:nvPr/>
          </p:nvSpPr>
          <p:spPr bwMode="auto">
            <a:xfrm>
              <a:off x="1447801" y="4459288"/>
              <a:ext cx="115888" cy="22225"/>
            </a:xfrm>
            <a:custGeom>
              <a:avLst/>
              <a:gdLst>
                <a:gd name="T0" fmla="*/ 59 w 588"/>
                <a:gd name="T1" fmla="*/ 0 h 117"/>
                <a:gd name="T2" fmla="*/ 528 w 588"/>
                <a:gd name="T3" fmla="*/ 0 h 117"/>
                <a:gd name="T4" fmla="*/ 547 w 588"/>
                <a:gd name="T5" fmla="*/ 2 h 117"/>
                <a:gd name="T6" fmla="*/ 563 w 588"/>
                <a:gd name="T7" fmla="*/ 11 h 117"/>
                <a:gd name="T8" fmla="*/ 576 w 588"/>
                <a:gd name="T9" fmla="*/ 24 h 117"/>
                <a:gd name="T10" fmla="*/ 584 w 588"/>
                <a:gd name="T11" fmla="*/ 40 h 117"/>
                <a:gd name="T12" fmla="*/ 588 w 588"/>
                <a:gd name="T13" fmla="*/ 58 h 117"/>
                <a:gd name="T14" fmla="*/ 584 w 588"/>
                <a:gd name="T15" fmla="*/ 76 h 117"/>
                <a:gd name="T16" fmla="*/ 576 w 588"/>
                <a:gd name="T17" fmla="*/ 93 h 117"/>
                <a:gd name="T18" fmla="*/ 563 w 588"/>
                <a:gd name="T19" fmla="*/ 106 h 117"/>
                <a:gd name="T20" fmla="*/ 547 w 588"/>
                <a:gd name="T21" fmla="*/ 114 h 117"/>
                <a:gd name="T22" fmla="*/ 528 w 588"/>
                <a:gd name="T23" fmla="*/ 117 h 117"/>
                <a:gd name="T24" fmla="*/ 59 w 588"/>
                <a:gd name="T25" fmla="*/ 117 h 117"/>
                <a:gd name="T26" fmla="*/ 41 w 588"/>
                <a:gd name="T27" fmla="*/ 114 h 117"/>
                <a:gd name="T28" fmla="*/ 24 w 588"/>
                <a:gd name="T29" fmla="*/ 106 h 117"/>
                <a:gd name="T30" fmla="*/ 11 w 588"/>
                <a:gd name="T31" fmla="*/ 93 h 117"/>
                <a:gd name="T32" fmla="*/ 3 w 588"/>
                <a:gd name="T33" fmla="*/ 76 h 117"/>
                <a:gd name="T34" fmla="*/ 0 w 588"/>
                <a:gd name="T35" fmla="*/ 58 h 117"/>
                <a:gd name="T36" fmla="*/ 3 w 588"/>
                <a:gd name="T37" fmla="*/ 40 h 117"/>
                <a:gd name="T38" fmla="*/ 11 w 588"/>
                <a:gd name="T39" fmla="*/ 24 h 117"/>
                <a:gd name="T40" fmla="*/ 24 w 588"/>
                <a:gd name="T41" fmla="*/ 11 h 117"/>
                <a:gd name="T42" fmla="*/ 41 w 588"/>
                <a:gd name="T43" fmla="*/ 2 h 117"/>
                <a:gd name="T44" fmla="*/ 59 w 588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8" h="117">
                  <a:moveTo>
                    <a:pt x="59" y="0"/>
                  </a:moveTo>
                  <a:lnTo>
                    <a:pt x="528" y="0"/>
                  </a:lnTo>
                  <a:lnTo>
                    <a:pt x="547" y="2"/>
                  </a:lnTo>
                  <a:lnTo>
                    <a:pt x="563" y="11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8" y="58"/>
                  </a:lnTo>
                  <a:lnTo>
                    <a:pt x="584" y="76"/>
                  </a:lnTo>
                  <a:lnTo>
                    <a:pt x="576" y="93"/>
                  </a:lnTo>
                  <a:lnTo>
                    <a:pt x="563" y="106"/>
                  </a:lnTo>
                  <a:lnTo>
                    <a:pt x="547" y="114"/>
                  </a:lnTo>
                  <a:lnTo>
                    <a:pt x="528" y="117"/>
                  </a:lnTo>
                  <a:lnTo>
                    <a:pt x="59" y="117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1" y="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19"/>
            <p:cNvSpPr>
              <a:spLocks/>
            </p:cNvSpPr>
            <p:nvPr/>
          </p:nvSpPr>
          <p:spPr bwMode="auto">
            <a:xfrm>
              <a:off x="1447801" y="4505325"/>
              <a:ext cx="115888" cy="23812"/>
            </a:xfrm>
            <a:custGeom>
              <a:avLst/>
              <a:gdLst>
                <a:gd name="T0" fmla="*/ 59 w 588"/>
                <a:gd name="T1" fmla="*/ 0 h 117"/>
                <a:gd name="T2" fmla="*/ 528 w 588"/>
                <a:gd name="T3" fmla="*/ 0 h 117"/>
                <a:gd name="T4" fmla="*/ 547 w 588"/>
                <a:gd name="T5" fmla="*/ 2 h 117"/>
                <a:gd name="T6" fmla="*/ 563 w 588"/>
                <a:gd name="T7" fmla="*/ 11 h 117"/>
                <a:gd name="T8" fmla="*/ 576 w 588"/>
                <a:gd name="T9" fmla="*/ 24 h 117"/>
                <a:gd name="T10" fmla="*/ 584 w 588"/>
                <a:gd name="T11" fmla="*/ 40 h 117"/>
                <a:gd name="T12" fmla="*/ 588 w 588"/>
                <a:gd name="T13" fmla="*/ 58 h 117"/>
                <a:gd name="T14" fmla="*/ 584 w 588"/>
                <a:gd name="T15" fmla="*/ 76 h 117"/>
                <a:gd name="T16" fmla="*/ 576 w 588"/>
                <a:gd name="T17" fmla="*/ 94 h 117"/>
                <a:gd name="T18" fmla="*/ 563 w 588"/>
                <a:gd name="T19" fmla="*/ 106 h 117"/>
                <a:gd name="T20" fmla="*/ 547 w 588"/>
                <a:gd name="T21" fmla="*/ 114 h 117"/>
                <a:gd name="T22" fmla="*/ 528 w 588"/>
                <a:gd name="T23" fmla="*/ 117 h 117"/>
                <a:gd name="T24" fmla="*/ 59 w 588"/>
                <a:gd name="T25" fmla="*/ 117 h 117"/>
                <a:gd name="T26" fmla="*/ 41 w 588"/>
                <a:gd name="T27" fmla="*/ 114 h 117"/>
                <a:gd name="T28" fmla="*/ 24 w 588"/>
                <a:gd name="T29" fmla="*/ 106 h 117"/>
                <a:gd name="T30" fmla="*/ 11 w 588"/>
                <a:gd name="T31" fmla="*/ 94 h 117"/>
                <a:gd name="T32" fmla="*/ 3 w 588"/>
                <a:gd name="T33" fmla="*/ 76 h 117"/>
                <a:gd name="T34" fmla="*/ 0 w 588"/>
                <a:gd name="T35" fmla="*/ 58 h 117"/>
                <a:gd name="T36" fmla="*/ 3 w 588"/>
                <a:gd name="T37" fmla="*/ 40 h 117"/>
                <a:gd name="T38" fmla="*/ 11 w 588"/>
                <a:gd name="T39" fmla="*/ 24 h 117"/>
                <a:gd name="T40" fmla="*/ 24 w 588"/>
                <a:gd name="T41" fmla="*/ 11 h 117"/>
                <a:gd name="T42" fmla="*/ 41 w 588"/>
                <a:gd name="T43" fmla="*/ 2 h 117"/>
                <a:gd name="T44" fmla="*/ 59 w 588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8" h="117">
                  <a:moveTo>
                    <a:pt x="59" y="0"/>
                  </a:moveTo>
                  <a:lnTo>
                    <a:pt x="528" y="0"/>
                  </a:lnTo>
                  <a:lnTo>
                    <a:pt x="547" y="2"/>
                  </a:lnTo>
                  <a:lnTo>
                    <a:pt x="563" y="11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8" y="58"/>
                  </a:lnTo>
                  <a:lnTo>
                    <a:pt x="584" y="76"/>
                  </a:lnTo>
                  <a:lnTo>
                    <a:pt x="576" y="94"/>
                  </a:lnTo>
                  <a:lnTo>
                    <a:pt x="563" y="106"/>
                  </a:lnTo>
                  <a:lnTo>
                    <a:pt x="547" y="114"/>
                  </a:lnTo>
                  <a:lnTo>
                    <a:pt x="528" y="117"/>
                  </a:lnTo>
                  <a:lnTo>
                    <a:pt x="59" y="117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1" y="94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1" y="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20"/>
            <p:cNvSpPr>
              <a:spLocks/>
            </p:cNvSpPr>
            <p:nvPr/>
          </p:nvSpPr>
          <p:spPr bwMode="auto">
            <a:xfrm>
              <a:off x="1587501" y="4411663"/>
              <a:ext cx="115888" cy="23812"/>
            </a:xfrm>
            <a:custGeom>
              <a:avLst/>
              <a:gdLst>
                <a:gd name="T0" fmla="*/ 58 w 587"/>
                <a:gd name="T1" fmla="*/ 0 h 117"/>
                <a:gd name="T2" fmla="*/ 528 w 587"/>
                <a:gd name="T3" fmla="*/ 0 h 117"/>
                <a:gd name="T4" fmla="*/ 546 w 587"/>
                <a:gd name="T5" fmla="*/ 2 h 117"/>
                <a:gd name="T6" fmla="*/ 563 w 587"/>
                <a:gd name="T7" fmla="*/ 10 h 117"/>
                <a:gd name="T8" fmla="*/ 575 w 587"/>
                <a:gd name="T9" fmla="*/ 24 h 117"/>
                <a:gd name="T10" fmla="*/ 583 w 587"/>
                <a:gd name="T11" fmla="*/ 40 h 117"/>
                <a:gd name="T12" fmla="*/ 587 w 587"/>
                <a:gd name="T13" fmla="*/ 58 h 117"/>
                <a:gd name="T14" fmla="*/ 583 w 587"/>
                <a:gd name="T15" fmla="*/ 76 h 117"/>
                <a:gd name="T16" fmla="*/ 575 w 587"/>
                <a:gd name="T17" fmla="*/ 93 h 117"/>
                <a:gd name="T18" fmla="*/ 563 w 587"/>
                <a:gd name="T19" fmla="*/ 106 h 117"/>
                <a:gd name="T20" fmla="*/ 546 w 587"/>
                <a:gd name="T21" fmla="*/ 114 h 117"/>
                <a:gd name="T22" fmla="*/ 528 w 587"/>
                <a:gd name="T23" fmla="*/ 117 h 117"/>
                <a:gd name="T24" fmla="*/ 58 w 587"/>
                <a:gd name="T25" fmla="*/ 117 h 117"/>
                <a:gd name="T26" fmla="*/ 40 w 587"/>
                <a:gd name="T27" fmla="*/ 114 h 117"/>
                <a:gd name="T28" fmla="*/ 24 w 587"/>
                <a:gd name="T29" fmla="*/ 106 h 117"/>
                <a:gd name="T30" fmla="*/ 10 w 587"/>
                <a:gd name="T31" fmla="*/ 93 h 117"/>
                <a:gd name="T32" fmla="*/ 2 w 587"/>
                <a:gd name="T33" fmla="*/ 76 h 117"/>
                <a:gd name="T34" fmla="*/ 0 w 587"/>
                <a:gd name="T35" fmla="*/ 58 h 117"/>
                <a:gd name="T36" fmla="*/ 2 w 587"/>
                <a:gd name="T37" fmla="*/ 40 h 117"/>
                <a:gd name="T38" fmla="*/ 10 w 587"/>
                <a:gd name="T39" fmla="*/ 24 h 117"/>
                <a:gd name="T40" fmla="*/ 24 w 587"/>
                <a:gd name="T41" fmla="*/ 10 h 117"/>
                <a:gd name="T42" fmla="*/ 40 w 587"/>
                <a:gd name="T43" fmla="*/ 2 h 117"/>
                <a:gd name="T44" fmla="*/ 58 w 587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7" h="117">
                  <a:moveTo>
                    <a:pt x="58" y="0"/>
                  </a:moveTo>
                  <a:lnTo>
                    <a:pt x="528" y="0"/>
                  </a:lnTo>
                  <a:lnTo>
                    <a:pt x="546" y="2"/>
                  </a:lnTo>
                  <a:lnTo>
                    <a:pt x="563" y="10"/>
                  </a:lnTo>
                  <a:lnTo>
                    <a:pt x="575" y="24"/>
                  </a:lnTo>
                  <a:lnTo>
                    <a:pt x="583" y="40"/>
                  </a:lnTo>
                  <a:lnTo>
                    <a:pt x="587" y="58"/>
                  </a:lnTo>
                  <a:lnTo>
                    <a:pt x="583" y="76"/>
                  </a:lnTo>
                  <a:lnTo>
                    <a:pt x="575" y="93"/>
                  </a:lnTo>
                  <a:lnTo>
                    <a:pt x="563" y="106"/>
                  </a:lnTo>
                  <a:lnTo>
                    <a:pt x="546" y="114"/>
                  </a:lnTo>
                  <a:lnTo>
                    <a:pt x="528" y="117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0" y="93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21"/>
            <p:cNvSpPr>
              <a:spLocks/>
            </p:cNvSpPr>
            <p:nvPr/>
          </p:nvSpPr>
          <p:spPr bwMode="auto">
            <a:xfrm>
              <a:off x="1587501" y="4459288"/>
              <a:ext cx="115888" cy="22225"/>
            </a:xfrm>
            <a:custGeom>
              <a:avLst/>
              <a:gdLst>
                <a:gd name="T0" fmla="*/ 58 w 587"/>
                <a:gd name="T1" fmla="*/ 0 h 117"/>
                <a:gd name="T2" fmla="*/ 528 w 587"/>
                <a:gd name="T3" fmla="*/ 0 h 117"/>
                <a:gd name="T4" fmla="*/ 546 w 587"/>
                <a:gd name="T5" fmla="*/ 2 h 117"/>
                <a:gd name="T6" fmla="*/ 563 w 587"/>
                <a:gd name="T7" fmla="*/ 11 h 117"/>
                <a:gd name="T8" fmla="*/ 575 w 587"/>
                <a:gd name="T9" fmla="*/ 24 h 117"/>
                <a:gd name="T10" fmla="*/ 583 w 587"/>
                <a:gd name="T11" fmla="*/ 40 h 117"/>
                <a:gd name="T12" fmla="*/ 587 w 587"/>
                <a:gd name="T13" fmla="*/ 58 h 117"/>
                <a:gd name="T14" fmla="*/ 583 w 587"/>
                <a:gd name="T15" fmla="*/ 76 h 117"/>
                <a:gd name="T16" fmla="*/ 575 w 587"/>
                <a:gd name="T17" fmla="*/ 93 h 117"/>
                <a:gd name="T18" fmla="*/ 563 w 587"/>
                <a:gd name="T19" fmla="*/ 106 h 117"/>
                <a:gd name="T20" fmla="*/ 546 w 587"/>
                <a:gd name="T21" fmla="*/ 114 h 117"/>
                <a:gd name="T22" fmla="*/ 528 w 587"/>
                <a:gd name="T23" fmla="*/ 117 h 117"/>
                <a:gd name="T24" fmla="*/ 58 w 587"/>
                <a:gd name="T25" fmla="*/ 117 h 117"/>
                <a:gd name="T26" fmla="*/ 40 w 587"/>
                <a:gd name="T27" fmla="*/ 114 h 117"/>
                <a:gd name="T28" fmla="*/ 24 w 587"/>
                <a:gd name="T29" fmla="*/ 106 h 117"/>
                <a:gd name="T30" fmla="*/ 10 w 587"/>
                <a:gd name="T31" fmla="*/ 93 h 117"/>
                <a:gd name="T32" fmla="*/ 2 w 587"/>
                <a:gd name="T33" fmla="*/ 76 h 117"/>
                <a:gd name="T34" fmla="*/ 0 w 587"/>
                <a:gd name="T35" fmla="*/ 58 h 117"/>
                <a:gd name="T36" fmla="*/ 2 w 587"/>
                <a:gd name="T37" fmla="*/ 40 h 117"/>
                <a:gd name="T38" fmla="*/ 10 w 587"/>
                <a:gd name="T39" fmla="*/ 24 h 117"/>
                <a:gd name="T40" fmla="*/ 24 w 587"/>
                <a:gd name="T41" fmla="*/ 11 h 117"/>
                <a:gd name="T42" fmla="*/ 40 w 587"/>
                <a:gd name="T43" fmla="*/ 2 h 117"/>
                <a:gd name="T44" fmla="*/ 58 w 587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7" h="117">
                  <a:moveTo>
                    <a:pt x="58" y="0"/>
                  </a:moveTo>
                  <a:lnTo>
                    <a:pt x="528" y="0"/>
                  </a:lnTo>
                  <a:lnTo>
                    <a:pt x="546" y="2"/>
                  </a:lnTo>
                  <a:lnTo>
                    <a:pt x="563" y="11"/>
                  </a:lnTo>
                  <a:lnTo>
                    <a:pt x="575" y="24"/>
                  </a:lnTo>
                  <a:lnTo>
                    <a:pt x="583" y="40"/>
                  </a:lnTo>
                  <a:lnTo>
                    <a:pt x="587" y="58"/>
                  </a:lnTo>
                  <a:lnTo>
                    <a:pt x="583" y="76"/>
                  </a:lnTo>
                  <a:lnTo>
                    <a:pt x="575" y="93"/>
                  </a:lnTo>
                  <a:lnTo>
                    <a:pt x="563" y="106"/>
                  </a:lnTo>
                  <a:lnTo>
                    <a:pt x="546" y="114"/>
                  </a:lnTo>
                  <a:lnTo>
                    <a:pt x="528" y="117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0" y="93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22"/>
            <p:cNvSpPr>
              <a:spLocks/>
            </p:cNvSpPr>
            <p:nvPr/>
          </p:nvSpPr>
          <p:spPr bwMode="auto">
            <a:xfrm>
              <a:off x="1587501" y="4505325"/>
              <a:ext cx="115888" cy="23812"/>
            </a:xfrm>
            <a:custGeom>
              <a:avLst/>
              <a:gdLst>
                <a:gd name="T0" fmla="*/ 58 w 587"/>
                <a:gd name="T1" fmla="*/ 0 h 117"/>
                <a:gd name="T2" fmla="*/ 528 w 587"/>
                <a:gd name="T3" fmla="*/ 0 h 117"/>
                <a:gd name="T4" fmla="*/ 546 w 587"/>
                <a:gd name="T5" fmla="*/ 2 h 117"/>
                <a:gd name="T6" fmla="*/ 563 w 587"/>
                <a:gd name="T7" fmla="*/ 11 h 117"/>
                <a:gd name="T8" fmla="*/ 575 w 587"/>
                <a:gd name="T9" fmla="*/ 24 h 117"/>
                <a:gd name="T10" fmla="*/ 583 w 587"/>
                <a:gd name="T11" fmla="*/ 40 h 117"/>
                <a:gd name="T12" fmla="*/ 587 w 587"/>
                <a:gd name="T13" fmla="*/ 58 h 117"/>
                <a:gd name="T14" fmla="*/ 583 w 587"/>
                <a:gd name="T15" fmla="*/ 76 h 117"/>
                <a:gd name="T16" fmla="*/ 575 w 587"/>
                <a:gd name="T17" fmla="*/ 94 h 117"/>
                <a:gd name="T18" fmla="*/ 563 w 587"/>
                <a:gd name="T19" fmla="*/ 106 h 117"/>
                <a:gd name="T20" fmla="*/ 546 w 587"/>
                <a:gd name="T21" fmla="*/ 114 h 117"/>
                <a:gd name="T22" fmla="*/ 528 w 587"/>
                <a:gd name="T23" fmla="*/ 117 h 117"/>
                <a:gd name="T24" fmla="*/ 58 w 587"/>
                <a:gd name="T25" fmla="*/ 117 h 117"/>
                <a:gd name="T26" fmla="*/ 40 w 587"/>
                <a:gd name="T27" fmla="*/ 114 h 117"/>
                <a:gd name="T28" fmla="*/ 24 w 587"/>
                <a:gd name="T29" fmla="*/ 106 h 117"/>
                <a:gd name="T30" fmla="*/ 10 w 587"/>
                <a:gd name="T31" fmla="*/ 94 h 117"/>
                <a:gd name="T32" fmla="*/ 2 w 587"/>
                <a:gd name="T33" fmla="*/ 76 h 117"/>
                <a:gd name="T34" fmla="*/ 0 w 587"/>
                <a:gd name="T35" fmla="*/ 58 h 117"/>
                <a:gd name="T36" fmla="*/ 2 w 587"/>
                <a:gd name="T37" fmla="*/ 40 h 117"/>
                <a:gd name="T38" fmla="*/ 10 w 587"/>
                <a:gd name="T39" fmla="*/ 24 h 117"/>
                <a:gd name="T40" fmla="*/ 24 w 587"/>
                <a:gd name="T41" fmla="*/ 11 h 117"/>
                <a:gd name="T42" fmla="*/ 40 w 587"/>
                <a:gd name="T43" fmla="*/ 2 h 117"/>
                <a:gd name="T44" fmla="*/ 58 w 587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7" h="117">
                  <a:moveTo>
                    <a:pt x="58" y="0"/>
                  </a:moveTo>
                  <a:lnTo>
                    <a:pt x="528" y="0"/>
                  </a:lnTo>
                  <a:lnTo>
                    <a:pt x="546" y="2"/>
                  </a:lnTo>
                  <a:lnTo>
                    <a:pt x="563" y="11"/>
                  </a:lnTo>
                  <a:lnTo>
                    <a:pt x="575" y="24"/>
                  </a:lnTo>
                  <a:lnTo>
                    <a:pt x="583" y="40"/>
                  </a:lnTo>
                  <a:lnTo>
                    <a:pt x="587" y="58"/>
                  </a:lnTo>
                  <a:lnTo>
                    <a:pt x="583" y="76"/>
                  </a:lnTo>
                  <a:lnTo>
                    <a:pt x="575" y="94"/>
                  </a:lnTo>
                  <a:lnTo>
                    <a:pt x="563" y="106"/>
                  </a:lnTo>
                  <a:lnTo>
                    <a:pt x="546" y="114"/>
                  </a:lnTo>
                  <a:lnTo>
                    <a:pt x="528" y="117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0" y="94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23"/>
            <p:cNvSpPr>
              <a:spLocks/>
            </p:cNvSpPr>
            <p:nvPr/>
          </p:nvSpPr>
          <p:spPr bwMode="auto">
            <a:xfrm>
              <a:off x="1447801" y="4365625"/>
              <a:ext cx="174625" cy="23812"/>
            </a:xfrm>
            <a:custGeom>
              <a:avLst/>
              <a:gdLst>
                <a:gd name="T0" fmla="*/ 59 w 880"/>
                <a:gd name="T1" fmla="*/ 0 h 117"/>
                <a:gd name="T2" fmla="*/ 822 w 880"/>
                <a:gd name="T3" fmla="*/ 0 h 117"/>
                <a:gd name="T4" fmla="*/ 841 w 880"/>
                <a:gd name="T5" fmla="*/ 2 h 117"/>
                <a:gd name="T6" fmla="*/ 857 w 880"/>
                <a:gd name="T7" fmla="*/ 10 h 117"/>
                <a:gd name="T8" fmla="*/ 869 w 880"/>
                <a:gd name="T9" fmla="*/ 24 h 117"/>
                <a:gd name="T10" fmla="*/ 877 w 880"/>
                <a:gd name="T11" fmla="*/ 39 h 117"/>
                <a:gd name="T12" fmla="*/ 880 w 880"/>
                <a:gd name="T13" fmla="*/ 58 h 117"/>
                <a:gd name="T14" fmla="*/ 877 w 880"/>
                <a:gd name="T15" fmla="*/ 76 h 117"/>
                <a:gd name="T16" fmla="*/ 869 w 880"/>
                <a:gd name="T17" fmla="*/ 92 h 117"/>
                <a:gd name="T18" fmla="*/ 857 w 880"/>
                <a:gd name="T19" fmla="*/ 106 h 117"/>
                <a:gd name="T20" fmla="*/ 841 w 880"/>
                <a:gd name="T21" fmla="*/ 114 h 117"/>
                <a:gd name="T22" fmla="*/ 822 w 880"/>
                <a:gd name="T23" fmla="*/ 117 h 117"/>
                <a:gd name="T24" fmla="*/ 59 w 880"/>
                <a:gd name="T25" fmla="*/ 117 h 117"/>
                <a:gd name="T26" fmla="*/ 41 w 880"/>
                <a:gd name="T27" fmla="*/ 114 h 117"/>
                <a:gd name="T28" fmla="*/ 24 w 880"/>
                <a:gd name="T29" fmla="*/ 106 h 117"/>
                <a:gd name="T30" fmla="*/ 11 w 880"/>
                <a:gd name="T31" fmla="*/ 92 h 117"/>
                <a:gd name="T32" fmla="*/ 3 w 880"/>
                <a:gd name="T33" fmla="*/ 76 h 117"/>
                <a:gd name="T34" fmla="*/ 0 w 880"/>
                <a:gd name="T35" fmla="*/ 58 h 117"/>
                <a:gd name="T36" fmla="*/ 3 w 880"/>
                <a:gd name="T37" fmla="*/ 39 h 117"/>
                <a:gd name="T38" fmla="*/ 11 w 880"/>
                <a:gd name="T39" fmla="*/ 24 h 117"/>
                <a:gd name="T40" fmla="*/ 24 w 880"/>
                <a:gd name="T41" fmla="*/ 10 h 117"/>
                <a:gd name="T42" fmla="*/ 41 w 880"/>
                <a:gd name="T43" fmla="*/ 2 h 117"/>
                <a:gd name="T44" fmla="*/ 59 w 880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80" h="117">
                  <a:moveTo>
                    <a:pt x="59" y="0"/>
                  </a:moveTo>
                  <a:lnTo>
                    <a:pt x="822" y="0"/>
                  </a:lnTo>
                  <a:lnTo>
                    <a:pt x="841" y="2"/>
                  </a:lnTo>
                  <a:lnTo>
                    <a:pt x="857" y="10"/>
                  </a:lnTo>
                  <a:lnTo>
                    <a:pt x="869" y="24"/>
                  </a:lnTo>
                  <a:lnTo>
                    <a:pt x="877" y="39"/>
                  </a:lnTo>
                  <a:lnTo>
                    <a:pt x="880" y="58"/>
                  </a:lnTo>
                  <a:lnTo>
                    <a:pt x="877" y="76"/>
                  </a:lnTo>
                  <a:lnTo>
                    <a:pt x="869" y="92"/>
                  </a:lnTo>
                  <a:lnTo>
                    <a:pt x="857" y="106"/>
                  </a:lnTo>
                  <a:lnTo>
                    <a:pt x="841" y="114"/>
                  </a:lnTo>
                  <a:lnTo>
                    <a:pt x="822" y="117"/>
                  </a:lnTo>
                  <a:lnTo>
                    <a:pt x="59" y="117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0"/>
                  </a:lnTo>
                  <a:lnTo>
                    <a:pt x="41" y="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E9001E"/>
            </a:solidFill>
            <a:ln w="0">
              <a:solidFill>
                <a:srgbClr val="E9001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24"/>
            <p:cNvSpPr>
              <a:spLocks/>
            </p:cNvSpPr>
            <p:nvPr/>
          </p:nvSpPr>
          <p:spPr bwMode="auto">
            <a:xfrm>
              <a:off x="1377951" y="4610100"/>
              <a:ext cx="139700" cy="23812"/>
            </a:xfrm>
            <a:custGeom>
              <a:avLst/>
              <a:gdLst>
                <a:gd name="T0" fmla="*/ 0 w 704"/>
                <a:gd name="T1" fmla="*/ 0 h 118"/>
                <a:gd name="T2" fmla="*/ 704 w 704"/>
                <a:gd name="T3" fmla="*/ 0 h 118"/>
                <a:gd name="T4" fmla="*/ 702 w 704"/>
                <a:gd name="T5" fmla="*/ 28 h 118"/>
                <a:gd name="T6" fmla="*/ 692 w 704"/>
                <a:gd name="T7" fmla="*/ 53 h 118"/>
                <a:gd name="T8" fmla="*/ 679 w 704"/>
                <a:gd name="T9" fmla="*/ 75 h 118"/>
                <a:gd name="T10" fmla="*/ 660 w 704"/>
                <a:gd name="T11" fmla="*/ 93 h 118"/>
                <a:gd name="T12" fmla="*/ 639 w 704"/>
                <a:gd name="T13" fmla="*/ 107 h 118"/>
                <a:gd name="T14" fmla="*/ 614 w 704"/>
                <a:gd name="T15" fmla="*/ 116 h 118"/>
                <a:gd name="T16" fmla="*/ 586 w 704"/>
                <a:gd name="T17" fmla="*/ 118 h 118"/>
                <a:gd name="T18" fmla="*/ 117 w 704"/>
                <a:gd name="T19" fmla="*/ 118 h 118"/>
                <a:gd name="T20" fmla="*/ 91 w 704"/>
                <a:gd name="T21" fmla="*/ 116 h 118"/>
                <a:gd name="T22" fmla="*/ 66 w 704"/>
                <a:gd name="T23" fmla="*/ 107 h 118"/>
                <a:gd name="T24" fmla="*/ 44 w 704"/>
                <a:gd name="T25" fmla="*/ 93 h 118"/>
                <a:gd name="T26" fmla="*/ 26 w 704"/>
                <a:gd name="T27" fmla="*/ 75 h 118"/>
                <a:gd name="T28" fmla="*/ 12 w 704"/>
                <a:gd name="T29" fmla="*/ 53 h 118"/>
                <a:gd name="T30" fmla="*/ 3 w 704"/>
                <a:gd name="T31" fmla="*/ 28 h 118"/>
                <a:gd name="T32" fmla="*/ 0 w 704"/>
                <a:gd name="T3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4" h="118">
                  <a:moveTo>
                    <a:pt x="0" y="0"/>
                  </a:moveTo>
                  <a:lnTo>
                    <a:pt x="704" y="0"/>
                  </a:lnTo>
                  <a:lnTo>
                    <a:pt x="702" y="28"/>
                  </a:lnTo>
                  <a:lnTo>
                    <a:pt x="692" y="53"/>
                  </a:lnTo>
                  <a:lnTo>
                    <a:pt x="679" y="75"/>
                  </a:lnTo>
                  <a:lnTo>
                    <a:pt x="660" y="93"/>
                  </a:lnTo>
                  <a:lnTo>
                    <a:pt x="639" y="107"/>
                  </a:lnTo>
                  <a:lnTo>
                    <a:pt x="614" y="116"/>
                  </a:lnTo>
                  <a:lnTo>
                    <a:pt x="586" y="118"/>
                  </a:lnTo>
                  <a:lnTo>
                    <a:pt x="117" y="118"/>
                  </a:lnTo>
                  <a:lnTo>
                    <a:pt x="91" y="116"/>
                  </a:lnTo>
                  <a:lnTo>
                    <a:pt x="66" y="107"/>
                  </a:lnTo>
                  <a:lnTo>
                    <a:pt x="44" y="93"/>
                  </a:lnTo>
                  <a:lnTo>
                    <a:pt x="26" y="75"/>
                  </a:lnTo>
                  <a:lnTo>
                    <a:pt x="12" y="53"/>
                  </a:lnTo>
                  <a:lnTo>
                    <a:pt x="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8996"/>
            </a:solidFill>
            <a:ln w="0">
              <a:solidFill>
                <a:srgbClr val="8B899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7887683" y="2482432"/>
            <a:ext cx="746125" cy="525462"/>
            <a:chOff x="1074738" y="4143375"/>
            <a:chExt cx="746125" cy="525462"/>
          </a:xfrm>
        </p:grpSpPr>
        <p:sp>
          <p:nvSpPr>
            <p:cNvPr id="106" name="Rectangle 6"/>
            <p:cNvSpPr>
              <a:spLocks noChangeArrowheads="1"/>
            </p:cNvSpPr>
            <p:nvPr/>
          </p:nvSpPr>
          <p:spPr bwMode="auto">
            <a:xfrm>
              <a:off x="1144588" y="4191000"/>
              <a:ext cx="606425" cy="37306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Rectangle 7"/>
            <p:cNvSpPr>
              <a:spLocks noChangeArrowheads="1"/>
            </p:cNvSpPr>
            <p:nvPr/>
          </p:nvSpPr>
          <p:spPr bwMode="auto">
            <a:xfrm>
              <a:off x="1144588" y="4191000"/>
              <a:ext cx="606425" cy="92075"/>
            </a:xfrm>
            <a:prstGeom prst="rect">
              <a:avLst/>
            </a:prstGeom>
            <a:solidFill>
              <a:srgbClr val="FF4F19"/>
            </a:solidFill>
            <a:ln w="0">
              <a:solidFill>
                <a:srgbClr val="FF4F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8"/>
            <p:cNvSpPr>
              <a:spLocks noEditPoints="1"/>
            </p:cNvSpPr>
            <p:nvPr/>
          </p:nvSpPr>
          <p:spPr bwMode="auto">
            <a:xfrm>
              <a:off x="1098551" y="4143375"/>
              <a:ext cx="698500" cy="490537"/>
            </a:xfrm>
            <a:custGeom>
              <a:avLst/>
              <a:gdLst>
                <a:gd name="T0" fmla="*/ 294 w 3522"/>
                <a:gd name="T1" fmla="*/ 235 h 2469"/>
                <a:gd name="T2" fmla="*/ 275 w 3522"/>
                <a:gd name="T3" fmla="*/ 238 h 2469"/>
                <a:gd name="T4" fmla="*/ 259 w 3522"/>
                <a:gd name="T5" fmla="*/ 247 h 2469"/>
                <a:gd name="T6" fmla="*/ 246 w 3522"/>
                <a:gd name="T7" fmla="*/ 259 h 2469"/>
                <a:gd name="T8" fmla="*/ 238 w 3522"/>
                <a:gd name="T9" fmla="*/ 275 h 2469"/>
                <a:gd name="T10" fmla="*/ 235 w 3522"/>
                <a:gd name="T11" fmla="*/ 293 h 2469"/>
                <a:gd name="T12" fmla="*/ 235 w 3522"/>
                <a:gd name="T13" fmla="*/ 2058 h 2469"/>
                <a:gd name="T14" fmla="*/ 238 w 3522"/>
                <a:gd name="T15" fmla="*/ 2076 h 2469"/>
                <a:gd name="T16" fmla="*/ 246 w 3522"/>
                <a:gd name="T17" fmla="*/ 2092 h 2469"/>
                <a:gd name="T18" fmla="*/ 259 w 3522"/>
                <a:gd name="T19" fmla="*/ 2105 h 2469"/>
                <a:gd name="T20" fmla="*/ 275 w 3522"/>
                <a:gd name="T21" fmla="*/ 2114 h 2469"/>
                <a:gd name="T22" fmla="*/ 294 w 3522"/>
                <a:gd name="T23" fmla="*/ 2116 h 2469"/>
                <a:gd name="T24" fmla="*/ 3228 w 3522"/>
                <a:gd name="T25" fmla="*/ 2116 h 2469"/>
                <a:gd name="T26" fmla="*/ 3246 w 3522"/>
                <a:gd name="T27" fmla="*/ 2114 h 2469"/>
                <a:gd name="T28" fmla="*/ 3264 w 3522"/>
                <a:gd name="T29" fmla="*/ 2105 h 2469"/>
                <a:gd name="T30" fmla="*/ 3276 w 3522"/>
                <a:gd name="T31" fmla="*/ 2092 h 2469"/>
                <a:gd name="T32" fmla="*/ 3284 w 3522"/>
                <a:gd name="T33" fmla="*/ 2076 h 2469"/>
                <a:gd name="T34" fmla="*/ 3288 w 3522"/>
                <a:gd name="T35" fmla="*/ 2058 h 2469"/>
                <a:gd name="T36" fmla="*/ 3288 w 3522"/>
                <a:gd name="T37" fmla="*/ 293 h 2469"/>
                <a:gd name="T38" fmla="*/ 3284 w 3522"/>
                <a:gd name="T39" fmla="*/ 275 h 2469"/>
                <a:gd name="T40" fmla="*/ 3276 w 3522"/>
                <a:gd name="T41" fmla="*/ 259 h 2469"/>
                <a:gd name="T42" fmla="*/ 3264 w 3522"/>
                <a:gd name="T43" fmla="*/ 247 h 2469"/>
                <a:gd name="T44" fmla="*/ 3246 w 3522"/>
                <a:gd name="T45" fmla="*/ 238 h 2469"/>
                <a:gd name="T46" fmla="*/ 3228 w 3522"/>
                <a:gd name="T47" fmla="*/ 235 h 2469"/>
                <a:gd name="T48" fmla="*/ 294 w 3522"/>
                <a:gd name="T49" fmla="*/ 235 h 2469"/>
                <a:gd name="T50" fmla="*/ 270 w 3522"/>
                <a:gd name="T51" fmla="*/ 0 h 2469"/>
                <a:gd name="T52" fmla="*/ 3251 w 3522"/>
                <a:gd name="T53" fmla="*/ 0 h 2469"/>
                <a:gd name="T54" fmla="*/ 3295 w 3522"/>
                <a:gd name="T55" fmla="*/ 4 h 2469"/>
                <a:gd name="T56" fmla="*/ 3337 w 3522"/>
                <a:gd name="T57" fmla="*/ 14 h 2469"/>
                <a:gd name="T58" fmla="*/ 3375 w 3522"/>
                <a:gd name="T59" fmla="*/ 30 h 2469"/>
                <a:gd name="T60" fmla="*/ 3411 w 3522"/>
                <a:gd name="T61" fmla="*/ 53 h 2469"/>
                <a:gd name="T62" fmla="*/ 3442 w 3522"/>
                <a:gd name="T63" fmla="*/ 79 h 2469"/>
                <a:gd name="T64" fmla="*/ 3470 w 3522"/>
                <a:gd name="T65" fmla="*/ 111 h 2469"/>
                <a:gd name="T66" fmla="*/ 3491 w 3522"/>
                <a:gd name="T67" fmla="*/ 146 h 2469"/>
                <a:gd name="T68" fmla="*/ 3509 w 3522"/>
                <a:gd name="T69" fmla="*/ 185 h 2469"/>
                <a:gd name="T70" fmla="*/ 3519 w 3522"/>
                <a:gd name="T71" fmla="*/ 226 h 2469"/>
                <a:gd name="T72" fmla="*/ 3522 w 3522"/>
                <a:gd name="T73" fmla="*/ 271 h 2469"/>
                <a:gd name="T74" fmla="*/ 3522 w 3522"/>
                <a:gd name="T75" fmla="*/ 2411 h 2469"/>
                <a:gd name="T76" fmla="*/ 3519 w 3522"/>
                <a:gd name="T77" fmla="*/ 2429 h 2469"/>
                <a:gd name="T78" fmla="*/ 3511 w 3522"/>
                <a:gd name="T79" fmla="*/ 2445 h 2469"/>
                <a:gd name="T80" fmla="*/ 3498 w 3522"/>
                <a:gd name="T81" fmla="*/ 2458 h 2469"/>
                <a:gd name="T82" fmla="*/ 3482 w 3522"/>
                <a:gd name="T83" fmla="*/ 2467 h 2469"/>
                <a:gd name="T84" fmla="*/ 3463 w 3522"/>
                <a:gd name="T85" fmla="*/ 2469 h 2469"/>
                <a:gd name="T86" fmla="*/ 60 w 3522"/>
                <a:gd name="T87" fmla="*/ 2469 h 2469"/>
                <a:gd name="T88" fmla="*/ 40 w 3522"/>
                <a:gd name="T89" fmla="*/ 2467 h 2469"/>
                <a:gd name="T90" fmla="*/ 24 w 3522"/>
                <a:gd name="T91" fmla="*/ 2458 h 2469"/>
                <a:gd name="T92" fmla="*/ 12 w 3522"/>
                <a:gd name="T93" fmla="*/ 2445 h 2469"/>
                <a:gd name="T94" fmla="*/ 4 w 3522"/>
                <a:gd name="T95" fmla="*/ 2429 h 2469"/>
                <a:gd name="T96" fmla="*/ 0 w 3522"/>
                <a:gd name="T97" fmla="*/ 2411 h 2469"/>
                <a:gd name="T98" fmla="*/ 0 w 3522"/>
                <a:gd name="T99" fmla="*/ 271 h 2469"/>
                <a:gd name="T100" fmla="*/ 4 w 3522"/>
                <a:gd name="T101" fmla="*/ 226 h 2469"/>
                <a:gd name="T102" fmla="*/ 14 w 3522"/>
                <a:gd name="T103" fmla="*/ 185 h 2469"/>
                <a:gd name="T104" fmla="*/ 31 w 3522"/>
                <a:gd name="T105" fmla="*/ 146 h 2469"/>
                <a:gd name="T106" fmla="*/ 53 w 3522"/>
                <a:gd name="T107" fmla="*/ 111 h 2469"/>
                <a:gd name="T108" fmla="*/ 80 w 3522"/>
                <a:gd name="T109" fmla="*/ 79 h 2469"/>
                <a:gd name="T110" fmla="*/ 111 w 3522"/>
                <a:gd name="T111" fmla="*/ 53 h 2469"/>
                <a:gd name="T112" fmla="*/ 146 w 3522"/>
                <a:gd name="T113" fmla="*/ 30 h 2469"/>
                <a:gd name="T114" fmla="*/ 185 w 3522"/>
                <a:gd name="T115" fmla="*/ 14 h 2469"/>
                <a:gd name="T116" fmla="*/ 227 w 3522"/>
                <a:gd name="T117" fmla="*/ 4 h 2469"/>
                <a:gd name="T118" fmla="*/ 270 w 3522"/>
                <a:gd name="T119" fmla="*/ 0 h 2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22" h="2469">
                  <a:moveTo>
                    <a:pt x="294" y="235"/>
                  </a:moveTo>
                  <a:lnTo>
                    <a:pt x="275" y="238"/>
                  </a:lnTo>
                  <a:lnTo>
                    <a:pt x="259" y="247"/>
                  </a:lnTo>
                  <a:lnTo>
                    <a:pt x="246" y="259"/>
                  </a:lnTo>
                  <a:lnTo>
                    <a:pt x="238" y="275"/>
                  </a:lnTo>
                  <a:lnTo>
                    <a:pt x="235" y="293"/>
                  </a:lnTo>
                  <a:lnTo>
                    <a:pt x="235" y="2058"/>
                  </a:lnTo>
                  <a:lnTo>
                    <a:pt x="238" y="2076"/>
                  </a:lnTo>
                  <a:lnTo>
                    <a:pt x="246" y="2092"/>
                  </a:lnTo>
                  <a:lnTo>
                    <a:pt x="259" y="2105"/>
                  </a:lnTo>
                  <a:lnTo>
                    <a:pt x="275" y="2114"/>
                  </a:lnTo>
                  <a:lnTo>
                    <a:pt x="294" y="2116"/>
                  </a:lnTo>
                  <a:lnTo>
                    <a:pt x="3228" y="2116"/>
                  </a:lnTo>
                  <a:lnTo>
                    <a:pt x="3246" y="2114"/>
                  </a:lnTo>
                  <a:lnTo>
                    <a:pt x="3264" y="2105"/>
                  </a:lnTo>
                  <a:lnTo>
                    <a:pt x="3276" y="2092"/>
                  </a:lnTo>
                  <a:lnTo>
                    <a:pt x="3284" y="2076"/>
                  </a:lnTo>
                  <a:lnTo>
                    <a:pt x="3288" y="2058"/>
                  </a:lnTo>
                  <a:lnTo>
                    <a:pt x="3288" y="293"/>
                  </a:lnTo>
                  <a:lnTo>
                    <a:pt x="3284" y="275"/>
                  </a:lnTo>
                  <a:lnTo>
                    <a:pt x="3276" y="259"/>
                  </a:lnTo>
                  <a:lnTo>
                    <a:pt x="3264" y="247"/>
                  </a:lnTo>
                  <a:lnTo>
                    <a:pt x="3246" y="238"/>
                  </a:lnTo>
                  <a:lnTo>
                    <a:pt x="3228" y="235"/>
                  </a:lnTo>
                  <a:lnTo>
                    <a:pt x="294" y="235"/>
                  </a:lnTo>
                  <a:close/>
                  <a:moveTo>
                    <a:pt x="270" y="0"/>
                  </a:moveTo>
                  <a:lnTo>
                    <a:pt x="3251" y="0"/>
                  </a:lnTo>
                  <a:lnTo>
                    <a:pt x="3295" y="4"/>
                  </a:lnTo>
                  <a:lnTo>
                    <a:pt x="3337" y="14"/>
                  </a:lnTo>
                  <a:lnTo>
                    <a:pt x="3375" y="30"/>
                  </a:lnTo>
                  <a:lnTo>
                    <a:pt x="3411" y="53"/>
                  </a:lnTo>
                  <a:lnTo>
                    <a:pt x="3442" y="79"/>
                  </a:lnTo>
                  <a:lnTo>
                    <a:pt x="3470" y="111"/>
                  </a:lnTo>
                  <a:lnTo>
                    <a:pt x="3491" y="146"/>
                  </a:lnTo>
                  <a:lnTo>
                    <a:pt x="3509" y="185"/>
                  </a:lnTo>
                  <a:lnTo>
                    <a:pt x="3519" y="226"/>
                  </a:lnTo>
                  <a:lnTo>
                    <a:pt x="3522" y="271"/>
                  </a:lnTo>
                  <a:lnTo>
                    <a:pt x="3522" y="2411"/>
                  </a:lnTo>
                  <a:lnTo>
                    <a:pt x="3519" y="2429"/>
                  </a:lnTo>
                  <a:lnTo>
                    <a:pt x="3511" y="2445"/>
                  </a:lnTo>
                  <a:lnTo>
                    <a:pt x="3498" y="2458"/>
                  </a:lnTo>
                  <a:lnTo>
                    <a:pt x="3482" y="2467"/>
                  </a:lnTo>
                  <a:lnTo>
                    <a:pt x="3463" y="2469"/>
                  </a:lnTo>
                  <a:lnTo>
                    <a:pt x="60" y="2469"/>
                  </a:lnTo>
                  <a:lnTo>
                    <a:pt x="40" y="2467"/>
                  </a:lnTo>
                  <a:lnTo>
                    <a:pt x="24" y="2458"/>
                  </a:lnTo>
                  <a:lnTo>
                    <a:pt x="12" y="2445"/>
                  </a:lnTo>
                  <a:lnTo>
                    <a:pt x="4" y="2429"/>
                  </a:lnTo>
                  <a:lnTo>
                    <a:pt x="0" y="2411"/>
                  </a:lnTo>
                  <a:lnTo>
                    <a:pt x="0" y="271"/>
                  </a:lnTo>
                  <a:lnTo>
                    <a:pt x="4" y="226"/>
                  </a:lnTo>
                  <a:lnTo>
                    <a:pt x="14" y="185"/>
                  </a:lnTo>
                  <a:lnTo>
                    <a:pt x="31" y="146"/>
                  </a:lnTo>
                  <a:lnTo>
                    <a:pt x="53" y="111"/>
                  </a:lnTo>
                  <a:lnTo>
                    <a:pt x="80" y="79"/>
                  </a:lnTo>
                  <a:lnTo>
                    <a:pt x="111" y="53"/>
                  </a:lnTo>
                  <a:lnTo>
                    <a:pt x="146" y="30"/>
                  </a:lnTo>
                  <a:lnTo>
                    <a:pt x="185" y="14"/>
                  </a:lnTo>
                  <a:lnTo>
                    <a:pt x="227" y="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5C546A"/>
            </a:solidFill>
            <a:ln w="0">
              <a:solidFill>
                <a:srgbClr val="5C546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9"/>
            <p:cNvSpPr>
              <a:spLocks/>
            </p:cNvSpPr>
            <p:nvPr/>
          </p:nvSpPr>
          <p:spPr bwMode="auto">
            <a:xfrm>
              <a:off x="1074738" y="4610100"/>
              <a:ext cx="746125" cy="58737"/>
            </a:xfrm>
            <a:custGeom>
              <a:avLst/>
              <a:gdLst>
                <a:gd name="T0" fmla="*/ 58 w 3757"/>
                <a:gd name="T1" fmla="*/ 0 h 295"/>
                <a:gd name="T2" fmla="*/ 3697 w 3757"/>
                <a:gd name="T3" fmla="*/ 0 h 295"/>
                <a:gd name="T4" fmla="*/ 3717 w 3757"/>
                <a:gd name="T5" fmla="*/ 4 h 295"/>
                <a:gd name="T6" fmla="*/ 3733 w 3757"/>
                <a:gd name="T7" fmla="*/ 12 h 295"/>
                <a:gd name="T8" fmla="*/ 3745 w 3757"/>
                <a:gd name="T9" fmla="*/ 24 h 295"/>
                <a:gd name="T10" fmla="*/ 3753 w 3757"/>
                <a:gd name="T11" fmla="*/ 40 h 295"/>
                <a:gd name="T12" fmla="*/ 3757 w 3757"/>
                <a:gd name="T13" fmla="*/ 60 h 295"/>
                <a:gd name="T14" fmla="*/ 3753 w 3757"/>
                <a:gd name="T15" fmla="*/ 97 h 295"/>
                <a:gd name="T16" fmla="*/ 3744 w 3757"/>
                <a:gd name="T17" fmla="*/ 134 h 295"/>
                <a:gd name="T18" fmla="*/ 3730 w 3757"/>
                <a:gd name="T19" fmla="*/ 167 h 295"/>
                <a:gd name="T20" fmla="*/ 3711 w 3757"/>
                <a:gd name="T21" fmla="*/ 199 h 295"/>
                <a:gd name="T22" fmla="*/ 3687 w 3757"/>
                <a:gd name="T23" fmla="*/ 226 h 295"/>
                <a:gd name="T24" fmla="*/ 3660 w 3757"/>
                <a:gd name="T25" fmla="*/ 249 h 295"/>
                <a:gd name="T26" fmla="*/ 3629 w 3757"/>
                <a:gd name="T27" fmla="*/ 269 h 295"/>
                <a:gd name="T28" fmla="*/ 3596 w 3757"/>
                <a:gd name="T29" fmla="*/ 282 h 295"/>
                <a:gd name="T30" fmla="*/ 3559 w 3757"/>
                <a:gd name="T31" fmla="*/ 291 h 295"/>
                <a:gd name="T32" fmla="*/ 3522 w 3757"/>
                <a:gd name="T33" fmla="*/ 295 h 295"/>
                <a:gd name="T34" fmla="*/ 235 w 3757"/>
                <a:gd name="T35" fmla="*/ 295 h 295"/>
                <a:gd name="T36" fmla="*/ 197 w 3757"/>
                <a:gd name="T37" fmla="*/ 291 h 295"/>
                <a:gd name="T38" fmla="*/ 161 w 3757"/>
                <a:gd name="T39" fmla="*/ 282 h 295"/>
                <a:gd name="T40" fmla="*/ 128 w 3757"/>
                <a:gd name="T41" fmla="*/ 269 h 295"/>
                <a:gd name="T42" fmla="*/ 97 w 3757"/>
                <a:gd name="T43" fmla="*/ 249 h 295"/>
                <a:gd name="T44" fmla="*/ 68 w 3757"/>
                <a:gd name="T45" fmla="*/ 226 h 295"/>
                <a:gd name="T46" fmla="*/ 46 w 3757"/>
                <a:gd name="T47" fmla="*/ 199 h 295"/>
                <a:gd name="T48" fmla="*/ 26 w 3757"/>
                <a:gd name="T49" fmla="*/ 167 h 295"/>
                <a:gd name="T50" fmla="*/ 13 w 3757"/>
                <a:gd name="T51" fmla="*/ 134 h 295"/>
                <a:gd name="T52" fmla="*/ 3 w 3757"/>
                <a:gd name="T53" fmla="*/ 97 h 295"/>
                <a:gd name="T54" fmla="*/ 0 w 3757"/>
                <a:gd name="T55" fmla="*/ 60 h 295"/>
                <a:gd name="T56" fmla="*/ 3 w 3757"/>
                <a:gd name="T57" fmla="*/ 40 h 295"/>
                <a:gd name="T58" fmla="*/ 11 w 3757"/>
                <a:gd name="T59" fmla="*/ 24 h 295"/>
                <a:gd name="T60" fmla="*/ 24 w 3757"/>
                <a:gd name="T61" fmla="*/ 12 h 295"/>
                <a:gd name="T62" fmla="*/ 40 w 3757"/>
                <a:gd name="T63" fmla="*/ 4 h 295"/>
                <a:gd name="T64" fmla="*/ 58 w 3757"/>
                <a:gd name="T65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57" h="295">
                  <a:moveTo>
                    <a:pt x="58" y="0"/>
                  </a:moveTo>
                  <a:lnTo>
                    <a:pt x="3697" y="0"/>
                  </a:lnTo>
                  <a:lnTo>
                    <a:pt x="3717" y="4"/>
                  </a:lnTo>
                  <a:lnTo>
                    <a:pt x="3733" y="12"/>
                  </a:lnTo>
                  <a:lnTo>
                    <a:pt x="3745" y="24"/>
                  </a:lnTo>
                  <a:lnTo>
                    <a:pt x="3753" y="40"/>
                  </a:lnTo>
                  <a:lnTo>
                    <a:pt x="3757" y="60"/>
                  </a:lnTo>
                  <a:lnTo>
                    <a:pt x="3753" y="97"/>
                  </a:lnTo>
                  <a:lnTo>
                    <a:pt x="3744" y="134"/>
                  </a:lnTo>
                  <a:lnTo>
                    <a:pt x="3730" y="167"/>
                  </a:lnTo>
                  <a:lnTo>
                    <a:pt x="3711" y="199"/>
                  </a:lnTo>
                  <a:lnTo>
                    <a:pt x="3687" y="226"/>
                  </a:lnTo>
                  <a:lnTo>
                    <a:pt x="3660" y="249"/>
                  </a:lnTo>
                  <a:lnTo>
                    <a:pt x="3629" y="269"/>
                  </a:lnTo>
                  <a:lnTo>
                    <a:pt x="3596" y="282"/>
                  </a:lnTo>
                  <a:lnTo>
                    <a:pt x="3559" y="291"/>
                  </a:lnTo>
                  <a:lnTo>
                    <a:pt x="3522" y="295"/>
                  </a:lnTo>
                  <a:lnTo>
                    <a:pt x="235" y="295"/>
                  </a:lnTo>
                  <a:lnTo>
                    <a:pt x="197" y="291"/>
                  </a:lnTo>
                  <a:lnTo>
                    <a:pt x="161" y="282"/>
                  </a:lnTo>
                  <a:lnTo>
                    <a:pt x="128" y="269"/>
                  </a:lnTo>
                  <a:lnTo>
                    <a:pt x="97" y="249"/>
                  </a:lnTo>
                  <a:lnTo>
                    <a:pt x="68" y="226"/>
                  </a:lnTo>
                  <a:lnTo>
                    <a:pt x="46" y="199"/>
                  </a:lnTo>
                  <a:lnTo>
                    <a:pt x="26" y="167"/>
                  </a:lnTo>
                  <a:lnTo>
                    <a:pt x="13" y="134"/>
                  </a:lnTo>
                  <a:lnTo>
                    <a:pt x="3" y="97"/>
                  </a:lnTo>
                  <a:lnTo>
                    <a:pt x="0" y="60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10"/>
            <p:cNvSpPr>
              <a:spLocks/>
            </p:cNvSpPr>
            <p:nvPr/>
          </p:nvSpPr>
          <p:spPr bwMode="auto">
            <a:xfrm>
              <a:off x="1190626" y="4225925"/>
              <a:ext cx="104775" cy="22225"/>
            </a:xfrm>
            <a:custGeom>
              <a:avLst/>
              <a:gdLst>
                <a:gd name="T0" fmla="*/ 59 w 528"/>
                <a:gd name="T1" fmla="*/ 0 h 118"/>
                <a:gd name="T2" fmla="*/ 469 w 528"/>
                <a:gd name="T3" fmla="*/ 0 h 118"/>
                <a:gd name="T4" fmla="*/ 489 w 528"/>
                <a:gd name="T5" fmla="*/ 3 h 118"/>
                <a:gd name="T6" fmla="*/ 505 w 528"/>
                <a:gd name="T7" fmla="*/ 11 h 118"/>
                <a:gd name="T8" fmla="*/ 517 w 528"/>
                <a:gd name="T9" fmla="*/ 24 h 118"/>
                <a:gd name="T10" fmla="*/ 525 w 528"/>
                <a:gd name="T11" fmla="*/ 41 h 118"/>
                <a:gd name="T12" fmla="*/ 528 w 528"/>
                <a:gd name="T13" fmla="*/ 59 h 118"/>
                <a:gd name="T14" fmla="*/ 525 w 528"/>
                <a:gd name="T15" fmla="*/ 78 h 118"/>
                <a:gd name="T16" fmla="*/ 517 w 528"/>
                <a:gd name="T17" fmla="*/ 94 h 118"/>
                <a:gd name="T18" fmla="*/ 505 w 528"/>
                <a:gd name="T19" fmla="*/ 106 h 118"/>
                <a:gd name="T20" fmla="*/ 489 w 528"/>
                <a:gd name="T21" fmla="*/ 115 h 118"/>
                <a:gd name="T22" fmla="*/ 469 w 528"/>
                <a:gd name="T23" fmla="*/ 118 h 118"/>
                <a:gd name="T24" fmla="*/ 59 w 528"/>
                <a:gd name="T25" fmla="*/ 118 h 118"/>
                <a:gd name="T26" fmla="*/ 40 w 528"/>
                <a:gd name="T27" fmla="*/ 115 h 118"/>
                <a:gd name="T28" fmla="*/ 24 w 528"/>
                <a:gd name="T29" fmla="*/ 106 h 118"/>
                <a:gd name="T30" fmla="*/ 11 w 528"/>
                <a:gd name="T31" fmla="*/ 94 h 118"/>
                <a:gd name="T32" fmla="*/ 3 w 528"/>
                <a:gd name="T33" fmla="*/ 78 h 118"/>
                <a:gd name="T34" fmla="*/ 0 w 528"/>
                <a:gd name="T35" fmla="*/ 59 h 118"/>
                <a:gd name="T36" fmla="*/ 3 w 528"/>
                <a:gd name="T37" fmla="*/ 41 h 118"/>
                <a:gd name="T38" fmla="*/ 11 w 528"/>
                <a:gd name="T39" fmla="*/ 24 h 118"/>
                <a:gd name="T40" fmla="*/ 24 w 528"/>
                <a:gd name="T41" fmla="*/ 11 h 118"/>
                <a:gd name="T42" fmla="*/ 40 w 528"/>
                <a:gd name="T43" fmla="*/ 3 h 118"/>
                <a:gd name="T44" fmla="*/ 59 w 528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8" h="118">
                  <a:moveTo>
                    <a:pt x="59" y="0"/>
                  </a:moveTo>
                  <a:lnTo>
                    <a:pt x="469" y="0"/>
                  </a:lnTo>
                  <a:lnTo>
                    <a:pt x="489" y="3"/>
                  </a:lnTo>
                  <a:lnTo>
                    <a:pt x="505" y="11"/>
                  </a:lnTo>
                  <a:lnTo>
                    <a:pt x="517" y="24"/>
                  </a:lnTo>
                  <a:lnTo>
                    <a:pt x="525" y="41"/>
                  </a:lnTo>
                  <a:lnTo>
                    <a:pt x="528" y="59"/>
                  </a:lnTo>
                  <a:lnTo>
                    <a:pt x="525" y="78"/>
                  </a:lnTo>
                  <a:lnTo>
                    <a:pt x="517" y="94"/>
                  </a:lnTo>
                  <a:lnTo>
                    <a:pt x="505" y="106"/>
                  </a:lnTo>
                  <a:lnTo>
                    <a:pt x="489" y="115"/>
                  </a:lnTo>
                  <a:lnTo>
                    <a:pt x="469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D200"/>
            </a:solidFill>
            <a:ln w="0">
              <a:solidFill>
                <a:srgbClr val="FFD2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11"/>
            <p:cNvSpPr>
              <a:spLocks/>
            </p:cNvSpPr>
            <p:nvPr/>
          </p:nvSpPr>
          <p:spPr bwMode="auto">
            <a:xfrm>
              <a:off x="1470026" y="4225925"/>
              <a:ext cx="34925" cy="22225"/>
            </a:xfrm>
            <a:custGeom>
              <a:avLst/>
              <a:gdLst>
                <a:gd name="T0" fmla="*/ 59 w 177"/>
                <a:gd name="T1" fmla="*/ 0 h 118"/>
                <a:gd name="T2" fmla="*/ 117 w 177"/>
                <a:gd name="T3" fmla="*/ 0 h 118"/>
                <a:gd name="T4" fmla="*/ 137 w 177"/>
                <a:gd name="T5" fmla="*/ 3 h 118"/>
                <a:gd name="T6" fmla="*/ 153 w 177"/>
                <a:gd name="T7" fmla="*/ 11 h 118"/>
                <a:gd name="T8" fmla="*/ 165 w 177"/>
                <a:gd name="T9" fmla="*/ 24 h 118"/>
                <a:gd name="T10" fmla="*/ 173 w 177"/>
                <a:gd name="T11" fmla="*/ 41 h 118"/>
                <a:gd name="T12" fmla="*/ 177 w 177"/>
                <a:gd name="T13" fmla="*/ 59 h 118"/>
                <a:gd name="T14" fmla="*/ 173 w 177"/>
                <a:gd name="T15" fmla="*/ 78 h 118"/>
                <a:gd name="T16" fmla="*/ 165 w 177"/>
                <a:gd name="T17" fmla="*/ 94 h 118"/>
                <a:gd name="T18" fmla="*/ 153 w 177"/>
                <a:gd name="T19" fmla="*/ 106 h 118"/>
                <a:gd name="T20" fmla="*/ 137 w 177"/>
                <a:gd name="T21" fmla="*/ 115 h 118"/>
                <a:gd name="T22" fmla="*/ 117 w 177"/>
                <a:gd name="T23" fmla="*/ 118 h 118"/>
                <a:gd name="T24" fmla="*/ 59 w 177"/>
                <a:gd name="T25" fmla="*/ 118 h 118"/>
                <a:gd name="T26" fmla="*/ 41 w 177"/>
                <a:gd name="T27" fmla="*/ 115 h 118"/>
                <a:gd name="T28" fmla="*/ 24 w 177"/>
                <a:gd name="T29" fmla="*/ 106 h 118"/>
                <a:gd name="T30" fmla="*/ 11 w 177"/>
                <a:gd name="T31" fmla="*/ 94 h 118"/>
                <a:gd name="T32" fmla="*/ 3 w 177"/>
                <a:gd name="T33" fmla="*/ 78 h 118"/>
                <a:gd name="T34" fmla="*/ 0 w 177"/>
                <a:gd name="T35" fmla="*/ 59 h 118"/>
                <a:gd name="T36" fmla="*/ 3 w 177"/>
                <a:gd name="T37" fmla="*/ 41 h 118"/>
                <a:gd name="T38" fmla="*/ 11 w 177"/>
                <a:gd name="T39" fmla="*/ 24 h 118"/>
                <a:gd name="T40" fmla="*/ 24 w 177"/>
                <a:gd name="T41" fmla="*/ 11 h 118"/>
                <a:gd name="T42" fmla="*/ 41 w 177"/>
                <a:gd name="T43" fmla="*/ 3 h 118"/>
                <a:gd name="T44" fmla="*/ 59 w 177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7" h="118">
                  <a:moveTo>
                    <a:pt x="59" y="0"/>
                  </a:moveTo>
                  <a:lnTo>
                    <a:pt x="117" y="0"/>
                  </a:lnTo>
                  <a:lnTo>
                    <a:pt x="137" y="3"/>
                  </a:lnTo>
                  <a:lnTo>
                    <a:pt x="153" y="11"/>
                  </a:lnTo>
                  <a:lnTo>
                    <a:pt x="165" y="24"/>
                  </a:lnTo>
                  <a:lnTo>
                    <a:pt x="173" y="41"/>
                  </a:lnTo>
                  <a:lnTo>
                    <a:pt x="177" y="59"/>
                  </a:lnTo>
                  <a:lnTo>
                    <a:pt x="173" y="78"/>
                  </a:lnTo>
                  <a:lnTo>
                    <a:pt x="165" y="94"/>
                  </a:lnTo>
                  <a:lnTo>
                    <a:pt x="153" y="106"/>
                  </a:lnTo>
                  <a:lnTo>
                    <a:pt x="137" y="115"/>
                  </a:lnTo>
                  <a:lnTo>
                    <a:pt x="117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4" y="106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12"/>
            <p:cNvSpPr>
              <a:spLocks/>
            </p:cNvSpPr>
            <p:nvPr/>
          </p:nvSpPr>
          <p:spPr bwMode="auto">
            <a:xfrm>
              <a:off x="1528763" y="4225925"/>
              <a:ext cx="34925" cy="22225"/>
            </a:xfrm>
            <a:custGeom>
              <a:avLst/>
              <a:gdLst>
                <a:gd name="T0" fmla="*/ 58 w 177"/>
                <a:gd name="T1" fmla="*/ 0 h 118"/>
                <a:gd name="T2" fmla="*/ 117 w 177"/>
                <a:gd name="T3" fmla="*/ 0 h 118"/>
                <a:gd name="T4" fmla="*/ 136 w 177"/>
                <a:gd name="T5" fmla="*/ 3 h 118"/>
                <a:gd name="T6" fmla="*/ 152 w 177"/>
                <a:gd name="T7" fmla="*/ 11 h 118"/>
                <a:gd name="T8" fmla="*/ 165 w 177"/>
                <a:gd name="T9" fmla="*/ 24 h 118"/>
                <a:gd name="T10" fmla="*/ 173 w 177"/>
                <a:gd name="T11" fmla="*/ 41 h 118"/>
                <a:gd name="T12" fmla="*/ 177 w 177"/>
                <a:gd name="T13" fmla="*/ 59 h 118"/>
                <a:gd name="T14" fmla="*/ 173 w 177"/>
                <a:gd name="T15" fmla="*/ 78 h 118"/>
                <a:gd name="T16" fmla="*/ 165 w 177"/>
                <a:gd name="T17" fmla="*/ 94 h 118"/>
                <a:gd name="T18" fmla="*/ 152 w 177"/>
                <a:gd name="T19" fmla="*/ 106 h 118"/>
                <a:gd name="T20" fmla="*/ 136 w 177"/>
                <a:gd name="T21" fmla="*/ 115 h 118"/>
                <a:gd name="T22" fmla="*/ 117 w 177"/>
                <a:gd name="T23" fmla="*/ 118 h 118"/>
                <a:gd name="T24" fmla="*/ 58 w 177"/>
                <a:gd name="T25" fmla="*/ 118 h 118"/>
                <a:gd name="T26" fmla="*/ 40 w 177"/>
                <a:gd name="T27" fmla="*/ 115 h 118"/>
                <a:gd name="T28" fmla="*/ 24 w 177"/>
                <a:gd name="T29" fmla="*/ 106 h 118"/>
                <a:gd name="T30" fmla="*/ 11 w 177"/>
                <a:gd name="T31" fmla="*/ 94 h 118"/>
                <a:gd name="T32" fmla="*/ 3 w 177"/>
                <a:gd name="T33" fmla="*/ 78 h 118"/>
                <a:gd name="T34" fmla="*/ 0 w 177"/>
                <a:gd name="T35" fmla="*/ 59 h 118"/>
                <a:gd name="T36" fmla="*/ 3 w 177"/>
                <a:gd name="T37" fmla="*/ 41 h 118"/>
                <a:gd name="T38" fmla="*/ 11 w 177"/>
                <a:gd name="T39" fmla="*/ 24 h 118"/>
                <a:gd name="T40" fmla="*/ 24 w 177"/>
                <a:gd name="T41" fmla="*/ 11 h 118"/>
                <a:gd name="T42" fmla="*/ 40 w 177"/>
                <a:gd name="T43" fmla="*/ 3 h 118"/>
                <a:gd name="T44" fmla="*/ 58 w 177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7" h="118">
                  <a:moveTo>
                    <a:pt x="58" y="0"/>
                  </a:moveTo>
                  <a:lnTo>
                    <a:pt x="117" y="0"/>
                  </a:lnTo>
                  <a:lnTo>
                    <a:pt x="136" y="3"/>
                  </a:lnTo>
                  <a:lnTo>
                    <a:pt x="152" y="11"/>
                  </a:lnTo>
                  <a:lnTo>
                    <a:pt x="165" y="24"/>
                  </a:lnTo>
                  <a:lnTo>
                    <a:pt x="173" y="41"/>
                  </a:lnTo>
                  <a:lnTo>
                    <a:pt x="177" y="59"/>
                  </a:lnTo>
                  <a:lnTo>
                    <a:pt x="173" y="78"/>
                  </a:lnTo>
                  <a:lnTo>
                    <a:pt x="165" y="94"/>
                  </a:lnTo>
                  <a:lnTo>
                    <a:pt x="152" y="106"/>
                  </a:lnTo>
                  <a:lnTo>
                    <a:pt x="136" y="115"/>
                  </a:lnTo>
                  <a:lnTo>
                    <a:pt x="117" y="118"/>
                  </a:lnTo>
                  <a:lnTo>
                    <a:pt x="58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13"/>
            <p:cNvSpPr>
              <a:spLocks/>
            </p:cNvSpPr>
            <p:nvPr/>
          </p:nvSpPr>
          <p:spPr bwMode="auto">
            <a:xfrm>
              <a:off x="1587501" y="4225925"/>
              <a:ext cx="34925" cy="22225"/>
            </a:xfrm>
            <a:custGeom>
              <a:avLst/>
              <a:gdLst>
                <a:gd name="T0" fmla="*/ 58 w 175"/>
                <a:gd name="T1" fmla="*/ 0 h 118"/>
                <a:gd name="T2" fmla="*/ 117 w 175"/>
                <a:gd name="T3" fmla="*/ 0 h 118"/>
                <a:gd name="T4" fmla="*/ 136 w 175"/>
                <a:gd name="T5" fmla="*/ 3 h 118"/>
                <a:gd name="T6" fmla="*/ 152 w 175"/>
                <a:gd name="T7" fmla="*/ 11 h 118"/>
                <a:gd name="T8" fmla="*/ 164 w 175"/>
                <a:gd name="T9" fmla="*/ 24 h 118"/>
                <a:gd name="T10" fmla="*/ 172 w 175"/>
                <a:gd name="T11" fmla="*/ 41 h 118"/>
                <a:gd name="T12" fmla="*/ 175 w 175"/>
                <a:gd name="T13" fmla="*/ 59 h 118"/>
                <a:gd name="T14" fmla="*/ 172 w 175"/>
                <a:gd name="T15" fmla="*/ 78 h 118"/>
                <a:gd name="T16" fmla="*/ 164 w 175"/>
                <a:gd name="T17" fmla="*/ 94 h 118"/>
                <a:gd name="T18" fmla="*/ 152 w 175"/>
                <a:gd name="T19" fmla="*/ 106 h 118"/>
                <a:gd name="T20" fmla="*/ 136 w 175"/>
                <a:gd name="T21" fmla="*/ 115 h 118"/>
                <a:gd name="T22" fmla="*/ 117 w 175"/>
                <a:gd name="T23" fmla="*/ 118 h 118"/>
                <a:gd name="T24" fmla="*/ 58 w 175"/>
                <a:gd name="T25" fmla="*/ 118 h 118"/>
                <a:gd name="T26" fmla="*/ 40 w 175"/>
                <a:gd name="T27" fmla="*/ 115 h 118"/>
                <a:gd name="T28" fmla="*/ 24 w 175"/>
                <a:gd name="T29" fmla="*/ 106 h 118"/>
                <a:gd name="T30" fmla="*/ 10 w 175"/>
                <a:gd name="T31" fmla="*/ 94 h 118"/>
                <a:gd name="T32" fmla="*/ 2 w 175"/>
                <a:gd name="T33" fmla="*/ 78 h 118"/>
                <a:gd name="T34" fmla="*/ 0 w 175"/>
                <a:gd name="T35" fmla="*/ 59 h 118"/>
                <a:gd name="T36" fmla="*/ 2 w 175"/>
                <a:gd name="T37" fmla="*/ 41 h 118"/>
                <a:gd name="T38" fmla="*/ 10 w 175"/>
                <a:gd name="T39" fmla="*/ 24 h 118"/>
                <a:gd name="T40" fmla="*/ 24 w 175"/>
                <a:gd name="T41" fmla="*/ 11 h 118"/>
                <a:gd name="T42" fmla="*/ 40 w 175"/>
                <a:gd name="T43" fmla="*/ 3 h 118"/>
                <a:gd name="T44" fmla="*/ 58 w 175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118">
                  <a:moveTo>
                    <a:pt x="58" y="0"/>
                  </a:moveTo>
                  <a:lnTo>
                    <a:pt x="117" y="0"/>
                  </a:lnTo>
                  <a:lnTo>
                    <a:pt x="136" y="3"/>
                  </a:lnTo>
                  <a:lnTo>
                    <a:pt x="152" y="11"/>
                  </a:lnTo>
                  <a:lnTo>
                    <a:pt x="164" y="24"/>
                  </a:lnTo>
                  <a:lnTo>
                    <a:pt x="172" y="41"/>
                  </a:lnTo>
                  <a:lnTo>
                    <a:pt x="175" y="59"/>
                  </a:lnTo>
                  <a:lnTo>
                    <a:pt x="172" y="78"/>
                  </a:lnTo>
                  <a:lnTo>
                    <a:pt x="164" y="94"/>
                  </a:lnTo>
                  <a:lnTo>
                    <a:pt x="152" y="106"/>
                  </a:lnTo>
                  <a:lnTo>
                    <a:pt x="136" y="115"/>
                  </a:lnTo>
                  <a:lnTo>
                    <a:pt x="117" y="118"/>
                  </a:lnTo>
                  <a:lnTo>
                    <a:pt x="58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0" y="94"/>
                  </a:lnTo>
                  <a:lnTo>
                    <a:pt x="2" y="78"/>
                  </a:lnTo>
                  <a:lnTo>
                    <a:pt x="0" y="59"/>
                  </a:lnTo>
                  <a:lnTo>
                    <a:pt x="2" y="41"/>
                  </a:lnTo>
                  <a:lnTo>
                    <a:pt x="10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14"/>
            <p:cNvSpPr>
              <a:spLocks/>
            </p:cNvSpPr>
            <p:nvPr/>
          </p:nvSpPr>
          <p:spPr bwMode="auto">
            <a:xfrm>
              <a:off x="1644651" y="4225925"/>
              <a:ext cx="36513" cy="22225"/>
            </a:xfrm>
            <a:custGeom>
              <a:avLst/>
              <a:gdLst>
                <a:gd name="T0" fmla="*/ 59 w 176"/>
                <a:gd name="T1" fmla="*/ 0 h 118"/>
                <a:gd name="T2" fmla="*/ 117 w 176"/>
                <a:gd name="T3" fmla="*/ 0 h 118"/>
                <a:gd name="T4" fmla="*/ 135 w 176"/>
                <a:gd name="T5" fmla="*/ 3 h 118"/>
                <a:gd name="T6" fmla="*/ 153 w 176"/>
                <a:gd name="T7" fmla="*/ 11 h 118"/>
                <a:gd name="T8" fmla="*/ 165 w 176"/>
                <a:gd name="T9" fmla="*/ 24 h 118"/>
                <a:gd name="T10" fmla="*/ 173 w 176"/>
                <a:gd name="T11" fmla="*/ 41 h 118"/>
                <a:gd name="T12" fmla="*/ 176 w 176"/>
                <a:gd name="T13" fmla="*/ 59 h 118"/>
                <a:gd name="T14" fmla="*/ 173 w 176"/>
                <a:gd name="T15" fmla="*/ 78 h 118"/>
                <a:gd name="T16" fmla="*/ 165 w 176"/>
                <a:gd name="T17" fmla="*/ 94 h 118"/>
                <a:gd name="T18" fmla="*/ 153 w 176"/>
                <a:gd name="T19" fmla="*/ 106 h 118"/>
                <a:gd name="T20" fmla="*/ 135 w 176"/>
                <a:gd name="T21" fmla="*/ 115 h 118"/>
                <a:gd name="T22" fmla="*/ 117 w 176"/>
                <a:gd name="T23" fmla="*/ 118 h 118"/>
                <a:gd name="T24" fmla="*/ 59 w 176"/>
                <a:gd name="T25" fmla="*/ 118 h 118"/>
                <a:gd name="T26" fmla="*/ 40 w 176"/>
                <a:gd name="T27" fmla="*/ 115 h 118"/>
                <a:gd name="T28" fmla="*/ 24 w 176"/>
                <a:gd name="T29" fmla="*/ 106 h 118"/>
                <a:gd name="T30" fmla="*/ 11 w 176"/>
                <a:gd name="T31" fmla="*/ 94 h 118"/>
                <a:gd name="T32" fmla="*/ 3 w 176"/>
                <a:gd name="T33" fmla="*/ 78 h 118"/>
                <a:gd name="T34" fmla="*/ 0 w 176"/>
                <a:gd name="T35" fmla="*/ 59 h 118"/>
                <a:gd name="T36" fmla="*/ 3 w 176"/>
                <a:gd name="T37" fmla="*/ 41 h 118"/>
                <a:gd name="T38" fmla="*/ 11 w 176"/>
                <a:gd name="T39" fmla="*/ 24 h 118"/>
                <a:gd name="T40" fmla="*/ 24 w 176"/>
                <a:gd name="T41" fmla="*/ 11 h 118"/>
                <a:gd name="T42" fmla="*/ 40 w 176"/>
                <a:gd name="T43" fmla="*/ 3 h 118"/>
                <a:gd name="T44" fmla="*/ 59 w 176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6" h="118">
                  <a:moveTo>
                    <a:pt x="59" y="0"/>
                  </a:moveTo>
                  <a:lnTo>
                    <a:pt x="117" y="0"/>
                  </a:lnTo>
                  <a:lnTo>
                    <a:pt x="135" y="3"/>
                  </a:lnTo>
                  <a:lnTo>
                    <a:pt x="153" y="11"/>
                  </a:lnTo>
                  <a:lnTo>
                    <a:pt x="165" y="24"/>
                  </a:lnTo>
                  <a:lnTo>
                    <a:pt x="173" y="41"/>
                  </a:lnTo>
                  <a:lnTo>
                    <a:pt x="176" y="59"/>
                  </a:lnTo>
                  <a:lnTo>
                    <a:pt x="173" y="78"/>
                  </a:lnTo>
                  <a:lnTo>
                    <a:pt x="165" y="94"/>
                  </a:lnTo>
                  <a:lnTo>
                    <a:pt x="153" y="106"/>
                  </a:lnTo>
                  <a:lnTo>
                    <a:pt x="135" y="115"/>
                  </a:lnTo>
                  <a:lnTo>
                    <a:pt x="117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15"/>
            <p:cNvSpPr>
              <a:spLocks/>
            </p:cNvSpPr>
            <p:nvPr/>
          </p:nvSpPr>
          <p:spPr bwMode="auto">
            <a:xfrm>
              <a:off x="1190626" y="4318000"/>
              <a:ext cx="222250" cy="211137"/>
            </a:xfrm>
            <a:custGeom>
              <a:avLst/>
              <a:gdLst>
                <a:gd name="T0" fmla="*/ 59 w 1115"/>
                <a:gd name="T1" fmla="*/ 0 h 1059"/>
                <a:gd name="T2" fmla="*/ 1056 w 1115"/>
                <a:gd name="T3" fmla="*/ 0 h 1059"/>
                <a:gd name="T4" fmla="*/ 1075 w 1115"/>
                <a:gd name="T5" fmla="*/ 4 h 1059"/>
                <a:gd name="T6" fmla="*/ 1091 w 1115"/>
                <a:gd name="T7" fmla="*/ 12 h 1059"/>
                <a:gd name="T8" fmla="*/ 1104 w 1115"/>
                <a:gd name="T9" fmla="*/ 25 h 1059"/>
                <a:gd name="T10" fmla="*/ 1112 w 1115"/>
                <a:gd name="T11" fmla="*/ 41 h 1059"/>
                <a:gd name="T12" fmla="*/ 1115 w 1115"/>
                <a:gd name="T13" fmla="*/ 60 h 1059"/>
                <a:gd name="T14" fmla="*/ 1115 w 1115"/>
                <a:gd name="T15" fmla="*/ 1000 h 1059"/>
                <a:gd name="T16" fmla="*/ 1112 w 1115"/>
                <a:gd name="T17" fmla="*/ 1018 h 1059"/>
                <a:gd name="T18" fmla="*/ 1104 w 1115"/>
                <a:gd name="T19" fmla="*/ 1036 h 1059"/>
                <a:gd name="T20" fmla="*/ 1091 w 1115"/>
                <a:gd name="T21" fmla="*/ 1048 h 1059"/>
                <a:gd name="T22" fmla="*/ 1075 w 1115"/>
                <a:gd name="T23" fmla="*/ 1056 h 1059"/>
                <a:gd name="T24" fmla="*/ 1056 w 1115"/>
                <a:gd name="T25" fmla="*/ 1059 h 1059"/>
                <a:gd name="T26" fmla="*/ 59 w 1115"/>
                <a:gd name="T27" fmla="*/ 1059 h 1059"/>
                <a:gd name="T28" fmla="*/ 40 w 1115"/>
                <a:gd name="T29" fmla="*/ 1056 h 1059"/>
                <a:gd name="T30" fmla="*/ 24 w 1115"/>
                <a:gd name="T31" fmla="*/ 1048 h 1059"/>
                <a:gd name="T32" fmla="*/ 11 w 1115"/>
                <a:gd name="T33" fmla="*/ 1036 h 1059"/>
                <a:gd name="T34" fmla="*/ 3 w 1115"/>
                <a:gd name="T35" fmla="*/ 1018 h 1059"/>
                <a:gd name="T36" fmla="*/ 0 w 1115"/>
                <a:gd name="T37" fmla="*/ 1000 h 1059"/>
                <a:gd name="T38" fmla="*/ 0 w 1115"/>
                <a:gd name="T39" fmla="*/ 60 h 1059"/>
                <a:gd name="T40" fmla="*/ 3 w 1115"/>
                <a:gd name="T41" fmla="*/ 41 h 1059"/>
                <a:gd name="T42" fmla="*/ 11 w 1115"/>
                <a:gd name="T43" fmla="*/ 25 h 1059"/>
                <a:gd name="T44" fmla="*/ 24 w 1115"/>
                <a:gd name="T45" fmla="*/ 12 h 1059"/>
                <a:gd name="T46" fmla="*/ 40 w 1115"/>
                <a:gd name="T47" fmla="*/ 4 h 1059"/>
                <a:gd name="T48" fmla="*/ 59 w 1115"/>
                <a:gd name="T49" fmla="*/ 0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15" h="1059">
                  <a:moveTo>
                    <a:pt x="59" y="0"/>
                  </a:moveTo>
                  <a:lnTo>
                    <a:pt x="1056" y="0"/>
                  </a:lnTo>
                  <a:lnTo>
                    <a:pt x="1075" y="4"/>
                  </a:lnTo>
                  <a:lnTo>
                    <a:pt x="1091" y="12"/>
                  </a:lnTo>
                  <a:lnTo>
                    <a:pt x="1104" y="25"/>
                  </a:lnTo>
                  <a:lnTo>
                    <a:pt x="1112" y="41"/>
                  </a:lnTo>
                  <a:lnTo>
                    <a:pt x="1115" y="60"/>
                  </a:lnTo>
                  <a:lnTo>
                    <a:pt x="1115" y="1000"/>
                  </a:lnTo>
                  <a:lnTo>
                    <a:pt x="1112" y="1018"/>
                  </a:lnTo>
                  <a:lnTo>
                    <a:pt x="1104" y="1036"/>
                  </a:lnTo>
                  <a:lnTo>
                    <a:pt x="1091" y="1048"/>
                  </a:lnTo>
                  <a:lnTo>
                    <a:pt x="1075" y="1056"/>
                  </a:lnTo>
                  <a:lnTo>
                    <a:pt x="1056" y="1059"/>
                  </a:lnTo>
                  <a:lnTo>
                    <a:pt x="59" y="1059"/>
                  </a:lnTo>
                  <a:lnTo>
                    <a:pt x="40" y="1056"/>
                  </a:lnTo>
                  <a:lnTo>
                    <a:pt x="24" y="1048"/>
                  </a:lnTo>
                  <a:lnTo>
                    <a:pt x="11" y="1036"/>
                  </a:lnTo>
                  <a:lnTo>
                    <a:pt x="3" y="1018"/>
                  </a:lnTo>
                  <a:lnTo>
                    <a:pt x="0" y="1000"/>
                  </a:lnTo>
                  <a:lnTo>
                    <a:pt x="0" y="60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53DCFF"/>
            </a:solidFill>
            <a:ln w="0">
              <a:solidFill>
                <a:srgbClr val="53DC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16"/>
            <p:cNvSpPr>
              <a:spLocks/>
            </p:cNvSpPr>
            <p:nvPr/>
          </p:nvSpPr>
          <p:spPr bwMode="auto">
            <a:xfrm>
              <a:off x="1447801" y="4318000"/>
              <a:ext cx="244475" cy="23812"/>
            </a:xfrm>
            <a:custGeom>
              <a:avLst/>
              <a:gdLst>
                <a:gd name="T0" fmla="*/ 59 w 1233"/>
                <a:gd name="T1" fmla="*/ 0 h 118"/>
                <a:gd name="T2" fmla="*/ 1174 w 1233"/>
                <a:gd name="T3" fmla="*/ 0 h 118"/>
                <a:gd name="T4" fmla="*/ 1193 w 1233"/>
                <a:gd name="T5" fmla="*/ 4 h 118"/>
                <a:gd name="T6" fmla="*/ 1209 w 1233"/>
                <a:gd name="T7" fmla="*/ 12 h 118"/>
                <a:gd name="T8" fmla="*/ 1221 w 1233"/>
                <a:gd name="T9" fmla="*/ 25 h 118"/>
                <a:gd name="T10" fmla="*/ 1230 w 1233"/>
                <a:gd name="T11" fmla="*/ 41 h 118"/>
                <a:gd name="T12" fmla="*/ 1233 w 1233"/>
                <a:gd name="T13" fmla="*/ 60 h 118"/>
                <a:gd name="T14" fmla="*/ 1230 w 1233"/>
                <a:gd name="T15" fmla="*/ 78 h 118"/>
                <a:gd name="T16" fmla="*/ 1221 w 1233"/>
                <a:gd name="T17" fmla="*/ 94 h 118"/>
                <a:gd name="T18" fmla="*/ 1209 w 1233"/>
                <a:gd name="T19" fmla="*/ 108 h 118"/>
                <a:gd name="T20" fmla="*/ 1193 w 1233"/>
                <a:gd name="T21" fmla="*/ 116 h 118"/>
                <a:gd name="T22" fmla="*/ 1174 w 1233"/>
                <a:gd name="T23" fmla="*/ 118 h 118"/>
                <a:gd name="T24" fmla="*/ 59 w 1233"/>
                <a:gd name="T25" fmla="*/ 118 h 118"/>
                <a:gd name="T26" fmla="*/ 41 w 1233"/>
                <a:gd name="T27" fmla="*/ 116 h 118"/>
                <a:gd name="T28" fmla="*/ 24 w 1233"/>
                <a:gd name="T29" fmla="*/ 108 h 118"/>
                <a:gd name="T30" fmla="*/ 11 w 1233"/>
                <a:gd name="T31" fmla="*/ 94 h 118"/>
                <a:gd name="T32" fmla="*/ 3 w 1233"/>
                <a:gd name="T33" fmla="*/ 78 h 118"/>
                <a:gd name="T34" fmla="*/ 0 w 1233"/>
                <a:gd name="T35" fmla="*/ 60 h 118"/>
                <a:gd name="T36" fmla="*/ 3 w 1233"/>
                <a:gd name="T37" fmla="*/ 41 h 118"/>
                <a:gd name="T38" fmla="*/ 11 w 1233"/>
                <a:gd name="T39" fmla="*/ 25 h 118"/>
                <a:gd name="T40" fmla="*/ 24 w 1233"/>
                <a:gd name="T41" fmla="*/ 12 h 118"/>
                <a:gd name="T42" fmla="*/ 41 w 1233"/>
                <a:gd name="T43" fmla="*/ 4 h 118"/>
                <a:gd name="T44" fmla="*/ 59 w 1233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33" h="118">
                  <a:moveTo>
                    <a:pt x="59" y="0"/>
                  </a:moveTo>
                  <a:lnTo>
                    <a:pt x="1174" y="0"/>
                  </a:lnTo>
                  <a:lnTo>
                    <a:pt x="1193" y="4"/>
                  </a:lnTo>
                  <a:lnTo>
                    <a:pt x="1209" y="12"/>
                  </a:lnTo>
                  <a:lnTo>
                    <a:pt x="1221" y="25"/>
                  </a:lnTo>
                  <a:lnTo>
                    <a:pt x="1230" y="41"/>
                  </a:lnTo>
                  <a:lnTo>
                    <a:pt x="1233" y="60"/>
                  </a:lnTo>
                  <a:lnTo>
                    <a:pt x="1230" y="78"/>
                  </a:lnTo>
                  <a:lnTo>
                    <a:pt x="1221" y="94"/>
                  </a:lnTo>
                  <a:lnTo>
                    <a:pt x="1209" y="108"/>
                  </a:lnTo>
                  <a:lnTo>
                    <a:pt x="1193" y="116"/>
                  </a:lnTo>
                  <a:lnTo>
                    <a:pt x="1174" y="118"/>
                  </a:lnTo>
                  <a:lnTo>
                    <a:pt x="59" y="118"/>
                  </a:lnTo>
                  <a:lnTo>
                    <a:pt x="41" y="116"/>
                  </a:lnTo>
                  <a:lnTo>
                    <a:pt x="24" y="108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60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1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F19"/>
            </a:solidFill>
            <a:ln w="0">
              <a:solidFill>
                <a:srgbClr val="FF4F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17"/>
            <p:cNvSpPr>
              <a:spLocks/>
            </p:cNvSpPr>
            <p:nvPr/>
          </p:nvSpPr>
          <p:spPr bwMode="auto">
            <a:xfrm>
              <a:off x="1447801" y="4411663"/>
              <a:ext cx="115888" cy="23812"/>
            </a:xfrm>
            <a:custGeom>
              <a:avLst/>
              <a:gdLst>
                <a:gd name="T0" fmla="*/ 59 w 588"/>
                <a:gd name="T1" fmla="*/ 0 h 117"/>
                <a:gd name="T2" fmla="*/ 528 w 588"/>
                <a:gd name="T3" fmla="*/ 0 h 117"/>
                <a:gd name="T4" fmla="*/ 547 w 588"/>
                <a:gd name="T5" fmla="*/ 2 h 117"/>
                <a:gd name="T6" fmla="*/ 563 w 588"/>
                <a:gd name="T7" fmla="*/ 10 h 117"/>
                <a:gd name="T8" fmla="*/ 576 w 588"/>
                <a:gd name="T9" fmla="*/ 24 h 117"/>
                <a:gd name="T10" fmla="*/ 584 w 588"/>
                <a:gd name="T11" fmla="*/ 40 h 117"/>
                <a:gd name="T12" fmla="*/ 588 w 588"/>
                <a:gd name="T13" fmla="*/ 58 h 117"/>
                <a:gd name="T14" fmla="*/ 584 w 588"/>
                <a:gd name="T15" fmla="*/ 76 h 117"/>
                <a:gd name="T16" fmla="*/ 576 w 588"/>
                <a:gd name="T17" fmla="*/ 93 h 117"/>
                <a:gd name="T18" fmla="*/ 563 w 588"/>
                <a:gd name="T19" fmla="*/ 106 h 117"/>
                <a:gd name="T20" fmla="*/ 547 w 588"/>
                <a:gd name="T21" fmla="*/ 114 h 117"/>
                <a:gd name="T22" fmla="*/ 528 w 588"/>
                <a:gd name="T23" fmla="*/ 117 h 117"/>
                <a:gd name="T24" fmla="*/ 59 w 588"/>
                <a:gd name="T25" fmla="*/ 117 h 117"/>
                <a:gd name="T26" fmla="*/ 41 w 588"/>
                <a:gd name="T27" fmla="*/ 114 h 117"/>
                <a:gd name="T28" fmla="*/ 24 w 588"/>
                <a:gd name="T29" fmla="*/ 106 h 117"/>
                <a:gd name="T30" fmla="*/ 11 w 588"/>
                <a:gd name="T31" fmla="*/ 93 h 117"/>
                <a:gd name="T32" fmla="*/ 3 w 588"/>
                <a:gd name="T33" fmla="*/ 76 h 117"/>
                <a:gd name="T34" fmla="*/ 0 w 588"/>
                <a:gd name="T35" fmla="*/ 58 h 117"/>
                <a:gd name="T36" fmla="*/ 3 w 588"/>
                <a:gd name="T37" fmla="*/ 40 h 117"/>
                <a:gd name="T38" fmla="*/ 11 w 588"/>
                <a:gd name="T39" fmla="*/ 24 h 117"/>
                <a:gd name="T40" fmla="*/ 24 w 588"/>
                <a:gd name="T41" fmla="*/ 10 h 117"/>
                <a:gd name="T42" fmla="*/ 41 w 588"/>
                <a:gd name="T43" fmla="*/ 2 h 117"/>
                <a:gd name="T44" fmla="*/ 59 w 588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8" h="117">
                  <a:moveTo>
                    <a:pt x="59" y="0"/>
                  </a:moveTo>
                  <a:lnTo>
                    <a:pt x="528" y="0"/>
                  </a:lnTo>
                  <a:lnTo>
                    <a:pt x="547" y="2"/>
                  </a:lnTo>
                  <a:lnTo>
                    <a:pt x="563" y="10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8" y="58"/>
                  </a:lnTo>
                  <a:lnTo>
                    <a:pt x="584" y="76"/>
                  </a:lnTo>
                  <a:lnTo>
                    <a:pt x="576" y="93"/>
                  </a:lnTo>
                  <a:lnTo>
                    <a:pt x="563" y="106"/>
                  </a:lnTo>
                  <a:lnTo>
                    <a:pt x="547" y="114"/>
                  </a:lnTo>
                  <a:lnTo>
                    <a:pt x="528" y="117"/>
                  </a:lnTo>
                  <a:lnTo>
                    <a:pt x="59" y="117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0"/>
                  </a:lnTo>
                  <a:lnTo>
                    <a:pt x="41" y="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18"/>
            <p:cNvSpPr>
              <a:spLocks/>
            </p:cNvSpPr>
            <p:nvPr/>
          </p:nvSpPr>
          <p:spPr bwMode="auto">
            <a:xfrm>
              <a:off x="1447801" y="4459288"/>
              <a:ext cx="115888" cy="22225"/>
            </a:xfrm>
            <a:custGeom>
              <a:avLst/>
              <a:gdLst>
                <a:gd name="T0" fmla="*/ 59 w 588"/>
                <a:gd name="T1" fmla="*/ 0 h 117"/>
                <a:gd name="T2" fmla="*/ 528 w 588"/>
                <a:gd name="T3" fmla="*/ 0 h 117"/>
                <a:gd name="T4" fmla="*/ 547 w 588"/>
                <a:gd name="T5" fmla="*/ 2 h 117"/>
                <a:gd name="T6" fmla="*/ 563 w 588"/>
                <a:gd name="T7" fmla="*/ 11 h 117"/>
                <a:gd name="T8" fmla="*/ 576 w 588"/>
                <a:gd name="T9" fmla="*/ 24 h 117"/>
                <a:gd name="T10" fmla="*/ 584 w 588"/>
                <a:gd name="T11" fmla="*/ 40 h 117"/>
                <a:gd name="T12" fmla="*/ 588 w 588"/>
                <a:gd name="T13" fmla="*/ 58 h 117"/>
                <a:gd name="T14" fmla="*/ 584 w 588"/>
                <a:gd name="T15" fmla="*/ 76 h 117"/>
                <a:gd name="T16" fmla="*/ 576 w 588"/>
                <a:gd name="T17" fmla="*/ 93 h 117"/>
                <a:gd name="T18" fmla="*/ 563 w 588"/>
                <a:gd name="T19" fmla="*/ 106 h 117"/>
                <a:gd name="T20" fmla="*/ 547 w 588"/>
                <a:gd name="T21" fmla="*/ 114 h 117"/>
                <a:gd name="T22" fmla="*/ 528 w 588"/>
                <a:gd name="T23" fmla="*/ 117 h 117"/>
                <a:gd name="T24" fmla="*/ 59 w 588"/>
                <a:gd name="T25" fmla="*/ 117 h 117"/>
                <a:gd name="T26" fmla="*/ 41 w 588"/>
                <a:gd name="T27" fmla="*/ 114 h 117"/>
                <a:gd name="T28" fmla="*/ 24 w 588"/>
                <a:gd name="T29" fmla="*/ 106 h 117"/>
                <a:gd name="T30" fmla="*/ 11 w 588"/>
                <a:gd name="T31" fmla="*/ 93 h 117"/>
                <a:gd name="T32" fmla="*/ 3 w 588"/>
                <a:gd name="T33" fmla="*/ 76 h 117"/>
                <a:gd name="T34" fmla="*/ 0 w 588"/>
                <a:gd name="T35" fmla="*/ 58 h 117"/>
                <a:gd name="T36" fmla="*/ 3 w 588"/>
                <a:gd name="T37" fmla="*/ 40 h 117"/>
                <a:gd name="T38" fmla="*/ 11 w 588"/>
                <a:gd name="T39" fmla="*/ 24 h 117"/>
                <a:gd name="T40" fmla="*/ 24 w 588"/>
                <a:gd name="T41" fmla="*/ 11 h 117"/>
                <a:gd name="T42" fmla="*/ 41 w 588"/>
                <a:gd name="T43" fmla="*/ 2 h 117"/>
                <a:gd name="T44" fmla="*/ 59 w 588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8" h="117">
                  <a:moveTo>
                    <a:pt x="59" y="0"/>
                  </a:moveTo>
                  <a:lnTo>
                    <a:pt x="528" y="0"/>
                  </a:lnTo>
                  <a:lnTo>
                    <a:pt x="547" y="2"/>
                  </a:lnTo>
                  <a:lnTo>
                    <a:pt x="563" y="11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8" y="58"/>
                  </a:lnTo>
                  <a:lnTo>
                    <a:pt x="584" y="76"/>
                  </a:lnTo>
                  <a:lnTo>
                    <a:pt x="576" y="93"/>
                  </a:lnTo>
                  <a:lnTo>
                    <a:pt x="563" y="106"/>
                  </a:lnTo>
                  <a:lnTo>
                    <a:pt x="547" y="114"/>
                  </a:lnTo>
                  <a:lnTo>
                    <a:pt x="528" y="117"/>
                  </a:lnTo>
                  <a:lnTo>
                    <a:pt x="59" y="117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1" y="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19"/>
            <p:cNvSpPr>
              <a:spLocks/>
            </p:cNvSpPr>
            <p:nvPr/>
          </p:nvSpPr>
          <p:spPr bwMode="auto">
            <a:xfrm>
              <a:off x="1447801" y="4505325"/>
              <a:ext cx="115888" cy="23812"/>
            </a:xfrm>
            <a:custGeom>
              <a:avLst/>
              <a:gdLst>
                <a:gd name="T0" fmla="*/ 59 w 588"/>
                <a:gd name="T1" fmla="*/ 0 h 117"/>
                <a:gd name="T2" fmla="*/ 528 w 588"/>
                <a:gd name="T3" fmla="*/ 0 h 117"/>
                <a:gd name="T4" fmla="*/ 547 w 588"/>
                <a:gd name="T5" fmla="*/ 2 h 117"/>
                <a:gd name="T6" fmla="*/ 563 w 588"/>
                <a:gd name="T7" fmla="*/ 11 h 117"/>
                <a:gd name="T8" fmla="*/ 576 w 588"/>
                <a:gd name="T9" fmla="*/ 24 h 117"/>
                <a:gd name="T10" fmla="*/ 584 w 588"/>
                <a:gd name="T11" fmla="*/ 40 h 117"/>
                <a:gd name="T12" fmla="*/ 588 w 588"/>
                <a:gd name="T13" fmla="*/ 58 h 117"/>
                <a:gd name="T14" fmla="*/ 584 w 588"/>
                <a:gd name="T15" fmla="*/ 76 h 117"/>
                <a:gd name="T16" fmla="*/ 576 w 588"/>
                <a:gd name="T17" fmla="*/ 94 h 117"/>
                <a:gd name="T18" fmla="*/ 563 w 588"/>
                <a:gd name="T19" fmla="*/ 106 h 117"/>
                <a:gd name="T20" fmla="*/ 547 w 588"/>
                <a:gd name="T21" fmla="*/ 114 h 117"/>
                <a:gd name="T22" fmla="*/ 528 w 588"/>
                <a:gd name="T23" fmla="*/ 117 h 117"/>
                <a:gd name="T24" fmla="*/ 59 w 588"/>
                <a:gd name="T25" fmla="*/ 117 h 117"/>
                <a:gd name="T26" fmla="*/ 41 w 588"/>
                <a:gd name="T27" fmla="*/ 114 h 117"/>
                <a:gd name="T28" fmla="*/ 24 w 588"/>
                <a:gd name="T29" fmla="*/ 106 h 117"/>
                <a:gd name="T30" fmla="*/ 11 w 588"/>
                <a:gd name="T31" fmla="*/ 94 h 117"/>
                <a:gd name="T32" fmla="*/ 3 w 588"/>
                <a:gd name="T33" fmla="*/ 76 h 117"/>
                <a:gd name="T34" fmla="*/ 0 w 588"/>
                <a:gd name="T35" fmla="*/ 58 h 117"/>
                <a:gd name="T36" fmla="*/ 3 w 588"/>
                <a:gd name="T37" fmla="*/ 40 h 117"/>
                <a:gd name="T38" fmla="*/ 11 w 588"/>
                <a:gd name="T39" fmla="*/ 24 h 117"/>
                <a:gd name="T40" fmla="*/ 24 w 588"/>
                <a:gd name="T41" fmla="*/ 11 h 117"/>
                <a:gd name="T42" fmla="*/ 41 w 588"/>
                <a:gd name="T43" fmla="*/ 2 h 117"/>
                <a:gd name="T44" fmla="*/ 59 w 588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8" h="117">
                  <a:moveTo>
                    <a:pt x="59" y="0"/>
                  </a:moveTo>
                  <a:lnTo>
                    <a:pt x="528" y="0"/>
                  </a:lnTo>
                  <a:lnTo>
                    <a:pt x="547" y="2"/>
                  </a:lnTo>
                  <a:lnTo>
                    <a:pt x="563" y="11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8" y="58"/>
                  </a:lnTo>
                  <a:lnTo>
                    <a:pt x="584" y="76"/>
                  </a:lnTo>
                  <a:lnTo>
                    <a:pt x="576" y="94"/>
                  </a:lnTo>
                  <a:lnTo>
                    <a:pt x="563" y="106"/>
                  </a:lnTo>
                  <a:lnTo>
                    <a:pt x="547" y="114"/>
                  </a:lnTo>
                  <a:lnTo>
                    <a:pt x="528" y="117"/>
                  </a:lnTo>
                  <a:lnTo>
                    <a:pt x="59" y="117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1" y="94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1" y="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20"/>
            <p:cNvSpPr>
              <a:spLocks/>
            </p:cNvSpPr>
            <p:nvPr/>
          </p:nvSpPr>
          <p:spPr bwMode="auto">
            <a:xfrm>
              <a:off x="1587501" y="4411663"/>
              <a:ext cx="115888" cy="23812"/>
            </a:xfrm>
            <a:custGeom>
              <a:avLst/>
              <a:gdLst>
                <a:gd name="T0" fmla="*/ 58 w 587"/>
                <a:gd name="T1" fmla="*/ 0 h 117"/>
                <a:gd name="T2" fmla="*/ 528 w 587"/>
                <a:gd name="T3" fmla="*/ 0 h 117"/>
                <a:gd name="T4" fmla="*/ 546 w 587"/>
                <a:gd name="T5" fmla="*/ 2 h 117"/>
                <a:gd name="T6" fmla="*/ 563 w 587"/>
                <a:gd name="T7" fmla="*/ 10 h 117"/>
                <a:gd name="T8" fmla="*/ 575 w 587"/>
                <a:gd name="T9" fmla="*/ 24 h 117"/>
                <a:gd name="T10" fmla="*/ 583 w 587"/>
                <a:gd name="T11" fmla="*/ 40 h 117"/>
                <a:gd name="T12" fmla="*/ 587 w 587"/>
                <a:gd name="T13" fmla="*/ 58 h 117"/>
                <a:gd name="T14" fmla="*/ 583 w 587"/>
                <a:gd name="T15" fmla="*/ 76 h 117"/>
                <a:gd name="T16" fmla="*/ 575 w 587"/>
                <a:gd name="T17" fmla="*/ 93 h 117"/>
                <a:gd name="T18" fmla="*/ 563 w 587"/>
                <a:gd name="T19" fmla="*/ 106 h 117"/>
                <a:gd name="T20" fmla="*/ 546 w 587"/>
                <a:gd name="T21" fmla="*/ 114 h 117"/>
                <a:gd name="T22" fmla="*/ 528 w 587"/>
                <a:gd name="T23" fmla="*/ 117 h 117"/>
                <a:gd name="T24" fmla="*/ 58 w 587"/>
                <a:gd name="T25" fmla="*/ 117 h 117"/>
                <a:gd name="T26" fmla="*/ 40 w 587"/>
                <a:gd name="T27" fmla="*/ 114 h 117"/>
                <a:gd name="T28" fmla="*/ 24 w 587"/>
                <a:gd name="T29" fmla="*/ 106 h 117"/>
                <a:gd name="T30" fmla="*/ 10 w 587"/>
                <a:gd name="T31" fmla="*/ 93 h 117"/>
                <a:gd name="T32" fmla="*/ 2 w 587"/>
                <a:gd name="T33" fmla="*/ 76 h 117"/>
                <a:gd name="T34" fmla="*/ 0 w 587"/>
                <a:gd name="T35" fmla="*/ 58 h 117"/>
                <a:gd name="T36" fmla="*/ 2 w 587"/>
                <a:gd name="T37" fmla="*/ 40 h 117"/>
                <a:gd name="T38" fmla="*/ 10 w 587"/>
                <a:gd name="T39" fmla="*/ 24 h 117"/>
                <a:gd name="T40" fmla="*/ 24 w 587"/>
                <a:gd name="T41" fmla="*/ 10 h 117"/>
                <a:gd name="T42" fmla="*/ 40 w 587"/>
                <a:gd name="T43" fmla="*/ 2 h 117"/>
                <a:gd name="T44" fmla="*/ 58 w 587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7" h="117">
                  <a:moveTo>
                    <a:pt x="58" y="0"/>
                  </a:moveTo>
                  <a:lnTo>
                    <a:pt x="528" y="0"/>
                  </a:lnTo>
                  <a:lnTo>
                    <a:pt x="546" y="2"/>
                  </a:lnTo>
                  <a:lnTo>
                    <a:pt x="563" y="10"/>
                  </a:lnTo>
                  <a:lnTo>
                    <a:pt x="575" y="24"/>
                  </a:lnTo>
                  <a:lnTo>
                    <a:pt x="583" y="40"/>
                  </a:lnTo>
                  <a:lnTo>
                    <a:pt x="587" y="58"/>
                  </a:lnTo>
                  <a:lnTo>
                    <a:pt x="583" y="76"/>
                  </a:lnTo>
                  <a:lnTo>
                    <a:pt x="575" y="93"/>
                  </a:lnTo>
                  <a:lnTo>
                    <a:pt x="563" y="106"/>
                  </a:lnTo>
                  <a:lnTo>
                    <a:pt x="546" y="114"/>
                  </a:lnTo>
                  <a:lnTo>
                    <a:pt x="528" y="117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0" y="93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21"/>
            <p:cNvSpPr>
              <a:spLocks/>
            </p:cNvSpPr>
            <p:nvPr/>
          </p:nvSpPr>
          <p:spPr bwMode="auto">
            <a:xfrm>
              <a:off x="1587501" y="4459288"/>
              <a:ext cx="115888" cy="22225"/>
            </a:xfrm>
            <a:custGeom>
              <a:avLst/>
              <a:gdLst>
                <a:gd name="T0" fmla="*/ 58 w 587"/>
                <a:gd name="T1" fmla="*/ 0 h 117"/>
                <a:gd name="T2" fmla="*/ 528 w 587"/>
                <a:gd name="T3" fmla="*/ 0 h 117"/>
                <a:gd name="T4" fmla="*/ 546 w 587"/>
                <a:gd name="T5" fmla="*/ 2 h 117"/>
                <a:gd name="T6" fmla="*/ 563 w 587"/>
                <a:gd name="T7" fmla="*/ 11 h 117"/>
                <a:gd name="T8" fmla="*/ 575 w 587"/>
                <a:gd name="T9" fmla="*/ 24 h 117"/>
                <a:gd name="T10" fmla="*/ 583 w 587"/>
                <a:gd name="T11" fmla="*/ 40 h 117"/>
                <a:gd name="T12" fmla="*/ 587 w 587"/>
                <a:gd name="T13" fmla="*/ 58 h 117"/>
                <a:gd name="T14" fmla="*/ 583 w 587"/>
                <a:gd name="T15" fmla="*/ 76 h 117"/>
                <a:gd name="T16" fmla="*/ 575 w 587"/>
                <a:gd name="T17" fmla="*/ 93 h 117"/>
                <a:gd name="T18" fmla="*/ 563 w 587"/>
                <a:gd name="T19" fmla="*/ 106 h 117"/>
                <a:gd name="T20" fmla="*/ 546 w 587"/>
                <a:gd name="T21" fmla="*/ 114 h 117"/>
                <a:gd name="T22" fmla="*/ 528 w 587"/>
                <a:gd name="T23" fmla="*/ 117 h 117"/>
                <a:gd name="T24" fmla="*/ 58 w 587"/>
                <a:gd name="T25" fmla="*/ 117 h 117"/>
                <a:gd name="T26" fmla="*/ 40 w 587"/>
                <a:gd name="T27" fmla="*/ 114 h 117"/>
                <a:gd name="T28" fmla="*/ 24 w 587"/>
                <a:gd name="T29" fmla="*/ 106 h 117"/>
                <a:gd name="T30" fmla="*/ 10 w 587"/>
                <a:gd name="T31" fmla="*/ 93 h 117"/>
                <a:gd name="T32" fmla="*/ 2 w 587"/>
                <a:gd name="T33" fmla="*/ 76 h 117"/>
                <a:gd name="T34" fmla="*/ 0 w 587"/>
                <a:gd name="T35" fmla="*/ 58 h 117"/>
                <a:gd name="T36" fmla="*/ 2 w 587"/>
                <a:gd name="T37" fmla="*/ 40 h 117"/>
                <a:gd name="T38" fmla="*/ 10 w 587"/>
                <a:gd name="T39" fmla="*/ 24 h 117"/>
                <a:gd name="T40" fmla="*/ 24 w 587"/>
                <a:gd name="T41" fmla="*/ 11 h 117"/>
                <a:gd name="T42" fmla="*/ 40 w 587"/>
                <a:gd name="T43" fmla="*/ 2 h 117"/>
                <a:gd name="T44" fmla="*/ 58 w 587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7" h="117">
                  <a:moveTo>
                    <a:pt x="58" y="0"/>
                  </a:moveTo>
                  <a:lnTo>
                    <a:pt x="528" y="0"/>
                  </a:lnTo>
                  <a:lnTo>
                    <a:pt x="546" y="2"/>
                  </a:lnTo>
                  <a:lnTo>
                    <a:pt x="563" y="11"/>
                  </a:lnTo>
                  <a:lnTo>
                    <a:pt x="575" y="24"/>
                  </a:lnTo>
                  <a:lnTo>
                    <a:pt x="583" y="40"/>
                  </a:lnTo>
                  <a:lnTo>
                    <a:pt x="587" y="58"/>
                  </a:lnTo>
                  <a:lnTo>
                    <a:pt x="583" y="76"/>
                  </a:lnTo>
                  <a:lnTo>
                    <a:pt x="575" y="93"/>
                  </a:lnTo>
                  <a:lnTo>
                    <a:pt x="563" y="106"/>
                  </a:lnTo>
                  <a:lnTo>
                    <a:pt x="546" y="114"/>
                  </a:lnTo>
                  <a:lnTo>
                    <a:pt x="528" y="117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0" y="93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22"/>
            <p:cNvSpPr>
              <a:spLocks/>
            </p:cNvSpPr>
            <p:nvPr/>
          </p:nvSpPr>
          <p:spPr bwMode="auto">
            <a:xfrm>
              <a:off x="1587501" y="4505325"/>
              <a:ext cx="115888" cy="23812"/>
            </a:xfrm>
            <a:custGeom>
              <a:avLst/>
              <a:gdLst>
                <a:gd name="T0" fmla="*/ 58 w 587"/>
                <a:gd name="T1" fmla="*/ 0 h 117"/>
                <a:gd name="T2" fmla="*/ 528 w 587"/>
                <a:gd name="T3" fmla="*/ 0 h 117"/>
                <a:gd name="T4" fmla="*/ 546 w 587"/>
                <a:gd name="T5" fmla="*/ 2 h 117"/>
                <a:gd name="T6" fmla="*/ 563 w 587"/>
                <a:gd name="T7" fmla="*/ 11 h 117"/>
                <a:gd name="T8" fmla="*/ 575 w 587"/>
                <a:gd name="T9" fmla="*/ 24 h 117"/>
                <a:gd name="T10" fmla="*/ 583 w 587"/>
                <a:gd name="T11" fmla="*/ 40 h 117"/>
                <a:gd name="T12" fmla="*/ 587 w 587"/>
                <a:gd name="T13" fmla="*/ 58 h 117"/>
                <a:gd name="T14" fmla="*/ 583 w 587"/>
                <a:gd name="T15" fmla="*/ 76 h 117"/>
                <a:gd name="T16" fmla="*/ 575 w 587"/>
                <a:gd name="T17" fmla="*/ 94 h 117"/>
                <a:gd name="T18" fmla="*/ 563 w 587"/>
                <a:gd name="T19" fmla="*/ 106 h 117"/>
                <a:gd name="T20" fmla="*/ 546 w 587"/>
                <a:gd name="T21" fmla="*/ 114 h 117"/>
                <a:gd name="T22" fmla="*/ 528 w 587"/>
                <a:gd name="T23" fmla="*/ 117 h 117"/>
                <a:gd name="T24" fmla="*/ 58 w 587"/>
                <a:gd name="T25" fmla="*/ 117 h 117"/>
                <a:gd name="T26" fmla="*/ 40 w 587"/>
                <a:gd name="T27" fmla="*/ 114 h 117"/>
                <a:gd name="T28" fmla="*/ 24 w 587"/>
                <a:gd name="T29" fmla="*/ 106 h 117"/>
                <a:gd name="T30" fmla="*/ 10 w 587"/>
                <a:gd name="T31" fmla="*/ 94 h 117"/>
                <a:gd name="T32" fmla="*/ 2 w 587"/>
                <a:gd name="T33" fmla="*/ 76 h 117"/>
                <a:gd name="T34" fmla="*/ 0 w 587"/>
                <a:gd name="T35" fmla="*/ 58 h 117"/>
                <a:gd name="T36" fmla="*/ 2 w 587"/>
                <a:gd name="T37" fmla="*/ 40 h 117"/>
                <a:gd name="T38" fmla="*/ 10 w 587"/>
                <a:gd name="T39" fmla="*/ 24 h 117"/>
                <a:gd name="T40" fmla="*/ 24 w 587"/>
                <a:gd name="T41" fmla="*/ 11 h 117"/>
                <a:gd name="T42" fmla="*/ 40 w 587"/>
                <a:gd name="T43" fmla="*/ 2 h 117"/>
                <a:gd name="T44" fmla="*/ 58 w 587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7" h="117">
                  <a:moveTo>
                    <a:pt x="58" y="0"/>
                  </a:moveTo>
                  <a:lnTo>
                    <a:pt x="528" y="0"/>
                  </a:lnTo>
                  <a:lnTo>
                    <a:pt x="546" y="2"/>
                  </a:lnTo>
                  <a:lnTo>
                    <a:pt x="563" y="11"/>
                  </a:lnTo>
                  <a:lnTo>
                    <a:pt x="575" y="24"/>
                  </a:lnTo>
                  <a:lnTo>
                    <a:pt x="583" y="40"/>
                  </a:lnTo>
                  <a:lnTo>
                    <a:pt x="587" y="58"/>
                  </a:lnTo>
                  <a:lnTo>
                    <a:pt x="583" y="76"/>
                  </a:lnTo>
                  <a:lnTo>
                    <a:pt x="575" y="94"/>
                  </a:lnTo>
                  <a:lnTo>
                    <a:pt x="563" y="106"/>
                  </a:lnTo>
                  <a:lnTo>
                    <a:pt x="546" y="114"/>
                  </a:lnTo>
                  <a:lnTo>
                    <a:pt x="528" y="117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0" y="94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23"/>
            <p:cNvSpPr>
              <a:spLocks/>
            </p:cNvSpPr>
            <p:nvPr/>
          </p:nvSpPr>
          <p:spPr bwMode="auto">
            <a:xfrm>
              <a:off x="1447801" y="4365625"/>
              <a:ext cx="174625" cy="23812"/>
            </a:xfrm>
            <a:custGeom>
              <a:avLst/>
              <a:gdLst>
                <a:gd name="T0" fmla="*/ 59 w 880"/>
                <a:gd name="T1" fmla="*/ 0 h 117"/>
                <a:gd name="T2" fmla="*/ 822 w 880"/>
                <a:gd name="T3" fmla="*/ 0 h 117"/>
                <a:gd name="T4" fmla="*/ 841 w 880"/>
                <a:gd name="T5" fmla="*/ 2 h 117"/>
                <a:gd name="T6" fmla="*/ 857 w 880"/>
                <a:gd name="T7" fmla="*/ 10 h 117"/>
                <a:gd name="T8" fmla="*/ 869 w 880"/>
                <a:gd name="T9" fmla="*/ 24 h 117"/>
                <a:gd name="T10" fmla="*/ 877 w 880"/>
                <a:gd name="T11" fmla="*/ 39 h 117"/>
                <a:gd name="T12" fmla="*/ 880 w 880"/>
                <a:gd name="T13" fmla="*/ 58 h 117"/>
                <a:gd name="T14" fmla="*/ 877 w 880"/>
                <a:gd name="T15" fmla="*/ 76 h 117"/>
                <a:gd name="T16" fmla="*/ 869 w 880"/>
                <a:gd name="T17" fmla="*/ 92 h 117"/>
                <a:gd name="T18" fmla="*/ 857 w 880"/>
                <a:gd name="T19" fmla="*/ 106 h 117"/>
                <a:gd name="T20" fmla="*/ 841 w 880"/>
                <a:gd name="T21" fmla="*/ 114 h 117"/>
                <a:gd name="T22" fmla="*/ 822 w 880"/>
                <a:gd name="T23" fmla="*/ 117 h 117"/>
                <a:gd name="T24" fmla="*/ 59 w 880"/>
                <a:gd name="T25" fmla="*/ 117 h 117"/>
                <a:gd name="T26" fmla="*/ 41 w 880"/>
                <a:gd name="T27" fmla="*/ 114 h 117"/>
                <a:gd name="T28" fmla="*/ 24 w 880"/>
                <a:gd name="T29" fmla="*/ 106 h 117"/>
                <a:gd name="T30" fmla="*/ 11 w 880"/>
                <a:gd name="T31" fmla="*/ 92 h 117"/>
                <a:gd name="T32" fmla="*/ 3 w 880"/>
                <a:gd name="T33" fmla="*/ 76 h 117"/>
                <a:gd name="T34" fmla="*/ 0 w 880"/>
                <a:gd name="T35" fmla="*/ 58 h 117"/>
                <a:gd name="T36" fmla="*/ 3 w 880"/>
                <a:gd name="T37" fmla="*/ 39 h 117"/>
                <a:gd name="T38" fmla="*/ 11 w 880"/>
                <a:gd name="T39" fmla="*/ 24 h 117"/>
                <a:gd name="T40" fmla="*/ 24 w 880"/>
                <a:gd name="T41" fmla="*/ 10 h 117"/>
                <a:gd name="T42" fmla="*/ 41 w 880"/>
                <a:gd name="T43" fmla="*/ 2 h 117"/>
                <a:gd name="T44" fmla="*/ 59 w 880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80" h="117">
                  <a:moveTo>
                    <a:pt x="59" y="0"/>
                  </a:moveTo>
                  <a:lnTo>
                    <a:pt x="822" y="0"/>
                  </a:lnTo>
                  <a:lnTo>
                    <a:pt x="841" y="2"/>
                  </a:lnTo>
                  <a:lnTo>
                    <a:pt x="857" y="10"/>
                  </a:lnTo>
                  <a:lnTo>
                    <a:pt x="869" y="24"/>
                  </a:lnTo>
                  <a:lnTo>
                    <a:pt x="877" y="39"/>
                  </a:lnTo>
                  <a:lnTo>
                    <a:pt x="880" y="58"/>
                  </a:lnTo>
                  <a:lnTo>
                    <a:pt x="877" y="76"/>
                  </a:lnTo>
                  <a:lnTo>
                    <a:pt x="869" y="92"/>
                  </a:lnTo>
                  <a:lnTo>
                    <a:pt x="857" y="106"/>
                  </a:lnTo>
                  <a:lnTo>
                    <a:pt x="841" y="114"/>
                  </a:lnTo>
                  <a:lnTo>
                    <a:pt x="822" y="117"/>
                  </a:lnTo>
                  <a:lnTo>
                    <a:pt x="59" y="117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0"/>
                  </a:lnTo>
                  <a:lnTo>
                    <a:pt x="41" y="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E9001E"/>
            </a:solidFill>
            <a:ln w="0">
              <a:solidFill>
                <a:srgbClr val="E9001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24"/>
            <p:cNvSpPr>
              <a:spLocks/>
            </p:cNvSpPr>
            <p:nvPr/>
          </p:nvSpPr>
          <p:spPr bwMode="auto">
            <a:xfrm>
              <a:off x="1377951" y="4610100"/>
              <a:ext cx="139700" cy="23812"/>
            </a:xfrm>
            <a:custGeom>
              <a:avLst/>
              <a:gdLst>
                <a:gd name="T0" fmla="*/ 0 w 704"/>
                <a:gd name="T1" fmla="*/ 0 h 118"/>
                <a:gd name="T2" fmla="*/ 704 w 704"/>
                <a:gd name="T3" fmla="*/ 0 h 118"/>
                <a:gd name="T4" fmla="*/ 702 w 704"/>
                <a:gd name="T5" fmla="*/ 28 h 118"/>
                <a:gd name="T6" fmla="*/ 692 w 704"/>
                <a:gd name="T7" fmla="*/ 53 h 118"/>
                <a:gd name="T8" fmla="*/ 679 w 704"/>
                <a:gd name="T9" fmla="*/ 75 h 118"/>
                <a:gd name="T10" fmla="*/ 660 w 704"/>
                <a:gd name="T11" fmla="*/ 93 h 118"/>
                <a:gd name="T12" fmla="*/ 639 w 704"/>
                <a:gd name="T13" fmla="*/ 107 h 118"/>
                <a:gd name="T14" fmla="*/ 614 w 704"/>
                <a:gd name="T15" fmla="*/ 116 h 118"/>
                <a:gd name="T16" fmla="*/ 586 w 704"/>
                <a:gd name="T17" fmla="*/ 118 h 118"/>
                <a:gd name="T18" fmla="*/ 117 w 704"/>
                <a:gd name="T19" fmla="*/ 118 h 118"/>
                <a:gd name="T20" fmla="*/ 91 w 704"/>
                <a:gd name="T21" fmla="*/ 116 h 118"/>
                <a:gd name="T22" fmla="*/ 66 w 704"/>
                <a:gd name="T23" fmla="*/ 107 h 118"/>
                <a:gd name="T24" fmla="*/ 44 w 704"/>
                <a:gd name="T25" fmla="*/ 93 h 118"/>
                <a:gd name="T26" fmla="*/ 26 w 704"/>
                <a:gd name="T27" fmla="*/ 75 h 118"/>
                <a:gd name="T28" fmla="*/ 12 w 704"/>
                <a:gd name="T29" fmla="*/ 53 h 118"/>
                <a:gd name="T30" fmla="*/ 3 w 704"/>
                <a:gd name="T31" fmla="*/ 28 h 118"/>
                <a:gd name="T32" fmla="*/ 0 w 704"/>
                <a:gd name="T3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4" h="118">
                  <a:moveTo>
                    <a:pt x="0" y="0"/>
                  </a:moveTo>
                  <a:lnTo>
                    <a:pt x="704" y="0"/>
                  </a:lnTo>
                  <a:lnTo>
                    <a:pt x="702" y="28"/>
                  </a:lnTo>
                  <a:lnTo>
                    <a:pt x="692" y="53"/>
                  </a:lnTo>
                  <a:lnTo>
                    <a:pt x="679" y="75"/>
                  </a:lnTo>
                  <a:lnTo>
                    <a:pt x="660" y="93"/>
                  </a:lnTo>
                  <a:lnTo>
                    <a:pt x="639" y="107"/>
                  </a:lnTo>
                  <a:lnTo>
                    <a:pt x="614" y="116"/>
                  </a:lnTo>
                  <a:lnTo>
                    <a:pt x="586" y="118"/>
                  </a:lnTo>
                  <a:lnTo>
                    <a:pt x="117" y="118"/>
                  </a:lnTo>
                  <a:lnTo>
                    <a:pt x="91" y="116"/>
                  </a:lnTo>
                  <a:lnTo>
                    <a:pt x="66" y="107"/>
                  </a:lnTo>
                  <a:lnTo>
                    <a:pt x="44" y="93"/>
                  </a:lnTo>
                  <a:lnTo>
                    <a:pt x="26" y="75"/>
                  </a:lnTo>
                  <a:lnTo>
                    <a:pt x="12" y="53"/>
                  </a:lnTo>
                  <a:lnTo>
                    <a:pt x="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8996"/>
            </a:solidFill>
            <a:ln w="0">
              <a:solidFill>
                <a:srgbClr val="8B899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6096983" y="2476571"/>
            <a:ext cx="746125" cy="525462"/>
            <a:chOff x="1074738" y="4143375"/>
            <a:chExt cx="746125" cy="525462"/>
          </a:xfrm>
        </p:grpSpPr>
        <p:sp>
          <p:nvSpPr>
            <p:cNvPr id="126" name="Rectangle 6"/>
            <p:cNvSpPr>
              <a:spLocks noChangeArrowheads="1"/>
            </p:cNvSpPr>
            <p:nvPr/>
          </p:nvSpPr>
          <p:spPr bwMode="auto">
            <a:xfrm>
              <a:off x="1144588" y="4191000"/>
              <a:ext cx="606425" cy="37306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Rectangle 7"/>
            <p:cNvSpPr>
              <a:spLocks noChangeArrowheads="1"/>
            </p:cNvSpPr>
            <p:nvPr/>
          </p:nvSpPr>
          <p:spPr bwMode="auto">
            <a:xfrm>
              <a:off x="1144588" y="4191000"/>
              <a:ext cx="606425" cy="92075"/>
            </a:xfrm>
            <a:prstGeom prst="rect">
              <a:avLst/>
            </a:prstGeom>
            <a:solidFill>
              <a:srgbClr val="FF4F19"/>
            </a:solidFill>
            <a:ln w="0">
              <a:solidFill>
                <a:srgbClr val="FF4F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8"/>
            <p:cNvSpPr>
              <a:spLocks noEditPoints="1"/>
            </p:cNvSpPr>
            <p:nvPr/>
          </p:nvSpPr>
          <p:spPr bwMode="auto">
            <a:xfrm>
              <a:off x="1098551" y="4143375"/>
              <a:ext cx="698500" cy="490537"/>
            </a:xfrm>
            <a:custGeom>
              <a:avLst/>
              <a:gdLst>
                <a:gd name="T0" fmla="*/ 294 w 3522"/>
                <a:gd name="T1" fmla="*/ 235 h 2469"/>
                <a:gd name="T2" fmla="*/ 275 w 3522"/>
                <a:gd name="T3" fmla="*/ 238 h 2469"/>
                <a:gd name="T4" fmla="*/ 259 w 3522"/>
                <a:gd name="T5" fmla="*/ 247 h 2469"/>
                <a:gd name="T6" fmla="*/ 246 w 3522"/>
                <a:gd name="T7" fmla="*/ 259 h 2469"/>
                <a:gd name="T8" fmla="*/ 238 w 3522"/>
                <a:gd name="T9" fmla="*/ 275 h 2469"/>
                <a:gd name="T10" fmla="*/ 235 w 3522"/>
                <a:gd name="T11" fmla="*/ 293 h 2469"/>
                <a:gd name="T12" fmla="*/ 235 w 3522"/>
                <a:gd name="T13" fmla="*/ 2058 h 2469"/>
                <a:gd name="T14" fmla="*/ 238 w 3522"/>
                <a:gd name="T15" fmla="*/ 2076 h 2469"/>
                <a:gd name="T16" fmla="*/ 246 w 3522"/>
                <a:gd name="T17" fmla="*/ 2092 h 2469"/>
                <a:gd name="T18" fmla="*/ 259 w 3522"/>
                <a:gd name="T19" fmla="*/ 2105 h 2469"/>
                <a:gd name="T20" fmla="*/ 275 w 3522"/>
                <a:gd name="T21" fmla="*/ 2114 h 2469"/>
                <a:gd name="T22" fmla="*/ 294 w 3522"/>
                <a:gd name="T23" fmla="*/ 2116 h 2469"/>
                <a:gd name="T24" fmla="*/ 3228 w 3522"/>
                <a:gd name="T25" fmla="*/ 2116 h 2469"/>
                <a:gd name="T26" fmla="*/ 3246 w 3522"/>
                <a:gd name="T27" fmla="*/ 2114 h 2469"/>
                <a:gd name="T28" fmla="*/ 3264 w 3522"/>
                <a:gd name="T29" fmla="*/ 2105 h 2469"/>
                <a:gd name="T30" fmla="*/ 3276 w 3522"/>
                <a:gd name="T31" fmla="*/ 2092 h 2469"/>
                <a:gd name="T32" fmla="*/ 3284 w 3522"/>
                <a:gd name="T33" fmla="*/ 2076 h 2469"/>
                <a:gd name="T34" fmla="*/ 3288 w 3522"/>
                <a:gd name="T35" fmla="*/ 2058 h 2469"/>
                <a:gd name="T36" fmla="*/ 3288 w 3522"/>
                <a:gd name="T37" fmla="*/ 293 h 2469"/>
                <a:gd name="T38" fmla="*/ 3284 w 3522"/>
                <a:gd name="T39" fmla="*/ 275 h 2469"/>
                <a:gd name="T40" fmla="*/ 3276 w 3522"/>
                <a:gd name="T41" fmla="*/ 259 h 2469"/>
                <a:gd name="T42" fmla="*/ 3264 w 3522"/>
                <a:gd name="T43" fmla="*/ 247 h 2469"/>
                <a:gd name="T44" fmla="*/ 3246 w 3522"/>
                <a:gd name="T45" fmla="*/ 238 h 2469"/>
                <a:gd name="T46" fmla="*/ 3228 w 3522"/>
                <a:gd name="T47" fmla="*/ 235 h 2469"/>
                <a:gd name="T48" fmla="*/ 294 w 3522"/>
                <a:gd name="T49" fmla="*/ 235 h 2469"/>
                <a:gd name="T50" fmla="*/ 270 w 3522"/>
                <a:gd name="T51" fmla="*/ 0 h 2469"/>
                <a:gd name="T52" fmla="*/ 3251 w 3522"/>
                <a:gd name="T53" fmla="*/ 0 h 2469"/>
                <a:gd name="T54" fmla="*/ 3295 w 3522"/>
                <a:gd name="T55" fmla="*/ 4 h 2469"/>
                <a:gd name="T56" fmla="*/ 3337 w 3522"/>
                <a:gd name="T57" fmla="*/ 14 h 2469"/>
                <a:gd name="T58" fmla="*/ 3375 w 3522"/>
                <a:gd name="T59" fmla="*/ 30 h 2469"/>
                <a:gd name="T60" fmla="*/ 3411 w 3522"/>
                <a:gd name="T61" fmla="*/ 53 h 2469"/>
                <a:gd name="T62" fmla="*/ 3442 w 3522"/>
                <a:gd name="T63" fmla="*/ 79 h 2469"/>
                <a:gd name="T64" fmla="*/ 3470 w 3522"/>
                <a:gd name="T65" fmla="*/ 111 h 2469"/>
                <a:gd name="T66" fmla="*/ 3491 w 3522"/>
                <a:gd name="T67" fmla="*/ 146 h 2469"/>
                <a:gd name="T68" fmla="*/ 3509 w 3522"/>
                <a:gd name="T69" fmla="*/ 185 h 2469"/>
                <a:gd name="T70" fmla="*/ 3519 w 3522"/>
                <a:gd name="T71" fmla="*/ 226 h 2469"/>
                <a:gd name="T72" fmla="*/ 3522 w 3522"/>
                <a:gd name="T73" fmla="*/ 271 h 2469"/>
                <a:gd name="T74" fmla="*/ 3522 w 3522"/>
                <a:gd name="T75" fmla="*/ 2411 h 2469"/>
                <a:gd name="T76" fmla="*/ 3519 w 3522"/>
                <a:gd name="T77" fmla="*/ 2429 h 2469"/>
                <a:gd name="T78" fmla="*/ 3511 w 3522"/>
                <a:gd name="T79" fmla="*/ 2445 h 2469"/>
                <a:gd name="T80" fmla="*/ 3498 w 3522"/>
                <a:gd name="T81" fmla="*/ 2458 h 2469"/>
                <a:gd name="T82" fmla="*/ 3482 w 3522"/>
                <a:gd name="T83" fmla="*/ 2467 h 2469"/>
                <a:gd name="T84" fmla="*/ 3463 w 3522"/>
                <a:gd name="T85" fmla="*/ 2469 h 2469"/>
                <a:gd name="T86" fmla="*/ 60 w 3522"/>
                <a:gd name="T87" fmla="*/ 2469 h 2469"/>
                <a:gd name="T88" fmla="*/ 40 w 3522"/>
                <a:gd name="T89" fmla="*/ 2467 h 2469"/>
                <a:gd name="T90" fmla="*/ 24 w 3522"/>
                <a:gd name="T91" fmla="*/ 2458 h 2469"/>
                <a:gd name="T92" fmla="*/ 12 w 3522"/>
                <a:gd name="T93" fmla="*/ 2445 h 2469"/>
                <a:gd name="T94" fmla="*/ 4 w 3522"/>
                <a:gd name="T95" fmla="*/ 2429 h 2469"/>
                <a:gd name="T96" fmla="*/ 0 w 3522"/>
                <a:gd name="T97" fmla="*/ 2411 h 2469"/>
                <a:gd name="T98" fmla="*/ 0 w 3522"/>
                <a:gd name="T99" fmla="*/ 271 h 2469"/>
                <a:gd name="T100" fmla="*/ 4 w 3522"/>
                <a:gd name="T101" fmla="*/ 226 h 2469"/>
                <a:gd name="T102" fmla="*/ 14 w 3522"/>
                <a:gd name="T103" fmla="*/ 185 h 2469"/>
                <a:gd name="T104" fmla="*/ 31 w 3522"/>
                <a:gd name="T105" fmla="*/ 146 h 2469"/>
                <a:gd name="T106" fmla="*/ 53 w 3522"/>
                <a:gd name="T107" fmla="*/ 111 h 2469"/>
                <a:gd name="T108" fmla="*/ 80 w 3522"/>
                <a:gd name="T109" fmla="*/ 79 h 2469"/>
                <a:gd name="T110" fmla="*/ 111 w 3522"/>
                <a:gd name="T111" fmla="*/ 53 h 2469"/>
                <a:gd name="T112" fmla="*/ 146 w 3522"/>
                <a:gd name="T113" fmla="*/ 30 h 2469"/>
                <a:gd name="T114" fmla="*/ 185 w 3522"/>
                <a:gd name="T115" fmla="*/ 14 h 2469"/>
                <a:gd name="T116" fmla="*/ 227 w 3522"/>
                <a:gd name="T117" fmla="*/ 4 h 2469"/>
                <a:gd name="T118" fmla="*/ 270 w 3522"/>
                <a:gd name="T119" fmla="*/ 0 h 2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22" h="2469">
                  <a:moveTo>
                    <a:pt x="294" y="235"/>
                  </a:moveTo>
                  <a:lnTo>
                    <a:pt x="275" y="238"/>
                  </a:lnTo>
                  <a:lnTo>
                    <a:pt x="259" y="247"/>
                  </a:lnTo>
                  <a:lnTo>
                    <a:pt x="246" y="259"/>
                  </a:lnTo>
                  <a:lnTo>
                    <a:pt x="238" y="275"/>
                  </a:lnTo>
                  <a:lnTo>
                    <a:pt x="235" y="293"/>
                  </a:lnTo>
                  <a:lnTo>
                    <a:pt x="235" y="2058"/>
                  </a:lnTo>
                  <a:lnTo>
                    <a:pt x="238" y="2076"/>
                  </a:lnTo>
                  <a:lnTo>
                    <a:pt x="246" y="2092"/>
                  </a:lnTo>
                  <a:lnTo>
                    <a:pt x="259" y="2105"/>
                  </a:lnTo>
                  <a:lnTo>
                    <a:pt x="275" y="2114"/>
                  </a:lnTo>
                  <a:lnTo>
                    <a:pt x="294" y="2116"/>
                  </a:lnTo>
                  <a:lnTo>
                    <a:pt x="3228" y="2116"/>
                  </a:lnTo>
                  <a:lnTo>
                    <a:pt x="3246" y="2114"/>
                  </a:lnTo>
                  <a:lnTo>
                    <a:pt x="3264" y="2105"/>
                  </a:lnTo>
                  <a:lnTo>
                    <a:pt x="3276" y="2092"/>
                  </a:lnTo>
                  <a:lnTo>
                    <a:pt x="3284" y="2076"/>
                  </a:lnTo>
                  <a:lnTo>
                    <a:pt x="3288" y="2058"/>
                  </a:lnTo>
                  <a:lnTo>
                    <a:pt x="3288" y="293"/>
                  </a:lnTo>
                  <a:lnTo>
                    <a:pt x="3284" y="275"/>
                  </a:lnTo>
                  <a:lnTo>
                    <a:pt x="3276" y="259"/>
                  </a:lnTo>
                  <a:lnTo>
                    <a:pt x="3264" y="247"/>
                  </a:lnTo>
                  <a:lnTo>
                    <a:pt x="3246" y="238"/>
                  </a:lnTo>
                  <a:lnTo>
                    <a:pt x="3228" y="235"/>
                  </a:lnTo>
                  <a:lnTo>
                    <a:pt x="294" y="235"/>
                  </a:lnTo>
                  <a:close/>
                  <a:moveTo>
                    <a:pt x="270" y="0"/>
                  </a:moveTo>
                  <a:lnTo>
                    <a:pt x="3251" y="0"/>
                  </a:lnTo>
                  <a:lnTo>
                    <a:pt x="3295" y="4"/>
                  </a:lnTo>
                  <a:lnTo>
                    <a:pt x="3337" y="14"/>
                  </a:lnTo>
                  <a:lnTo>
                    <a:pt x="3375" y="30"/>
                  </a:lnTo>
                  <a:lnTo>
                    <a:pt x="3411" y="53"/>
                  </a:lnTo>
                  <a:lnTo>
                    <a:pt x="3442" y="79"/>
                  </a:lnTo>
                  <a:lnTo>
                    <a:pt x="3470" y="111"/>
                  </a:lnTo>
                  <a:lnTo>
                    <a:pt x="3491" y="146"/>
                  </a:lnTo>
                  <a:lnTo>
                    <a:pt x="3509" y="185"/>
                  </a:lnTo>
                  <a:lnTo>
                    <a:pt x="3519" y="226"/>
                  </a:lnTo>
                  <a:lnTo>
                    <a:pt x="3522" y="271"/>
                  </a:lnTo>
                  <a:lnTo>
                    <a:pt x="3522" y="2411"/>
                  </a:lnTo>
                  <a:lnTo>
                    <a:pt x="3519" y="2429"/>
                  </a:lnTo>
                  <a:lnTo>
                    <a:pt x="3511" y="2445"/>
                  </a:lnTo>
                  <a:lnTo>
                    <a:pt x="3498" y="2458"/>
                  </a:lnTo>
                  <a:lnTo>
                    <a:pt x="3482" y="2467"/>
                  </a:lnTo>
                  <a:lnTo>
                    <a:pt x="3463" y="2469"/>
                  </a:lnTo>
                  <a:lnTo>
                    <a:pt x="60" y="2469"/>
                  </a:lnTo>
                  <a:lnTo>
                    <a:pt x="40" y="2467"/>
                  </a:lnTo>
                  <a:lnTo>
                    <a:pt x="24" y="2458"/>
                  </a:lnTo>
                  <a:lnTo>
                    <a:pt x="12" y="2445"/>
                  </a:lnTo>
                  <a:lnTo>
                    <a:pt x="4" y="2429"/>
                  </a:lnTo>
                  <a:lnTo>
                    <a:pt x="0" y="2411"/>
                  </a:lnTo>
                  <a:lnTo>
                    <a:pt x="0" y="271"/>
                  </a:lnTo>
                  <a:lnTo>
                    <a:pt x="4" y="226"/>
                  </a:lnTo>
                  <a:lnTo>
                    <a:pt x="14" y="185"/>
                  </a:lnTo>
                  <a:lnTo>
                    <a:pt x="31" y="146"/>
                  </a:lnTo>
                  <a:lnTo>
                    <a:pt x="53" y="111"/>
                  </a:lnTo>
                  <a:lnTo>
                    <a:pt x="80" y="79"/>
                  </a:lnTo>
                  <a:lnTo>
                    <a:pt x="111" y="53"/>
                  </a:lnTo>
                  <a:lnTo>
                    <a:pt x="146" y="30"/>
                  </a:lnTo>
                  <a:lnTo>
                    <a:pt x="185" y="14"/>
                  </a:lnTo>
                  <a:lnTo>
                    <a:pt x="227" y="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5C546A"/>
            </a:solidFill>
            <a:ln w="0">
              <a:solidFill>
                <a:srgbClr val="5C546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9"/>
            <p:cNvSpPr>
              <a:spLocks/>
            </p:cNvSpPr>
            <p:nvPr/>
          </p:nvSpPr>
          <p:spPr bwMode="auto">
            <a:xfrm>
              <a:off x="1074738" y="4610100"/>
              <a:ext cx="746125" cy="58737"/>
            </a:xfrm>
            <a:custGeom>
              <a:avLst/>
              <a:gdLst>
                <a:gd name="T0" fmla="*/ 58 w 3757"/>
                <a:gd name="T1" fmla="*/ 0 h 295"/>
                <a:gd name="T2" fmla="*/ 3697 w 3757"/>
                <a:gd name="T3" fmla="*/ 0 h 295"/>
                <a:gd name="T4" fmla="*/ 3717 w 3757"/>
                <a:gd name="T5" fmla="*/ 4 h 295"/>
                <a:gd name="T6" fmla="*/ 3733 w 3757"/>
                <a:gd name="T7" fmla="*/ 12 h 295"/>
                <a:gd name="T8" fmla="*/ 3745 w 3757"/>
                <a:gd name="T9" fmla="*/ 24 h 295"/>
                <a:gd name="T10" fmla="*/ 3753 w 3757"/>
                <a:gd name="T11" fmla="*/ 40 h 295"/>
                <a:gd name="T12" fmla="*/ 3757 w 3757"/>
                <a:gd name="T13" fmla="*/ 60 h 295"/>
                <a:gd name="T14" fmla="*/ 3753 w 3757"/>
                <a:gd name="T15" fmla="*/ 97 h 295"/>
                <a:gd name="T16" fmla="*/ 3744 w 3757"/>
                <a:gd name="T17" fmla="*/ 134 h 295"/>
                <a:gd name="T18" fmla="*/ 3730 w 3757"/>
                <a:gd name="T19" fmla="*/ 167 h 295"/>
                <a:gd name="T20" fmla="*/ 3711 w 3757"/>
                <a:gd name="T21" fmla="*/ 199 h 295"/>
                <a:gd name="T22" fmla="*/ 3687 w 3757"/>
                <a:gd name="T23" fmla="*/ 226 h 295"/>
                <a:gd name="T24" fmla="*/ 3660 w 3757"/>
                <a:gd name="T25" fmla="*/ 249 h 295"/>
                <a:gd name="T26" fmla="*/ 3629 w 3757"/>
                <a:gd name="T27" fmla="*/ 269 h 295"/>
                <a:gd name="T28" fmla="*/ 3596 w 3757"/>
                <a:gd name="T29" fmla="*/ 282 h 295"/>
                <a:gd name="T30" fmla="*/ 3559 w 3757"/>
                <a:gd name="T31" fmla="*/ 291 h 295"/>
                <a:gd name="T32" fmla="*/ 3522 w 3757"/>
                <a:gd name="T33" fmla="*/ 295 h 295"/>
                <a:gd name="T34" fmla="*/ 235 w 3757"/>
                <a:gd name="T35" fmla="*/ 295 h 295"/>
                <a:gd name="T36" fmla="*/ 197 w 3757"/>
                <a:gd name="T37" fmla="*/ 291 h 295"/>
                <a:gd name="T38" fmla="*/ 161 w 3757"/>
                <a:gd name="T39" fmla="*/ 282 h 295"/>
                <a:gd name="T40" fmla="*/ 128 w 3757"/>
                <a:gd name="T41" fmla="*/ 269 h 295"/>
                <a:gd name="T42" fmla="*/ 97 w 3757"/>
                <a:gd name="T43" fmla="*/ 249 h 295"/>
                <a:gd name="T44" fmla="*/ 68 w 3757"/>
                <a:gd name="T45" fmla="*/ 226 h 295"/>
                <a:gd name="T46" fmla="*/ 46 w 3757"/>
                <a:gd name="T47" fmla="*/ 199 h 295"/>
                <a:gd name="T48" fmla="*/ 26 w 3757"/>
                <a:gd name="T49" fmla="*/ 167 h 295"/>
                <a:gd name="T50" fmla="*/ 13 w 3757"/>
                <a:gd name="T51" fmla="*/ 134 h 295"/>
                <a:gd name="T52" fmla="*/ 3 w 3757"/>
                <a:gd name="T53" fmla="*/ 97 h 295"/>
                <a:gd name="T54" fmla="*/ 0 w 3757"/>
                <a:gd name="T55" fmla="*/ 60 h 295"/>
                <a:gd name="T56" fmla="*/ 3 w 3757"/>
                <a:gd name="T57" fmla="*/ 40 h 295"/>
                <a:gd name="T58" fmla="*/ 11 w 3757"/>
                <a:gd name="T59" fmla="*/ 24 h 295"/>
                <a:gd name="T60" fmla="*/ 24 w 3757"/>
                <a:gd name="T61" fmla="*/ 12 h 295"/>
                <a:gd name="T62" fmla="*/ 40 w 3757"/>
                <a:gd name="T63" fmla="*/ 4 h 295"/>
                <a:gd name="T64" fmla="*/ 58 w 3757"/>
                <a:gd name="T65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57" h="295">
                  <a:moveTo>
                    <a:pt x="58" y="0"/>
                  </a:moveTo>
                  <a:lnTo>
                    <a:pt x="3697" y="0"/>
                  </a:lnTo>
                  <a:lnTo>
                    <a:pt x="3717" y="4"/>
                  </a:lnTo>
                  <a:lnTo>
                    <a:pt x="3733" y="12"/>
                  </a:lnTo>
                  <a:lnTo>
                    <a:pt x="3745" y="24"/>
                  </a:lnTo>
                  <a:lnTo>
                    <a:pt x="3753" y="40"/>
                  </a:lnTo>
                  <a:lnTo>
                    <a:pt x="3757" y="60"/>
                  </a:lnTo>
                  <a:lnTo>
                    <a:pt x="3753" y="97"/>
                  </a:lnTo>
                  <a:lnTo>
                    <a:pt x="3744" y="134"/>
                  </a:lnTo>
                  <a:lnTo>
                    <a:pt x="3730" y="167"/>
                  </a:lnTo>
                  <a:lnTo>
                    <a:pt x="3711" y="199"/>
                  </a:lnTo>
                  <a:lnTo>
                    <a:pt x="3687" y="226"/>
                  </a:lnTo>
                  <a:lnTo>
                    <a:pt x="3660" y="249"/>
                  </a:lnTo>
                  <a:lnTo>
                    <a:pt x="3629" y="269"/>
                  </a:lnTo>
                  <a:lnTo>
                    <a:pt x="3596" y="282"/>
                  </a:lnTo>
                  <a:lnTo>
                    <a:pt x="3559" y="291"/>
                  </a:lnTo>
                  <a:lnTo>
                    <a:pt x="3522" y="295"/>
                  </a:lnTo>
                  <a:lnTo>
                    <a:pt x="235" y="295"/>
                  </a:lnTo>
                  <a:lnTo>
                    <a:pt x="197" y="291"/>
                  </a:lnTo>
                  <a:lnTo>
                    <a:pt x="161" y="282"/>
                  </a:lnTo>
                  <a:lnTo>
                    <a:pt x="128" y="269"/>
                  </a:lnTo>
                  <a:lnTo>
                    <a:pt x="97" y="249"/>
                  </a:lnTo>
                  <a:lnTo>
                    <a:pt x="68" y="226"/>
                  </a:lnTo>
                  <a:lnTo>
                    <a:pt x="46" y="199"/>
                  </a:lnTo>
                  <a:lnTo>
                    <a:pt x="26" y="167"/>
                  </a:lnTo>
                  <a:lnTo>
                    <a:pt x="13" y="134"/>
                  </a:lnTo>
                  <a:lnTo>
                    <a:pt x="3" y="97"/>
                  </a:lnTo>
                  <a:lnTo>
                    <a:pt x="0" y="60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10"/>
            <p:cNvSpPr>
              <a:spLocks/>
            </p:cNvSpPr>
            <p:nvPr/>
          </p:nvSpPr>
          <p:spPr bwMode="auto">
            <a:xfrm>
              <a:off x="1190626" y="4225925"/>
              <a:ext cx="104775" cy="22225"/>
            </a:xfrm>
            <a:custGeom>
              <a:avLst/>
              <a:gdLst>
                <a:gd name="T0" fmla="*/ 59 w 528"/>
                <a:gd name="T1" fmla="*/ 0 h 118"/>
                <a:gd name="T2" fmla="*/ 469 w 528"/>
                <a:gd name="T3" fmla="*/ 0 h 118"/>
                <a:gd name="T4" fmla="*/ 489 w 528"/>
                <a:gd name="T5" fmla="*/ 3 h 118"/>
                <a:gd name="T6" fmla="*/ 505 w 528"/>
                <a:gd name="T7" fmla="*/ 11 h 118"/>
                <a:gd name="T8" fmla="*/ 517 w 528"/>
                <a:gd name="T9" fmla="*/ 24 h 118"/>
                <a:gd name="T10" fmla="*/ 525 w 528"/>
                <a:gd name="T11" fmla="*/ 41 h 118"/>
                <a:gd name="T12" fmla="*/ 528 w 528"/>
                <a:gd name="T13" fmla="*/ 59 h 118"/>
                <a:gd name="T14" fmla="*/ 525 w 528"/>
                <a:gd name="T15" fmla="*/ 78 h 118"/>
                <a:gd name="T16" fmla="*/ 517 w 528"/>
                <a:gd name="T17" fmla="*/ 94 h 118"/>
                <a:gd name="T18" fmla="*/ 505 w 528"/>
                <a:gd name="T19" fmla="*/ 106 h 118"/>
                <a:gd name="T20" fmla="*/ 489 w 528"/>
                <a:gd name="T21" fmla="*/ 115 h 118"/>
                <a:gd name="T22" fmla="*/ 469 w 528"/>
                <a:gd name="T23" fmla="*/ 118 h 118"/>
                <a:gd name="T24" fmla="*/ 59 w 528"/>
                <a:gd name="T25" fmla="*/ 118 h 118"/>
                <a:gd name="T26" fmla="*/ 40 w 528"/>
                <a:gd name="T27" fmla="*/ 115 h 118"/>
                <a:gd name="T28" fmla="*/ 24 w 528"/>
                <a:gd name="T29" fmla="*/ 106 h 118"/>
                <a:gd name="T30" fmla="*/ 11 w 528"/>
                <a:gd name="T31" fmla="*/ 94 h 118"/>
                <a:gd name="T32" fmla="*/ 3 w 528"/>
                <a:gd name="T33" fmla="*/ 78 h 118"/>
                <a:gd name="T34" fmla="*/ 0 w 528"/>
                <a:gd name="T35" fmla="*/ 59 h 118"/>
                <a:gd name="T36" fmla="*/ 3 w 528"/>
                <a:gd name="T37" fmla="*/ 41 h 118"/>
                <a:gd name="T38" fmla="*/ 11 w 528"/>
                <a:gd name="T39" fmla="*/ 24 h 118"/>
                <a:gd name="T40" fmla="*/ 24 w 528"/>
                <a:gd name="T41" fmla="*/ 11 h 118"/>
                <a:gd name="T42" fmla="*/ 40 w 528"/>
                <a:gd name="T43" fmla="*/ 3 h 118"/>
                <a:gd name="T44" fmla="*/ 59 w 528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8" h="118">
                  <a:moveTo>
                    <a:pt x="59" y="0"/>
                  </a:moveTo>
                  <a:lnTo>
                    <a:pt x="469" y="0"/>
                  </a:lnTo>
                  <a:lnTo>
                    <a:pt x="489" y="3"/>
                  </a:lnTo>
                  <a:lnTo>
                    <a:pt x="505" y="11"/>
                  </a:lnTo>
                  <a:lnTo>
                    <a:pt x="517" y="24"/>
                  </a:lnTo>
                  <a:lnTo>
                    <a:pt x="525" y="41"/>
                  </a:lnTo>
                  <a:lnTo>
                    <a:pt x="528" y="59"/>
                  </a:lnTo>
                  <a:lnTo>
                    <a:pt x="525" y="78"/>
                  </a:lnTo>
                  <a:lnTo>
                    <a:pt x="517" y="94"/>
                  </a:lnTo>
                  <a:lnTo>
                    <a:pt x="505" y="106"/>
                  </a:lnTo>
                  <a:lnTo>
                    <a:pt x="489" y="115"/>
                  </a:lnTo>
                  <a:lnTo>
                    <a:pt x="469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D200"/>
            </a:solidFill>
            <a:ln w="0">
              <a:solidFill>
                <a:srgbClr val="FFD2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11"/>
            <p:cNvSpPr>
              <a:spLocks/>
            </p:cNvSpPr>
            <p:nvPr/>
          </p:nvSpPr>
          <p:spPr bwMode="auto">
            <a:xfrm>
              <a:off x="1470026" y="4225925"/>
              <a:ext cx="34925" cy="22225"/>
            </a:xfrm>
            <a:custGeom>
              <a:avLst/>
              <a:gdLst>
                <a:gd name="T0" fmla="*/ 59 w 177"/>
                <a:gd name="T1" fmla="*/ 0 h 118"/>
                <a:gd name="T2" fmla="*/ 117 w 177"/>
                <a:gd name="T3" fmla="*/ 0 h 118"/>
                <a:gd name="T4" fmla="*/ 137 w 177"/>
                <a:gd name="T5" fmla="*/ 3 h 118"/>
                <a:gd name="T6" fmla="*/ 153 w 177"/>
                <a:gd name="T7" fmla="*/ 11 h 118"/>
                <a:gd name="T8" fmla="*/ 165 w 177"/>
                <a:gd name="T9" fmla="*/ 24 h 118"/>
                <a:gd name="T10" fmla="*/ 173 w 177"/>
                <a:gd name="T11" fmla="*/ 41 h 118"/>
                <a:gd name="T12" fmla="*/ 177 w 177"/>
                <a:gd name="T13" fmla="*/ 59 h 118"/>
                <a:gd name="T14" fmla="*/ 173 w 177"/>
                <a:gd name="T15" fmla="*/ 78 h 118"/>
                <a:gd name="T16" fmla="*/ 165 w 177"/>
                <a:gd name="T17" fmla="*/ 94 h 118"/>
                <a:gd name="T18" fmla="*/ 153 w 177"/>
                <a:gd name="T19" fmla="*/ 106 h 118"/>
                <a:gd name="T20" fmla="*/ 137 w 177"/>
                <a:gd name="T21" fmla="*/ 115 h 118"/>
                <a:gd name="T22" fmla="*/ 117 w 177"/>
                <a:gd name="T23" fmla="*/ 118 h 118"/>
                <a:gd name="T24" fmla="*/ 59 w 177"/>
                <a:gd name="T25" fmla="*/ 118 h 118"/>
                <a:gd name="T26" fmla="*/ 41 w 177"/>
                <a:gd name="T27" fmla="*/ 115 h 118"/>
                <a:gd name="T28" fmla="*/ 24 w 177"/>
                <a:gd name="T29" fmla="*/ 106 h 118"/>
                <a:gd name="T30" fmla="*/ 11 w 177"/>
                <a:gd name="T31" fmla="*/ 94 h 118"/>
                <a:gd name="T32" fmla="*/ 3 w 177"/>
                <a:gd name="T33" fmla="*/ 78 h 118"/>
                <a:gd name="T34" fmla="*/ 0 w 177"/>
                <a:gd name="T35" fmla="*/ 59 h 118"/>
                <a:gd name="T36" fmla="*/ 3 w 177"/>
                <a:gd name="T37" fmla="*/ 41 h 118"/>
                <a:gd name="T38" fmla="*/ 11 w 177"/>
                <a:gd name="T39" fmla="*/ 24 h 118"/>
                <a:gd name="T40" fmla="*/ 24 w 177"/>
                <a:gd name="T41" fmla="*/ 11 h 118"/>
                <a:gd name="T42" fmla="*/ 41 w 177"/>
                <a:gd name="T43" fmla="*/ 3 h 118"/>
                <a:gd name="T44" fmla="*/ 59 w 177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7" h="118">
                  <a:moveTo>
                    <a:pt x="59" y="0"/>
                  </a:moveTo>
                  <a:lnTo>
                    <a:pt x="117" y="0"/>
                  </a:lnTo>
                  <a:lnTo>
                    <a:pt x="137" y="3"/>
                  </a:lnTo>
                  <a:lnTo>
                    <a:pt x="153" y="11"/>
                  </a:lnTo>
                  <a:lnTo>
                    <a:pt x="165" y="24"/>
                  </a:lnTo>
                  <a:lnTo>
                    <a:pt x="173" y="41"/>
                  </a:lnTo>
                  <a:lnTo>
                    <a:pt x="177" y="59"/>
                  </a:lnTo>
                  <a:lnTo>
                    <a:pt x="173" y="78"/>
                  </a:lnTo>
                  <a:lnTo>
                    <a:pt x="165" y="94"/>
                  </a:lnTo>
                  <a:lnTo>
                    <a:pt x="153" y="106"/>
                  </a:lnTo>
                  <a:lnTo>
                    <a:pt x="137" y="115"/>
                  </a:lnTo>
                  <a:lnTo>
                    <a:pt x="117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4" y="106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12"/>
            <p:cNvSpPr>
              <a:spLocks/>
            </p:cNvSpPr>
            <p:nvPr/>
          </p:nvSpPr>
          <p:spPr bwMode="auto">
            <a:xfrm>
              <a:off x="1528763" y="4225925"/>
              <a:ext cx="34925" cy="22225"/>
            </a:xfrm>
            <a:custGeom>
              <a:avLst/>
              <a:gdLst>
                <a:gd name="T0" fmla="*/ 58 w 177"/>
                <a:gd name="T1" fmla="*/ 0 h 118"/>
                <a:gd name="T2" fmla="*/ 117 w 177"/>
                <a:gd name="T3" fmla="*/ 0 h 118"/>
                <a:gd name="T4" fmla="*/ 136 w 177"/>
                <a:gd name="T5" fmla="*/ 3 h 118"/>
                <a:gd name="T6" fmla="*/ 152 w 177"/>
                <a:gd name="T7" fmla="*/ 11 h 118"/>
                <a:gd name="T8" fmla="*/ 165 w 177"/>
                <a:gd name="T9" fmla="*/ 24 h 118"/>
                <a:gd name="T10" fmla="*/ 173 w 177"/>
                <a:gd name="T11" fmla="*/ 41 h 118"/>
                <a:gd name="T12" fmla="*/ 177 w 177"/>
                <a:gd name="T13" fmla="*/ 59 h 118"/>
                <a:gd name="T14" fmla="*/ 173 w 177"/>
                <a:gd name="T15" fmla="*/ 78 h 118"/>
                <a:gd name="T16" fmla="*/ 165 w 177"/>
                <a:gd name="T17" fmla="*/ 94 h 118"/>
                <a:gd name="T18" fmla="*/ 152 w 177"/>
                <a:gd name="T19" fmla="*/ 106 h 118"/>
                <a:gd name="T20" fmla="*/ 136 w 177"/>
                <a:gd name="T21" fmla="*/ 115 h 118"/>
                <a:gd name="T22" fmla="*/ 117 w 177"/>
                <a:gd name="T23" fmla="*/ 118 h 118"/>
                <a:gd name="T24" fmla="*/ 58 w 177"/>
                <a:gd name="T25" fmla="*/ 118 h 118"/>
                <a:gd name="T26" fmla="*/ 40 w 177"/>
                <a:gd name="T27" fmla="*/ 115 h 118"/>
                <a:gd name="T28" fmla="*/ 24 w 177"/>
                <a:gd name="T29" fmla="*/ 106 h 118"/>
                <a:gd name="T30" fmla="*/ 11 w 177"/>
                <a:gd name="T31" fmla="*/ 94 h 118"/>
                <a:gd name="T32" fmla="*/ 3 w 177"/>
                <a:gd name="T33" fmla="*/ 78 h 118"/>
                <a:gd name="T34" fmla="*/ 0 w 177"/>
                <a:gd name="T35" fmla="*/ 59 h 118"/>
                <a:gd name="T36" fmla="*/ 3 w 177"/>
                <a:gd name="T37" fmla="*/ 41 h 118"/>
                <a:gd name="T38" fmla="*/ 11 w 177"/>
                <a:gd name="T39" fmla="*/ 24 h 118"/>
                <a:gd name="T40" fmla="*/ 24 w 177"/>
                <a:gd name="T41" fmla="*/ 11 h 118"/>
                <a:gd name="T42" fmla="*/ 40 w 177"/>
                <a:gd name="T43" fmla="*/ 3 h 118"/>
                <a:gd name="T44" fmla="*/ 58 w 177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7" h="118">
                  <a:moveTo>
                    <a:pt x="58" y="0"/>
                  </a:moveTo>
                  <a:lnTo>
                    <a:pt x="117" y="0"/>
                  </a:lnTo>
                  <a:lnTo>
                    <a:pt x="136" y="3"/>
                  </a:lnTo>
                  <a:lnTo>
                    <a:pt x="152" y="11"/>
                  </a:lnTo>
                  <a:lnTo>
                    <a:pt x="165" y="24"/>
                  </a:lnTo>
                  <a:lnTo>
                    <a:pt x="173" y="41"/>
                  </a:lnTo>
                  <a:lnTo>
                    <a:pt x="177" y="59"/>
                  </a:lnTo>
                  <a:lnTo>
                    <a:pt x="173" y="78"/>
                  </a:lnTo>
                  <a:lnTo>
                    <a:pt x="165" y="94"/>
                  </a:lnTo>
                  <a:lnTo>
                    <a:pt x="152" y="106"/>
                  </a:lnTo>
                  <a:lnTo>
                    <a:pt x="136" y="115"/>
                  </a:lnTo>
                  <a:lnTo>
                    <a:pt x="117" y="118"/>
                  </a:lnTo>
                  <a:lnTo>
                    <a:pt x="58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13"/>
            <p:cNvSpPr>
              <a:spLocks/>
            </p:cNvSpPr>
            <p:nvPr/>
          </p:nvSpPr>
          <p:spPr bwMode="auto">
            <a:xfrm>
              <a:off x="1587501" y="4225925"/>
              <a:ext cx="34925" cy="22225"/>
            </a:xfrm>
            <a:custGeom>
              <a:avLst/>
              <a:gdLst>
                <a:gd name="T0" fmla="*/ 58 w 175"/>
                <a:gd name="T1" fmla="*/ 0 h 118"/>
                <a:gd name="T2" fmla="*/ 117 w 175"/>
                <a:gd name="T3" fmla="*/ 0 h 118"/>
                <a:gd name="T4" fmla="*/ 136 w 175"/>
                <a:gd name="T5" fmla="*/ 3 h 118"/>
                <a:gd name="T6" fmla="*/ 152 w 175"/>
                <a:gd name="T7" fmla="*/ 11 h 118"/>
                <a:gd name="T8" fmla="*/ 164 w 175"/>
                <a:gd name="T9" fmla="*/ 24 h 118"/>
                <a:gd name="T10" fmla="*/ 172 w 175"/>
                <a:gd name="T11" fmla="*/ 41 h 118"/>
                <a:gd name="T12" fmla="*/ 175 w 175"/>
                <a:gd name="T13" fmla="*/ 59 h 118"/>
                <a:gd name="T14" fmla="*/ 172 w 175"/>
                <a:gd name="T15" fmla="*/ 78 h 118"/>
                <a:gd name="T16" fmla="*/ 164 w 175"/>
                <a:gd name="T17" fmla="*/ 94 h 118"/>
                <a:gd name="T18" fmla="*/ 152 w 175"/>
                <a:gd name="T19" fmla="*/ 106 h 118"/>
                <a:gd name="T20" fmla="*/ 136 w 175"/>
                <a:gd name="T21" fmla="*/ 115 h 118"/>
                <a:gd name="T22" fmla="*/ 117 w 175"/>
                <a:gd name="T23" fmla="*/ 118 h 118"/>
                <a:gd name="T24" fmla="*/ 58 w 175"/>
                <a:gd name="T25" fmla="*/ 118 h 118"/>
                <a:gd name="T26" fmla="*/ 40 w 175"/>
                <a:gd name="T27" fmla="*/ 115 h 118"/>
                <a:gd name="T28" fmla="*/ 24 w 175"/>
                <a:gd name="T29" fmla="*/ 106 h 118"/>
                <a:gd name="T30" fmla="*/ 10 w 175"/>
                <a:gd name="T31" fmla="*/ 94 h 118"/>
                <a:gd name="T32" fmla="*/ 2 w 175"/>
                <a:gd name="T33" fmla="*/ 78 h 118"/>
                <a:gd name="T34" fmla="*/ 0 w 175"/>
                <a:gd name="T35" fmla="*/ 59 h 118"/>
                <a:gd name="T36" fmla="*/ 2 w 175"/>
                <a:gd name="T37" fmla="*/ 41 h 118"/>
                <a:gd name="T38" fmla="*/ 10 w 175"/>
                <a:gd name="T39" fmla="*/ 24 h 118"/>
                <a:gd name="T40" fmla="*/ 24 w 175"/>
                <a:gd name="T41" fmla="*/ 11 h 118"/>
                <a:gd name="T42" fmla="*/ 40 w 175"/>
                <a:gd name="T43" fmla="*/ 3 h 118"/>
                <a:gd name="T44" fmla="*/ 58 w 175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118">
                  <a:moveTo>
                    <a:pt x="58" y="0"/>
                  </a:moveTo>
                  <a:lnTo>
                    <a:pt x="117" y="0"/>
                  </a:lnTo>
                  <a:lnTo>
                    <a:pt x="136" y="3"/>
                  </a:lnTo>
                  <a:lnTo>
                    <a:pt x="152" y="11"/>
                  </a:lnTo>
                  <a:lnTo>
                    <a:pt x="164" y="24"/>
                  </a:lnTo>
                  <a:lnTo>
                    <a:pt x="172" y="41"/>
                  </a:lnTo>
                  <a:lnTo>
                    <a:pt x="175" y="59"/>
                  </a:lnTo>
                  <a:lnTo>
                    <a:pt x="172" y="78"/>
                  </a:lnTo>
                  <a:lnTo>
                    <a:pt x="164" y="94"/>
                  </a:lnTo>
                  <a:lnTo>
                    <a:pt x="152" y="106"/>
                  </a:lnTo>
                  <a:lnTo>
                    <a:pt x="136" y="115"/>
                  </a:lnTo>
                  <a:lnTo>
                    <a:pt x="117" y="118"/>
                  </a:lnTo>
                  <a:lnTo>
                    <a:pt x="58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0" y="94"/>
                  </a:lnTo>
                  <a:lnTo>
                    <a:pt x="2" y="78"/>
                  </a:lnTo>
                  <a:lnTo>
                    <a:pt x="0" y="59"/>
                  </a:lnTo>
                  <a:lnTo>
                    <a:pt x="2" y="41"/>
                  </a:lnTo>
                  <a:lnTo>
                    <a:pt x="10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14"/>
            <p:cNvSpPr>
              <a:spLocks/>
            </p:cNvSpPr>
            <p:nvPr/>
          </p:nvSpPr>
          <p:spPr bwMode="auto">
            <a:xfrm>
              <a:off x="1644651" y="4225925"/>
              <a:ext cx="36513" cy="22225"/>
            </a:xfrm>
            <a:custGeom>
              <a:avLst/>
              <a:gdLst>
                <a:gd name="T0" fmla="*/ 59 w 176"/>
                <a:gd name="T1" fmla="*/ 0 h 118"/>
                <a:gd name="T2" fmla="*/ 117 w 176"/>
                <a:gd name="T3" fmla="*/ 0 h 118"/>
                <a:gd name="T4" fmla="*/ 135 w 176"/>
                <a:gd name="T5" fmla="*/ 3 h 118"/>
                <a:gd name="T6" fmla="*/ 153 w 176"/>
                <a:gd name="T7" fmla="*/ 11 h 118"/>
                <a:gd name="T8" fmla="*/ 165 w 176"/>
                <a:gd name="T9" fmla="*/ 24 h 118"/>
                <a:gd name="T10" fmla="*/ 173 w 176"/>
                <a:gd name="T11" fmla="*/ 41 h 118"/>
                <a:gd name="T12" fmla="*/ 176 w 176"/>
                <a:gd name="T13" fmla="*/ 59 h 118"/>
                <a:gd name="T14" fmla="*/ 173 w 176"/>
                <a:gd name="T15" fmla="*/ 78 h 118"/>
                <a:gd name="T16" fmla="*/ 165 w 176"/>
                <a:gd name="T17" fmla="*/ 94 h 118"/>
                <a:gd name="T18" fmla="*/ 153 w 176"/>
                <a:gd name="T19" fmla="*/ 106 h 118"/>
                <a:gd name="T20" fmla="*/ 135 w 176"/>
                <a:gd name="T21" fmla="*/ 115 h 118"/>
                <a:gd name="T22" fmla="*/ 117 w 176"/>
                <a:gd name="T23" fmla="*/ 118 h 118"/>
                <a:gd name="T24" fmla="*/ 59 w 176"/>
                <a:gd name="T25" fmla="*/ 118 h 118"/>
                <a:gd name="T26" fmla="*/ 40 w 176"/>
                <a:gd name="T27" fmla="*/ 115 h 118"/>
                <a:gd name="T28" fmla="*/ 24 w 176"/>
                <a:gd name="T29" fmla="*/ 106 h 118"/>
                <a:gd name="T30" fmla="*/ 11 w 176"/>
                <a:gd name="T31" fmla="*/ 94 h 118"/>
                <a:gd name="T32" fmla="*/ 3 w 176"/>
                <a:gd name="T33" fmla="*/ 78 h 118"/>
                <a:gd name="T34" fmla="*/ 0 w 176"/>
                <a:gd name="T35" fmla="*/ 59 h 118"/>
                <a:gd name="T36" fmla="*/ 3 w 176"/>
                <a:gd name="T37" fmla="*/ 41 h 118"/>
                <a:gd name="T38" fmla="*/ 11 w 176"/>
                <a:gd name="T39" fmla="*/ 24 h 118"/>
                <a:gd name="T40" fmla="*/ 24 w 176"/>
                <a:gd name="T41" fmla="*/ 11 h 118"/>
                <a:gd name="T42" fmla="*/ 40 w 176"/>
                <a:gd name="T43" fmla="*/ 3 h 118"/>
                <a:gd name="T44" fmla="*/ 59 w 176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6" h="118">
                  <a:moveTo>
                    <a:pt x="59" y="0"/>
                  </a:moveTo>
                  <a:lnTo>
                    <a:pt x="117" y="0"/>
                  </a:lnTo>
                  <a:lnTo>
                    <a:pt x="135" y="3"/>
                  </a:lnTo>
                  <a:lnTo>
                    <a:pt x="153" y="11"/>
                  </a:lnTo>
                  <a:lnTo>
                    <a:pt x="165" y="24"/>
                  </a:lnTo>
                  <a:lnTo>
                    <a:pt x="173" y="41"/>
                  </a:lnTo>
                  <a:lnTo>
                    <a:pt x="176" y="59"/>
                  </a:lnTo>
                  <a:lnTo>
                    <a:pt x="173" y="78"/>
                  </a:lnTo>
                  <a:lnTo>
                    <a:pt x="165" y="94"/>
                  </a:lnTo>
                  <a:lnTo>
                    <a:pt x="153" y="106"/>
                  </a:lnTo>
                  <a:lnTo>
                    <a:pt x="135" y="115"/>
                  </a:lnTo>
                  <a:lnTo>
                    <a:pt x="117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15"/>
            <p:cNvSpPr>
              <a:spLocks/>
            </p:cNvSpPr>
            <p:nvPr/>
          </p:nvSpPr>
          <p:spPr bwMode="auto">
            <a:xfrm>
              <a:off x="1190626" y="4318000"/>
              <a:ext cx="222250" cy="211137"/>
            </a:xfrm>
            <a:custGeom>
              <a:avLst/>
              <a:gdLst>
                <a:gd name="T0" fmla="*/ 59 w 1115"/>
                <a:gd name="T1" fmla="*/ 0 h 1059"/>
                <a:gd name="T2" fmla="*/ 1056 w 1115"/>
                <a:gd name="T3" fmla="*/ 0 h 1059"/>
                <a:gd name="T4" fmla="*/ 1075 w 1115"/>
                <a:gd name="T5" fmla="*/ 4 h 1059"/>
                <a:gd name="T6" fmla="*/ 1091 w 1115"/>
                <a:gd name="T7" fmla="*/ 12 h 1059"/>
                <a:gd name="T8" fmla="*/ 1104 w 1115"/>
                <a:gd name="T9" fmla="*/ 25 h 1059"/>
                <a:gd name="T10" fmla="*/ 1112 w 1115"/>
                <a:gd name="T11" fmla="*/ 41 h 1059"/>
                <a:gd name="T12" fmla="*/ 1115 w 1115"/>
                <a:gd name="T13" fmla="*/ 60 h 1059"/>
                <a:gd name="T14" fmla="*/ 1115 w 1115"/>
                <a:gd name="T15" fmla="*/ 1000 h 1059"/>
                <a:gd name="T16" fmla="*/ 1112 w 1115"/>
                <a:gd name="T17" fmla="*/ 1018 h 1059"/>
                <a:gd name="T18" fmla="*/ 1104 w 1115"/>
                <a:gd name="T19" fmla="*/ 1036 h 1059"/>
                <a:gd name="T20" fmla="*/ 1091 w 1115"/>
                <a:gd name="T21" fmla="*/ 1048 h 1059"/>
                <a:gd name="T22" fmla="*/ 1075 w 1115"/>
                <a:gd name="T23" fmla="*/ 1056 h 1059"/>
                <a:gd name="T24" fmla="*/ 1056 w 1115"/>
                <a:gd name="T25" fmla="*/ 1059 h 1059"/>
                <a:gd name="T26" fmla="*/ 59 w 1115"/>
                <a:gd name="T27" fmla="*/ 1059 h 1059"/>
                <a:gd name="T28" fmla="*/ 40 w 1115"/>
                <a:gd name="T29" fmla="*/ 1056 h 1059"/>
                <a:gd name="T30" fmla="*/ 24 w 1115"/>
                <a:gd name="T31" fmla="*/ 1048 h 1059"/>
                <a:gd name="T32" fmla="*/ 11 w 1115"/>
                <a:gd name="T33" fmla="*/ 1036 h 1059"/>
                <a:gd name="T34" fmla="*/ 3 w 1115"/>
                <a:gd name="T35" fmla="*/ 1018 h 1059"/>
                <a:gd name="T36" fmla="*/ 0 w 1115"/>
                <a:gd name="T37" fmla="*/ 1000 h 1059"/>
                <a:gd name="T38" fmla="*/ 0 w 1115"/>
                <a:gd name="T39" fmla="*/ 60 h 1059"/>
                <a:gd name="T40" fmla="*/ 3 w 1115"/>
                <a:gd name="T41" fmla="*/ 41 h 1059"/>
                <a:gd name="T42" fmla="*/ 11 w 1115"/>
                <a:gd name="T43" fmla="*/ 25 h 1059"/>
                <a:gd name="T44" fmla="*/ 24 w 1115"/>
                <a:gd name="T45" fmla="*/ 12 h 1059"/>
                <a:gd name="T46" fmla="*/ 40 w 1115"/>
                <a:gd name="T47" fmla="*/ 4 h 1059"/>
                <a:gd name="T48" fmla="*/ 59 w 1115"/>
                <a:gd name="T49" fmla="*/ 0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15" h="1059">
                  <a:moveTo>
                    <a:pt x="59" y="0"/>
                  </a:moveTo>
                  <a:lnTo>
                    <a:pt x="1056" y="0"/>
                  </a:lnTo>
                  <a:lnTo>
                    <a:pt x="1075" y="4"/>
                  </a:lnTo>
                  <a:lnTo>
                    <a:pt x="1091" y="12"/>
                  </a:lnTo>
                  <a:lnTo>
                    <a:pt x="1104" y="25"/>
                  </a:lnTo>
                  <a:lnTo>
                    <a:pt x="1112" y="41"/>
                  </a:lnTo>
                  <a:lnTo>
                    <a:pt x="1115" y="60"/>
                  </a:lnTo>
                  <a:lnTo>
                    <a:pt x="1115" y="1000"/>
                  </a:lnTo>
                  <a:lnTo>
                    <a:pt x="1112" y="1018"/>
                  </a:lnTo>
                  <a:lnTo>
                    <a:pt x="1104" y="1036"/>
                  </a:lnTo>
                  <a:lnTo>
                    <a:pt x="1091" y="1048"/>
                  </a:lnTo>
                  <a:lnTo>
                    <a:pt x="1075" y="1056"/>
                  </a:lnTo>
                  <a:lnTo>
                    <a:pt x="1056" y="1059"/>
                  </a:lnTo>
                  <a:lnTo>
                    <a:pt x="59" y="1059"/>
                  </a:lnTo>
                  <a:lnTo>
                    <a:pt x="40" y="1056"/>
                  </a:lnTo>
                  <a:lnTo>
                    <a:pt x="24" y="1048"/>
                  </a:lnTo>
                  <a:lnTo>
                    <a:pt x="11" y="1036"/>
                  </a:lnTo>
                  <a:lnTo>
                    <a:pt x="3" y="1018"/>
                  </a:lnTo>
                  <a:lnTo>
                    <a:pt x="0" y="1000"/>
                  </a:lnTo>
                  <a:lnTo>
                    <a:pt x="0" y="60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53DCFF"/>
            </a:solidFill>
            <a:ln w="0">
              <a:solidFill>
                <a:srgbClr val="53DC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16"/>
            <p:cNvSpPr>
              <a:spLocks/>
            </p:cNvSpPr>
            <p:nvPr/>
          </p:nvSpPr>
          <p:spPr bwMode="auto">
            <a:xfrm>
              <a:off x="1447801" y="4318000"/>
              <a:ext cx="244475" cy="23812"/>
            </a:xfrm>
            <a:custGeom>
              <a:avLst/>
              <a:gdLst>
                <a:gd name="T0" fmla="*/ 59 w 1233"/>
                <a:gd name="T1" fmla="*/ 0 h 118"/>
                <a:gd name="T2" fmla="*/ 1174 w 1233"/>
                <a:gd name="T3" fmla="*/ 0 h 118"/>
                <a:gd name="T4" fmla="*/ 1193 w 1233"/>
                <a:gd name="T5" fmla="*/ 4 h 118"/>
                <a:gd name="T6" fmla="*/ 1209 w 1233"/>
                <a:gd name="T7" fmla="*/ 12 h 118"/>
                <a:gd name="T8" fmla="*/ 1221 w 1233"/>
                <a:gd name="T9" fmla="*/ 25 h 118"/>
                <a:gd name="T10" fmla="*/ 1230 w 1233"/>
                <a:gd name="T11" fmla="*/ 41 h 118"/>
                <a:gd name="T12" fmla="*/ 1233 w 1233"/>
                <a:gd name="T13" fmla="*/ 60 h 118"/>
                <a:gd name="T14" fmla="*/ 1230 w 1233"/>
                <a:gd name="T15" fmla="*/ 78 h 118"/>
                <a:gd name="T16" fmla="*/ 1221 w 1233"/>
                <a:gd name="T17" fmla="*/ 94 h 118"/>
                <a:gd name="T18" fmla="*/ 1209 w 1233"/>
                <a:gd name="T19" fmla="*/ 108 h 118"/>
                <a:gd name="T20" fmla="*/ 1193 w 1233"/>
                <a:gd name="T21" fmla="*/ 116 h 118"/>
                <a:gd name="T22" fmla="*/ 1174 w 1233"/>
                <a:gd name="T23" fmla="*/ 118 h 118"/>
                <a:gd name="T24" fmla="*/ 59 w 1233"/>
                <a:gd name="T25" fmla="*/ 118 h 118"/>
                <a:gd name="T26" fmla="*/ 41 w 1233"/>
                <a:gd name="T27" fmla="*/ 116 h 118"/>
                <a:gd name="T28" fmla="*/ 24 w 1233"/>
                <a:gd name="T29" fmla="*/ 108 h 118"/>
                <a:gd name="T30" fmla="*/ 11 w 1233"/>
                <a:gd name="T31" fmla="*/ 94 h 118"/>
                <a:gd name="T32" fmla="*/ 3 w 1233"/>
                <a:gd name="T33" fmla="*/ 78 h 118"/>
                <a:gd name="T34" fmla="*/ 0 w 1233"/>
                <a:gd name="T35" fmla="*/ 60 h 118"/>
                <a:gd name="T36" fmla="*/ 3 w 1233"/>
                <a:gd name="T37" fmla="*/ 41 h 118"/>
                <a:gd name="T38" fmla="*/ 11 w 1233"/>
                <a:gd name="T39" fmla="*/ 25 h 118"/>
                <a:gd name="T40" fmla="*/ 24 w 1233"/>
                <a:gd name="T41" fmla="*/ 12 h 118"/>
                <a:gd name="T42" fmla="*/ 41 w 1233"/>
                <a:gd name="T43" fmla="*/ 4 h 118"/>
                <a:gd name="T44" fmla="*/ 59 w 1233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33" h="118">
                  <a:moveTo>
                    <a:pt x="59" y="0"/>
                  </a:moveTo>
                  <a:lnTo>
                    <a:pt x="1174" y="0"/>
                  </a:lnTo>
                  <a:lnTo>
                    <a:pt x="1193" y="4"/>
                  </a:lnTo>
                  <a:lnTo>
                    <a:pt x="1209" y="12"/>
                  </a:lnTo>
                  <a:lnTo>
                    <a:pt x="1221" y="25"/>
                  </a:lnTo>
                  <a:lnTo>
                    <a:pt x="1230" y="41"/>
                  </a:lnTo>
                  <a:lnTo>
                    <a:pt x="1233" y="60"/>
                  </a:lnTo>
                  <a:lnTo>
                    <a:pt x="1230" y="78"/>
                  </a:lnTo>
                  <a:lnTo>
                    <a:pt x="1221" y="94"/>
                  </a:lnTo>
                  <a:lnTo>
                    <a:pt x="1209" y="108"/>
                  </a:lnTo>
                  <a:lnTo>
                    <a:pt x="1193" y="116"/>
                  </a:lnTo>
                  <a:lnTo>
                    <a:pt x="1174" y="118"/>
                  </a:lnTo>
                  <a:lnTo>
                    <a:pt x="59" y="118"/>
                  </a:lnTo>
                  <a:lnTo>
                    <a:pt x="41" y="116"/>
                  </a:lnTo>
                  <a:lnTo>
                    <a:pt x="24" y="108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60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1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F19"/>
            </a:solidFill>
            <a:ln w="0">
              <a:solidFill>
                <a:srgbClr val="FF4F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17"/>
            <p:cNvSpPr>
              <a:spLocks/>
            </p:cNvSpPr>
            <p:nvPr/>
          </p:nvSpPr>
          <p:spPr bwMode="auto">
            <a:xfrm>
              <a:off x="1447801" y="4411663"/>
              <a:ext cx="115888" cy="23812"/>
            </a:xfrm>
            <a:custGeom>
              <a:avLst/>
              <a:gdLst>
                <a:gd name="T0" fmla="*/ 59 w 588"/>
                <a:gd name="T1" fmla="*/ 0 h 117"/>
                <a:gd name="T2" fmla="*/ 528 w 588"/>
                <a:gd name="T3" fmla="*/ 0 h 117"/>
                <a:gd name="T4" fmla="*/ 547 w 588"/>
                <a:gd name="T5" fmla="*/ 2 h 117"/>
                <a:gd name="T6" fmla="*/ 563 w 588"/>
                <a:gd name="T7" fmla="*/ 10 h 117"/>
                <a:gd name="T8" fmla="*/ 576 w 588"/>
                <a:gd name="T9" fmla="*/ 24 h 117"/>
                <a:gd name="T10" fmla="*/ 584 w 588"/>
                <a:gd name="T11" fmla="*/ 40 h 117"/>
                <a:gd name="T12" fmla="*/ 588 w 588"/>
                <a:gd name="T13" fmla="*/ 58 h 117"/>
                <a:gd name="T14" fmla="*/ 584 w 588"/>
                <a:gd name="T15" fmla="*/ 76 h 117"/>
                <a:gd name="T16" fmla="*/ 576 w 588"/>
                <a:gd name="T17" fmla="*/ 93 h 117"/>
                <a:gd name="T18" fmla="*/ 563 w 588"/>
                <a:gd name="T19" fmla="*/ 106 h 117"/>
                <a:gd name="T20" fmla="*/ 547 w 588"/>
                <a:gd name="T21" fmla="*/ 114 h 117"/>
                <a:gd name="T22" fmla="*/ 528 w 588"/>
                <a:gd name="T23" fmla="*/ 117 h 117"/>
                <a:gd name="T24" fmla="*/ 59 w 588"/>
                <a:gd name="T25" fmla="*/ 117 h 117"/>
                <a:gd name="T26" fmla="*/ 41 w 588"/>
                <a:gd name="T27" fmla="*/ 114 h 117"/>
                <a:gd name="T28" fmla="*/ 24 w 588"/>
                <a:gd name="T29" fmla="*/ 106 h 117"/>
                <a:gd name="T30" fmla="*/ 11 w 588"/>
                <a:gd name="T31" fmla="*/ 93 h 117"/>
                <a:gd name="T32" fmla="*/ 3 w 588"/>
                <a:gd name="T33" fmla="*/ 76 h 117"/>
                <a:gd name="T34" fmla="*/ 0 w 588"/>
                <a:gd name="T35" fmla="*/ 58 h 117"/>
                <a:gd name="T36" fmla="*/ 3 w 588"/>
                <a:gd name="T37" fmla="*/ 40 h 117"/>
                <a:gd name="T38" fmla="*/ 11 w 588"/>
                <a:gd name="T39" fmla="*/ 24 h 117"/>
                <a:gd name="T40" fmla="*/ 24 w 588"/>
                <a:gd name="T41" fmla="*/ 10 h 117"/>
                <a:gd name="T42" fmla="*/ 41 w 588"/>
                <a:gd name="T43" fmla="*/ 2 h 117"/>
                <a:gd name="T44" fmla="*/ 59 w 588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8" h="117">
                  <a:moveTo>
                    <a:pt x="59" y="0"/>
                  </a:moveTo>
                  <a:lnTo>
                    <a:pt x="528" y="0"/>
                  </a:lnTo>
                  <a:lnTo>
                    <a:pt x="547" y="2"/>
                  </a:lnTo>
                  <a:lnTo>
                    <a:pt x="563" y="10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8" y="58"/>
                  </a:lnTo>
                  <a:lnTo>
                    <a:pt x="584" y="76"/>
                  </a:lnTo>
                  <a:lnTo>
                    <a:pt x="576" y="93"/>
                  </a:lnTo>
                  <a:lnTo>
                    <a:pt x="563" y="106"/>
                  </a:lnTo>
                  <a:lnTo>
                    <a:pt x="547" y="114"/>
                  </a:lnTo>
                  <a:lnTo>
                    <a:pt x="528" y="117"/>
                  </a:lnTo>
                  <a:lnTo>
                    <a:pt x="59" y="117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0"/>
                  </a:lnTo>
                  <a:lnTo>
                    <a:pt x="41" y="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18"/>
            <p:cNvSpPr>
              <a:spLocks/>
            </p:cNvSpPr>
            <p:nvPr/>
          </p:nvSpPr>
          <p:spPr bwMode="auto">
            <a:xfrm>
              <a:off x="1447801" y="4459288"/>
              <a:ext cx="115888" cy="22225"/>
            </a:xfrm>
            <a:custGeom>
              <a:avLst/>
              <a:gdLst>
                <a:gd name="T0" fmla="*/ 59 w 588"/>
                <a:gd name="T1" fmla="*/ 0 h 117"/>
                <a:gd name="T2" fmla="*/ 528 w 588"/>
                <a:gd name="T3" fmla="*/ 0 h 117"/>
                <a:gd name="T4" fmla="*/ 547 w 588"/>
                <a:gd name="T5" fmla="*/ 2 h 117"/>
                <a:gd name="T6" fmla="*/ 563 w 588"/>
                <a:gd name="T7" fmla="*/ 11 h 117"/>
                <a:gd name="T8" fmla="*/ 576 w 588"/>
                <a:gd name="T9" fmla="*/ 24 h 117"/>
                <a:gd name="T10" fmla="*/ 584 w 588"/>
                <a:gd name="T11" fmla="*/ 40 h 117"/>
                <a:gd name="T12" fmla="*/ 588 w 588"/>
                <a:gd name="T13" fmla="*/ 58 h 117"/>
                <a:gd name="T14" fmla="*/ 584 w 588"/>
                <a:gd name="T15" fmla="*/ 76 h 117"/>
                <a:gd name="T16" fmla="*/ 576 w 588"/>
                <a:gd name="T17" fmla="*/ 93 h 117"/>
                <a:gd name="T18" fmla="*/ 563 w 588"/>
                <a:gd name="T19" fmla="*/ 106 h 117"/>
                <a:gd name="T20" fmla="*/ 547 w 588"/>
                <a:gd name="T21" fmla="*/ 114 h 117"/>
                <a:gd name="T22" fmla="*/ 528 w 588"/>
                <a:gd name="T23" fmla="*/ 117 h 117"/>
                <a:gd name="T24" fmla="*/ 59 w 588"/>
                <a:gd name="T25" fmla="*/ 117 h 117"/>
                <a:gd name="T26" fmla="*/ 41 w 588"/>
                <a:gd name="T27" fmla="*/ 114 h 117"/>
                <a:gd name="T28" fmla="*/ 24 w 588"/>
                <a:gd name="T29" fmla="*/ 106 h 117"/>
                <a:gd name="T30" fmla="*/ 11 w 588"/>
                <a:gd name="T31" fmla="*/ 93 h 117"/>
                <a:gd name="T32" fmla="*/ 3 w 588"/>
                <a:gd name="T33" fmla="*/ 76 h 117"/>
                <a:gd name="T34" fmla="*/ 0 w 588"/>
                <a:gd name="T35" fmla="*/ 58 h 117"/>
                <a:gd name="T36" fmla="*/ 3 w 588"/>
                <a:gd name="T37" fmla="*/ 40 h 117"/>
                <a:gd name="T38" fmla="*/ 11 w 588"/>
                <a:gd name="T39" fmla="*/ 24 h 117"/>
                <a:gd name="T40" fmla="*/ 24 w 588"/>
                <a:gd name="T41" fmla="*/ 11 h 117"/>
                <a:gd name="T42" fmla="*/ 41 w 588"/>
                <a:gd name="T43" fmla="*/ 2 h 117"/>
                <a:gd name="T44" fmla="*/ 59 w 588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8" h="117">
                  <a:moveTo>
                    <a:pt x="59" y="0"/>
                  </a:moveTo>
                  <a:lnTo>
                    <a:pt x="528" y="0"/>
                  </a:lnTo>
                  <a:lnTo>
                    <a:pt x="547" y="2"/>
                  </a:lnTo>
                  <a:lnTo>
                    <a:pt x="563" y="11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8" y="58"/>
                  </a:lnTo>
                  <a:lnTo>
                    <a:pt x="584" y="76"/>
                  </a:lnTo>
                  <a:lnTo>
                    <a:pt x="576" y="93"/>
                  </a:lnTo>
                  <a:lnTo>
                    <a:pt x="563" y="106"/>
                  </a:lnTo>
                  <a:lnTo>
                    <a:pt x="547" y="114"/>
                  </a:lnTo>
                  <a:lnTo>
                    <a:pt x="528" y="117"/>
                  </a:lnTo>
                  <a:lnTo>
                    <a:pt x="59" y="117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1" y="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19"/>
            <p:cNvSpPr>
              <a:spLocks/>
            </p:cNvSpPr>
            <p:nvPr/>
          </p:nvSpPr>
          <p:spPr bwMode="auto">
            <a:xfrm>
              <a:off x="1447801" y="4505325"/>
              <a:ext cx="115888" cy="23812"/>
            </a:xfrm>
            <a:custGeom>
              <a:avLst/>
              <a:gdLst>
                <a:gd name="T0" fmla="*/ 59 w 588"/>
                <a:gd name="T1" fmla="*/ 0 h 117"/>
                <a:gd name="T2" fmla="*/ 528 w 588"/>
                <a:gd name="T3" fmla="*/ 0 h 117"/>
                <a:gd name="T4" fmla="*/ 547 w 588"/>
                <a:gd name="T5" fmla="*/ 2 h 117"/>
                <a:gd name="T6" fmla="*/ 563 w 588"/>
                <a:gd name="T7" fmla="*/ 11 h 117"/>
                <a:gd name="T8" fmla="*/ 576 w 588"/>
                <a:gd name="T9" fmla="*/ 24 h 117"/>
                <a:gd name="T10" fmla="*/ 584 w 588"/>
                <a:gd name="T11" fmla="*/ 40 h 117"/>
                <a:gd name="T12" fmla="*/ 588 w 588"/>
                <a:gd name="T13" fmla="*/ 58 h 117"/>
                <a:gd name="T14" fmla="*/ 584 w 588"/>
                <a:gd name="T15" fmla="*/ 76 h 117"/>
                <a:gd name="T16" fmla="*/ 576 w 588"/>
                <a:gd name="T17" fmla="*/ 94 h 117"/>
                <a:gd name="T18" fmla="*/ 563 w 588"/>
                <a:gd name="T19" fmla="*/ 106 h 117"/>
                <a:gd name="T20" fmla="*/ 547 w 588"/>
                <a:gd name="T21" fmla="*/ 114 h 117"/>
                <a:gd name="T22" fmla="*/ 528 w 588"/>
                <a:gd name="T23" fmla="*/ 117 h 117"/>
                <a:gd name="T24" fmla="*/ 59 w 588"/>
                <a:gd name="T25" fmla="*/ 117 h 117"/>
                <a:gd name="T26" fmla="*/ 41 w 588"/>
                <a:gd name="T27" fmla="*/ 114 h 117"/>
                <a:gd name="T28" fmla="*/ 24 w 588"/>
                <a:gd name="T29" fmla="*/ 106 h 117"/>
                <a:gd name="T30" fmla="*/ 11 w 588"/>
                <a:gd name="T31" fmla="*/ 94 h 117"/>
                <a:gd name="T32" fmla="*/ 3 w 588"/>
                <a:gd name="T33" fmla="*/ 76 h 117"/>
                <a:gd name="T34" fmla="*/ 0 w 588"/>
                <a:gd name="T35" fmla="*/ 58 h 117"/>
                <a:gd name="T36" fmla="*/ 3 w 588"/>
                <a:gd name="T37" fmla="*/ 40 h 117"/>
                <a:gd name="T38" fmla="*/ 11 w 588"/>
                <a:gd name="T39" fmla="*/ 24 h 117"/>
                <a:gd name="T40" fmla="*/ 24 w 588"/>
                <a:gd name="T41" fmla="*/ 11 h 117"/>
                <a:gd name="T42" fmla="*/ 41 w 588"/>
                <a:gd name="T43" fmla="*/ 2 h 117"/>
                <a:gd name="T44" fmla="*/ 59 w 588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8" h="117">
                  <a:moveTo>
                    <a:pt x="59" y="0"/>
                  </a:moveTo>
                  <a:lnTo>
                    <a:pt x="528" y="0"/>
                  </a:lnTo>
                  <a:lnTo>
                    <a:pt x="547" y="2"/>
                  </a:lnTo>
                  <a:lnTo>
                    <a:pt x="563" y="11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8" y="58"/>
                  </a:lnTo>
                  <a:lnTo>
                    <a:pt x="584" y="76"/>
                  </a:lnTo>
                  <a:lnTo>
                    <a:pt x="576" y="94"/>
                  </a:lnTo>
                  <a:lnTo>
                    <a:pt x="563" y="106"/>
                  </a:lnTo>
                  <a:lnTo>
                    <a:pt x="547" y="114"/>
                  </a:lnTo>
                  <a:lnTo>
                    <a:pt x="528" y="117"/>
                  </a:lnTo>
                  <a:lnTo>
                    <a:pt x="59" y="117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1" y="94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1" y="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20"/>
            <p:cNvSpPr>
              <a:spLocks/>
            </p:cNvSpPr>
            <p:nvPr/>
          </p:nvSpPr>
          <p:spPr bwMode="auto">
            <a:xfrm>
              <a:off x="1587501" y="4411663"/>
              <a:ext cx="115888" cy="23812"/>
            </a:xfrm>
            <a:custGeom>
              <a:avLst/>
              <a:gdLst>
                <a:gd name="T0" fmla="*/ 58 w 587"/>
                <a:gd name="T1" fmla="*/ 0 h 117"/>
                <a:gd name="T2" fmla="*/ 528 w 587"/>
                <a:gd name="T3" fmla="*/ 0 h 117"/>
                <a:gd name="T4" fmla="*/ 546 w 587"/>
                <a:gd name="T5" fmla="*/ 2 h 117"/>
                <a:gd name="T6" fmla="*/ 563 w 587"/>
                <a:gd name="T7" fmla="*/ 10 h 117"/>
                <a:gd name="T8" fmla="*/ 575 w 587"/>
                <a:gd name="T9" fmla="*/ 24 h 117"/>
                <a:gd name="T10" fmla="*/ 583 w 587"/>
                <a:gd name="T11" fmla="*/ 40 h 117"/>
                <a:gd name="T12" fmla="*/ 587 w 587"/>
                <a:gd name="T13" fmla="*/ 58 h 117"/>
                <a:gd name="T14" fmla="*/ 583 w 587"/>
                <a:gd name="T15" fmla="*/ 76 h 117"/>
                <a:gd name="T16" fmla="*/ 575 w 587"/>
                <a:gd name="T17" fmla="*/ 93 h 117"/>
                <a:gd name="T18" fmla="*/ 563 w 587"/>
                <a:gd name="T19" fmla="*/ 106 h 117"/>
                <a:gd name="T20" fmla="*/ 546 w 587"/>
                <a:gd name="T21" fmla="*/ 114 h 117"/>
                <a:gd name="T22" fmla="*/ 528 w 587"/>
                <a:gd name="T23" fmla="*/ 117 h 117"/>
                <a:gd name="T24" fmla="*/ 58 w 587"/>
                <a:gd name="T25" fmla="*/ 117 h 117"/>
                <a:gd name="T26" fmla="*/ 40 w 587"/>
                <a:gd name="T27" fmla="*/ 114 h 117"/>
                <a:gd name="T28" fmla="*/ 24 w 587"/>
                <a:gd name="T29" fmla="*/ 106 h 117"/>
                <a:gd name="T30" fmla="*/ 10 w 587"/>
                <a:gd name="T31" fmla="*/ 93 h 117"/>
                <a:gd name="T32" fmla="*/ 2 w 587"/>
                <a:gd name="T33" fmla="*/ 76 h 117"/>
                <a:gd name="T34" fmla="*/ 0 w 587"/>
                <a:gd name="T35" fmla="*/ 58 h 117"/>
                <a:gd name="T36" fmla="*/ 2 w 587"/>
                <a:gd name="T37" fmla="*/ 40 h 117"/>
                <a:gd name="T38" fmla="*/ 10 w 587"/>
                <a:gd name="T39" fmla="*/ 24 h 117"/>
                <a:gd name="T40" fmla="*/ 24 w 587"/>
                <a:gd name="T41" fmla="*/ 10 h 117"/>
                <a:gd name="T42" fmla="*/ 40 w 587"/>
                <a:gd name="T43" fmla="*/ 2 h 117"/>
                <a:gd name="T44" fmla="*/ 58 w 587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7" h="117">
                  <a:moveTo>
                    <a:pt x="58" y="0"/>
                  </a:moveTo>
                  <a:lnTo>
                    <a:pt x="528" y="0"/>
                  </a:lnTo>
                  <a:lnTo>
                    <a:pt x="546" y="2"/>
                  </a:lnTo>
                  <a:lnTo>
                    <a:pt x="563" y="10"/>
                  </a:lnTo>
                  <a:lnTo>
                    <a:pt x="575" y="24"/>
                  </a:lnTo>
                  <a:lnTo>
                    <a:pt x="583" y="40"/>
                  </a:lnTo>
                  <a:lnTo>
                    <a:pt x="587" y="58"/>
                  </a:lnTo>
                  <a:lnTo>
                    <a:pt x="583" y="76"/>
                  </a:lnTo>
                  <a:lnTo>
                    <a:pt x="575" y="93"/>
                  </a:lnTo>
                  <a:lnTo>
                    <a:pt x="563" y="106"/>
                  </a:lnTo>
                  <a:lnTo>
                    <a:pt x="546" y="114"/>
                  </a:lnTo>
                  <a:lnTo>
                    <a:pt x="528" y="117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0" y="93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21"/>
            <p:cNvSpPr>
              <a:spLocks/>
            </p:cNvSpPr>
            <p:nvPr/>
          </p:nvSpPr>
          <p:spPr bwMode="auto">
            <a:xfrm>
              <a:off x="1587501" y="4459288"/>
              <a:ext cx="115888" cy="22225"/>
            </a:xfrm>
            <a:custGeom>
              <a:avLst/>
              <a:gdLst>
                <a:gd name="T0" fmla="*/ 58 w 587"/>
                <a:gd name="T1" fmla="*/ 0 h 117"/>
                <a:gd name="T2" fmla="*/ 528 w 587"/>
                <a:gd name="T3" fmla="*/ 0 h 117"/>
                <a:gd name="T4" fmla="*/ 546 w 587"/>
                <a:gd name="T5" fmla="*/ 2 h 117"/>
                <a:gd name="T6" fmla="*/ 563 w 587"/>
                <a:gd name="T7" fmla="*/ 11 h 117"/>
                <a:gd name="T8" fmla="*/ 575 w 587"/>
                <a:gd name="T9" fmla="*/ 24 h 117"/>
                <a:gd name="T10" fmla="*/ 583 w 587"/>
                <a:gd name="T11" fmla="*/ 40 h 117"/>
                <a:gd name="T12" fmla="*/ 587 w 587"/>
                <a:gd name="T13" fmla="*/ 58 h 117"/>
                <a:gd name="T14" fmla="*/ 583 w 587"/>
                <a:gd name="T15" fmla="*/ 76 h 117"/>
                <a:gd name="T16" fmla="*/ 575 w 587"/>
                <a:gd name="T17" fmla="*/ 93 h 117"/>
                <a:gd name="T18" fmla="*/ 563 w 587"/>
                <a:gd name="T19" fmla="*/ 106 h 117"/>
                <a:gd name="T20" fmla="*/ 546 w 587"/>
                <a:gd name="T21" fmla="*/ 114 h 117"/>
                <a:gd name="T22" fmla="*/ 528 w 587"/>
                <a:gd name="T23" fmla="*/ 117 h 117"/>
                <a:gd name="T24" fmla="*/ 58 w 587"/>
                <a:gd name="T25" fmla="*/ 117 h 117"/>
                <a:gd name="T26" fmla="*/ 40 w 587"/>
                <a:gd name="T27" fmla="*/ 114 h 117"/>
                <a:gd name="T28" fmla="*/ 24 w 587"/>
                <a:gd name="T29" fmla="*/ 106 h 117"/>
                <a:gd name="T30" fmla="*/ 10 w 587"/>
                <a:gd name="T31" fmla="*/ 93 h 117"/>
                <a:gd name="T32" fmla="*/ 2 w 587"/>
                <a:gd name="T33" fmla="*/ 76 h 117"/>
                <a:gd name="T34" fmla="*/ 0 w 587"/>
                <a:gd name="T35" fmla="*/ 58 h 117"/>
                <a:gd name="T36" fmla="*/ 2 w 587"/>
                <a:gd name="T37" fmla="*/ 40 h 117"/>
                <a:gd name="T38" fmla="*/ 10 w 587"/>
                <a:gd name="T39" fmla="*/ 24 h 117"/>
                <a:gd name="T40" fmla="*/ 24 w 587"/>
                <a:gd name="T41" fmla="*/ 11 h 117"/>
                <a:gd name="T42" fmla="*/ 40 w 587"/>
                <a:gd name="T43" fmla="*/ 2 h 117"/>
                <a:gd name="T44" fmla="*/ 58 w 587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7" h="117">
                  <a:moveTo>
                    <a:pt x="58" y="0"/>
                  </a:moveTo>
                  <a:lnTo>
                    <a:pt x="528" y="0"/>
                  </a:lnTo>
                  <a:lnTo>
                    <a:pt x="546" y="2"/>
                  </a:lnTo>
                  <a:lnTo>
                    <a:pt x="563" y="11"/>
                  </a:lnTo>
                  <a:lnTo>
                    <a:pt x="575" y="24"/>
                  </a:lnTo>
                  <a:lnTo>
                    <a:pt x="583" y="40"/>
                  </a:lnTo>
                  <a:lnTo>
                    <a:pt x="587" y="58"/>
                  </a:lnTo>
                  <a:lnTo>
                    <a:pt x="583" y="76"/>
                  </a:lnTo>
                  <a:lnTo>
                    <a:pt x="575" y="93"/>
                  </a:lnTo>
                  <a:lnTo>
                    <a:pt x="563" y="106"/>
                  </a:lnTo>
                  <a:lnTo>
                    <a:pt x="546" y="114"/>
                  </a:lnTo>
                  <a:lnTo>
                    <a:pt x="528" y="117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0" y="93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22"/>
            <p:cNvSpPr>
              <a:spLocks/>
            </p:cNvSpPr>
            <p:nvPr/>
          </p:nvSpPr>
          <p:spPr bwMode="auto">
            <a:xfrm>
              <a:off x="1587501" y="4505325"/>
              <a:ext cx="115888" cy="23812"/>
            </a:xfrm>
            <a:custGeom>
              <a:avLst/>
              <a:gdLst>
                <a:gd name="T0" fmla="*/ 58 w 587"/>
                <a:gd name="T1" fmla="*/ 0 h 117"/>
                <a:gd name="T2" fmla="*/ 528 w 587"/>
                <a:gd name="T3" fmla="*/ 0 h 117"/>
                <a:gd name="T4" fmla="*/ 546 w 587"/>
                <a:gd name="T5" fmla="*/ 2 h 117"/>
                <a:gd name="T6" fmla="*/ 563 w 587"/>
                <a:gd name="T7" fmla="*/ 11 h 117"/>
                <a:gd name="T8" fmla="*/ 575 w 587"/>
                <a:gd name="T9" fmla="*/ 24 h 117"/>
                <a:gd name="T10" fmla="*/ 583 w 587"/>
                <a:gd name="T11" fmla="*/ 40 h 117"/>
                <a:gd name="T12" fmla="*/ 587 w 587"/>
                <a:gd name="T13" fmla="*/ 58 h 117"/>
                <a:gd name="T14" fmla="*/ 583 w 587"/>
                <a:gd name="T15" fmla="*/ 76 h 117"/>
                <a:gd name="T16" fmla="*/ 575 w 587"/>
                <a:gd name="T17" fmla="*/ 94 h 117"/>
                <a:gd name="T18" fmla="*/ 563 w 587"/>
                <a:gd name="T19" fmla="*/ 106 h 117"/>
                <a:gd name="T20" fmla="*/ 546 w 587"/>
                <a:gd name="T21" fmla="*/ 114 h 117"/>
                <a:gd name="T22" fmla="*/ 528 w 587"/>
                <a:gd name="T23" fmla="*/ 117 h 117"/>
                <a:gd name="T24" fmla="*/ 58 w 587"/>
                <a:gd name="T25" fmla="*/ 117 h 117"/>
                <a:gd name="T26" fmla="*/ 40 w 587"/>
                <a:gd name="T27" fmla="*/ 114 h 117"/>
                <a:gd name="T28" fmla="*/ 24 w 587"/>
                <a:gd name="T29" fmla="*/ 106 h 117"/>
                <a:gd name="T30" fmla="*/ 10 w 587"/>
                <a:gd name="T31" fmla="*/ 94 h 117"/>
                <a:gd name="T32" fmla="*/ 2 w 587"/>
                <a:gd name="T33" fmla="*/ 76 h 117"/>
                <a:gd name="T34" fmla="*/ 0 w 587"/>
                <a:gd name="T35" fmla="*/ 58 h 117"/>
                <a:gd name="T36" fmla="*/ 2 w 587"/>
                <a:gd name="T37" fmla="*/ 40 h 117"/>
                <a:gd name="T38" fmla="*/ 10 w 587"/>
                <a:gd name="T39" fmla="*/ 24 h 117"/>
                <a:gd name="T40" fmla="*/ 24 w 587"/>
                <a:gd name="T41" fmla="*/ 11 h 117"/>
                <a:gd name="T42" fmla="*/ 40 w 587"/>
                <a:gd name="T43" fmla="*/ 2 h 117"/>
                <a:gd name="T44" fmla="*/ 58 w 587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7" h="117">
                  <a:moveTo>
                    <a:pt x="58" y="0"/>
                  </a:moveTo>
                  <a:lnTo>
                    <a:pt x="528" y="0"/>
                  </a:lnTo>
                  <a:lnTo>
                    <a:pt x="546" y="2"/>
                  </a:lnTo>
                  <a:lnTo>
                    <a:pt x="563" y="11"/>
                  </a:lnTo>
                  <a:lnTo>
                    <a:pt x="575" y="24"/>
                  </a:lnTo>
                  <a:lnTo>
                    <a:pt x="583" y="40"/>
                  </a:lnTo>
                  <a:lnTo>
                    <a:pt x="587" y="58"/>
                  </a:lnTo>
                  <a:lnTo>
                    <a:pt x="583" y="76"/>
                  </a:lnTo>
                  <a:lnTo>
                    <a:pt x="575" y="94"/>
                  </a:lnTo>
                  <a:lnTo>
                    <a:pt x="563" y="106"/>
                  </a:lnTo>
                  <a:lnTo>
                    <a:pt x="546" y="114"/>
                  </a:lnTo>
                  <a:lnTo>
                    <a:pt x="528" y="117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0" y="94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23"/>
            <p:cNvSpPr>
              <a:spLocks/>
            </p:cNvSpPr>
            <p:nvPr/>
          </p:nvSpPr>
          <p:spPr bwMode="auto">
            <a:xfrm>
              <a:off x="1447801" y="4365625"/>
              <a:ext cx="174625" cy="23812"/>
            </a:xfrm>
            <a:custGeom>
              <a:avLst/>
              <a:gdLst>
                <a:gd name="T0" fmla="*/ 59 w 880"/>
                <a:gd name="T1" fmla="*/ 0 h 117"/>
                <a:gd name="T2" fmla="*/ 822 w 880"/>
                <a:gd name="T3" fmla="*/ 0 h 117"/>
                <a:gd name="T4" fmla="*/ 841 w 880"/>
                <a:gd name="T5" fmla="*/ 2 h 117"/>
                <a:gd name="T6" fmla="*/ 857 w 880"/>
                <a:gd name="T7" fmla="*/ 10 h 117"/>
                <a:gd name="T8" fmla="*/ 869 w 880"/>
                <a:gd name="T9" fmla="*/ 24 h 117"/>
                <a:gd name="T10" fmla="*/ 877 w 880"/>
                <a:gd name="T11" fmla="*/ 39 h 117"/>
                <a:gd name="T12" fmla="*/ 880 w 880"/>
                <a:gd name="T13" fmla="*/ 58 h 117"/>
                <a:gd name="T14" fmla="*/ 877 w 880"/>
                <a:gd name="T15" fmla="*/ 76 h 117"/>
                <a:gd name="T16" fmla="*/ 869 w 880"/>
                <a:gd name="T17" fmla="*/ 92 h 117"/>
                <a:gd name="T18" fmla="*/ 857 w 880"/>
                <a:gd name="T19" fmla="*/ 106 h 117"/>
                <a:gd name="T20" fmla="*/ 841 w 880"/>
                <a:gd name="T21" fmla="*/ 114 h 117"/>
                <a:gd name="T22" fmla="*/ 822 w 880"/>
                <a:gd name="T23" fmla="*/ 117 h 117"/>
                <a:gd name="T24" fmla="*/ 59 w 880"/>
                <a:gd name="T25" fmla="*/ 117 h 117"/>
                <a:gd name="T26" fmla="*/ 41 w 880"/>
                <a:gd name="T27" fmla="*/ 114 h 117"/>
                <a:gd name="T28" fmla="*/ 24 w 880"/>
                <a:gd name="T29" fmla="*/ 106 h 117"/>
                <a:gd name="T30" fmla="*/ 11 w 880"/>
                <a:gd name="T31" fmla="*/ 92 h 117"/>
                <a:gd name="T32" fmla="*/ 3 w 880"/>
                <a:gd name="T33" fmla="*/ 76 h 117"/>
                <a:gd name="T34" fmla="*/ 0 w 880"/>
                <a:gd name="T35" fmla="*/ 58 h 117"/>
                <a:gd name="T36" fmla="*/ 3 w 880"/>
                <a:gd name="T37" fmla="*/ 39 h 117"/>
                <a:gd name="T38" fmla="*/ 11 w 880"/>
                <a:gd name="T39" fmla="*/ 24 h 117"/>
                <a:gd name="T40" fmla="*/ 24 w 880"/>
                <a:gd name="T41" fmla="*/ 10 h 117"/>
                <a:gd name="T42" fmla="*/ 41 w 880"/>
                <a:gd name="T43" fmla="*/ 2 h 117"/>
                <a:gd name="T44" fmla="*/ 59 w 880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80" h="117">
                  <a:moveTo>
                    <a:pt x="59" y="0"/>
                  </a:moveTo>
                  <a:lnTo>
                    <a:pt x="822" y="0"/>
                  </a:lnTo>
                  <a:lnTo>
                    <a:pt x="841" y="2"/>
                  </a:lnTo>
                  <a:lnTo>
                    <a:pt x="857" y="10"/>
                  </a:lnTo>
                  <a:lnTo>
                    <a:pt x="869" y="24"/>
                  </a:lnTo>
                  <a:lnTo>
                    <a:pt x="877" y="39"/>
                  </a:lnTo>
                  <a:lnTo>
                    <a:pt x="880" y="58"/>
                  </a:lnTo>
                  <a:lnTo>
                    <a:pt x="877" y="76"/>
                  </a:lnTo>
                  <a:lnTo>
                    <a:pt x="869" y="92"/>
                  </a:lnTo>
                  <a:lnTo>
                    <a:pt x="857" y="106"/>
                  </a:lnTo>
                  <a:lnTo>
                    <a:pt x="841" y="114"/>
                  </a:lnTo>
                  <a:lnTo>
                    <a:pt x="822" y="117"/>
                  </a:lnTo>
                  <a:lnTo>
                    <a:pt x="59" y="117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0"/>
                  </a:lnTo>
                  <a:lnTo>
                    <a:pt x="41" y="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E9001E"/>
            </a:solidFill>
            <a:ln w="0">
              <a:solidFill>
                <a:srgbClr val="E9001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24"/>
            <p:cNvSpPr>
              <a:spLocks/>
            </p:cNvSpPr>
            <p:nvPr/>
          </p:nvSpPr>
          <p:spPr bwMode="auto">
            <a:xfrm>
              <a:off x="1377951" y="4610100"/>
              <a:ext cx="139700" cy="23812"/>
            </a:xfrm>
            <a:custGeom>
              <a:avLst/>
              <a:gdLst>
                <a:gd name="T0" fmla="*/ 0 w 704"/>
                <a:gd name="T1" fmla="*/ 0 h 118"/>
                <a:gd name="T2" fmla="*/ 704 w 704"/>
                <a:gd name="T3" fmla="*/ 0 h 118"/>
                <a:gd name="T4" fmla="*/ 702 w 704"/>
                <a:gd name="T5" fmla="*/ 28 h 118"/>
                <a:gd name="T6" fmla="*/ 692 w 704"/>
                <a:gd name="T7" fmla="*/ 53 h 118"/>
                <a:gd name="T8" fmla="*/ 679 w 704"/>
                <a:gd name="T9" fmla="*/ 75 h 118"/>
                <a:gd name="T10" fmla="*/ 660 w 704"/>
                <a:gd name="T11" fmla="*/ 93 h 118"/>
                <a:gd name="T12" fmla="*/ 639 w 704"/>
                <a:gd name="T13" fmla="*/ 107 h 118"/>
                <a:gd name="T14" fmla="*/ 614 w 704"/>
                <a:gd name="T15" fmla="*/ 116 h 118"/>
                <a:gd name="T16" fmla="*/ 586 w 704"/>
                <a:gd name="T17" fmla="*/ 118 h 118"/>
                <a:gd name="T18" fmla="*/ 117 w 704"/>
                <a:gd name="T19" fmla="*/ 118 h 118"/>
                <a:gd name="T20" fmla="*/ 91 w 704"/>
                <a:gd name="T21" fmla="*/ 116 h 118"/>
                <a:gd name="T22" fmla="*/ 66 w 704"/>
                <a:gd name="T23" fmla="*/ 107 h 118"/>
                <a:gd name="T24" fmla="*/ 44 w 704"/>
                <a:gd name="T25" fmla="*/ 93 h 118"/>
                <a:gd name="T26" fmla="*/ 26 w 704"/>
                <a:gd name="T27" fmla="*/ 75 h 118"/>
                <a:gd name="T28" fmla="*/ 12 w 704"/>
                <a:gd name="T29" fmla="*/ 53 h 118"/>
                <a:gd name="T30" fmla="*/ 3 w 704"/>
                <a:gd name="T31" fmla="*/ 28 h 118"/>
                <a:gd name="T32" fmla="*/ 0 w 704"/>
                <a:gd name="T3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4" h="118">
                  <a:moveTo>
                    <a:pt x="0" y="0"/>
                  </a:moveTo>
                  <a:lnTo>
                    <a:pt x="704" y="0"/>
                  </a:lnTo>
                  <a:lnTo>
                    <a:pt x="702" y="28"/>
                  </a:lnTo>
                  <a:lnTo>
                    <a:pt x="692" y="53"/>
                  </a:lnTo>
                  <a:lnTo>
                    <a:pt x="679" y="75"/>
                  </a:lnTo>
                  <a:lnTo>
                    <a:pt x="660" y="93"/>
                  </a:lnTo>
                  <a:lnTo>
                    <a:pt x="639" y="107"/>
                  </a:lnTo>
                  <a:lnTo>
                    <a:pt x="614" y="116"/>
                  </a:lnTo>
                  <a:lnTo>
                    <a:pt x="586" y="118"/>
                  </a:lnTo>
                  <a:lnTo>
                    <a:pt x="117" y="118"/>
                  </a:lnTo>
                  <a:lnTo>
                    <a:pt x="91" y="116"/>
                  </a:lnTo>
                  <a:lnTo>
                    <a:pt x="66" y="107"/>
                  </a:lnTo>
                  <a:lnTo>
                    <a:pt x="44" y="93"/>
                  </a:lnTo>
                  <a:lnTo>
                    <a:pt x="26" y="75"/>
                  </a:lnTo>
                  <a:lnTo>
                    <a:pt x="12" y="53"/>
                  </a:lnTo>
                  <a:lnTo>
                    <a:pt x="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8996"/>
            </a:solidFill>
            <a:ln w="0">
              <a:solidFill>
                <a:srgbClr val="8B899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0" y="2413567"/>
            <a:ext cx="703751" cy="695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5" name="직사각형 144"/>
          <p:cNvSpPr/>
          <p:nvPr/>
        </p:nvSpPr>
        <p:spPr>
          <a:xfrm>
            <a:off x="7882000" y="4153350"/>
            <a:ext cx="222053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코딩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1300" b="1" dirty="0" smtClean="0">
                <a:solidFill>
                  <a:srgbClr val="FF0000"/>
                </a:solidFill>
              </a:rPr>
              <a:t>같은그림찾기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&gt;</a:t>
            </a:r>
            <a:r>
              <a:rPr lang="ko-KR" altLang="en-US" sz="1300" b="1" dirty="0" smtClean="0">
                <a:solidFill>
                  <a:srgbClr val="FF0000"/>
                </a:solidFill>
              </a:rPr>
              <a:t>코딩</a:t>
            </a:r>
            <a:endParaRPr lang="en-US" altLang="ko-KR" sz="13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사운드 적용</a:t>
            </a: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433439" y="1439811"/>
            <a:ext cx="409861" cy="409861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3564" y="735924"/>
            <a:ext cx="12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Timetable</a:t>
            </a:r>
            <a:endParaRPr lang="ko-KR" altLang="en-US" b="1" dirty="0">
              <a:solidFill>
                <a:srgbClr val="888CA6"/>
              </a:solidFill>
            </a:endParaRPr>
          </a:p>
        </p:txBody>
      </p:sp>
      <p:sp>
        <p:nvSpPr>
          <p:cNvPr id="162" name="타원 161"/>
          <p:cNvSpPr/>
          <p:nvPr/>
        </p:nvSpPr>
        <p:spPr>
          <a:xfrm>
            <a:off x="416837" y="2541166"/>
            <a:ext cx="421821" cy="421821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64" name="타원 163"/>
          <p:cNvSpPr/>
          <p:nvPr/>
        </p:nvSpPr>
        <p:spPr>
          <a:xfrm>
            <a:off x="428168" y="340469"/>
            <a:ext cx="393024" cy="39302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-99564" y="2952474"/>
            <a:ext cx="141596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rgbClr val="888CA6"/>
                </a:solidFill>
              </a:rPr>
              <a:t>Improvement</a:t>
            </a:r>
          </a:p>
          <a:p>
            <a:pPr algn="ctr"/>
            <a:r>
              <a:rPr lang="en-US" altLang="ko-KR" sz="1500" b="1" dirty="0" smtClean="0">
                <a:solidFill>
                  <a:srgbClr val="888CA6"/>
                </a:solidFill>
              </a:rPr>
              <a:t>Points</a:t>
            </a:r>
            <a:endParaRPr lang="ko-KR" altLang="en-US" sz="1500" b="1" dirty="0">
              <a:solidFill>
                <a:srgbClr val="888CA6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141428" y="1822871"/>
            <a:ext cx="921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888CA6"/>
                </a:solidFill>
              </a:rPr>
              <a:t>Layout</a:t>
            </a:r>
            <a:endParaRPr lang="ko-KR" altLang="en-US" b="1" dirty="0">
              <a:solidFill>
                <a:srgbClr val="888CA6"/>
              </a:solidFill>
            </a:endParaRPr>
          </a:p>
        </p:txBody>
      </p:sp>
      <p:pic>
        <p:nvPicPr>
          <p:cNvPr id="149" name="그림 148" descr="ot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6200" y="4934099"/>
            <a:ext cx="965573" cy="78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0391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6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6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7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8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1487014" y="-30574"/>
            <a:ext cx="66107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 smtClean="0">
                <a:solidFill>
                  <a:srgbClr val="545871"/>
                </a:solidFill>
              </a:rPr>
              <a:t>Initial Bingo Layout</a:t>
            </a:r>
            <a:endParaRPr lang="en-US" altLang="ko-KR" sz="4000" b="1" i="1" kern="0" dirty="0">
              <a:solidFill>
                <a:srgbClr val="545871"/>
              </a:solidFill>
            </a:endParaRPr>
          </a:p>
        </p:txBody>
      </p:sp>
      <p:pic>
        <p:nvPicPr>
          <p:cNvPr id="36" name="그림 35" descr="구현물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4625" y="1018567"/>
            <a:ext cx="8778240" cy="5676900"/>
          </a:xfrm>
          <a:prstGeom prst="rect">
            <a:avLst/>
          </a:prstGeom>
        </p:spPr>
      </p:pic>
      <p:pic>
        <p:nvPicPr>
          <p:cNvPr id="38" name="그림 37" descr="KakaoTalk_20191021_10125154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73878" y="2387773"/>
            <a:ext cx="586405" cy="531273"/>
          </a:xfrm>
          <a:prstGeom prst="rect">
            <a:avLst/>
          </a:prstGeom>
        </p:spPr>
      </p:pic>
      <p:pic>
        <p:nvPicPr>
          <p:cNvPr id="41" name="그림 40" descr="KakaoTalk_20191021_10125128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2338" y="3154907"/>
            <a:ext cx="564240" cy="564240"/>
          </a:xfrm>
          <a:prstGeom prst="rect">
            <a:avLst/>
          </a:prstGeom>
        </p:spPr>
      </p:pic>
      <p:pic>
        <p:nvPicPr>
          <p:cNvPr id="46" name="그림 45" descr="KakaoTalk_20191021_10125104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12163" y="5266154"/>
            <a:ext cx="573689" cy="607108"/>
          </a:xfrm>
          <a:prstGeom prst="rect">
            <a:avLst/>
          </a:prstGeom>
        </p:spPr>
      </p:pic>
      <p:pic>
        <p:nvPicPr>
          <p:cNvPr id="47" name="그림 46" descr="KakaoTalk_20191021_101251750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27996" y="2373484"/>
            <a:ext cx="632791" cy="589523"/>
          </a:xfrm>
          <a:prstGeom prst="rect">
            <a:avLst/>
          </a:prstGeom>
        </p:spPr>
      </p:pic>
      <p:pic>
        <p:nvPicPr>
          <p:cNvPr id="48" name="그림 47" descr="KakaoTalk_20191021_101251953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27993" y="3830806"/>
            <a:ext cx="646743" cy="635687"/>
          </a:xfrm>
          <a:prstGeom prst="rect">
            <a:avLst/>
          </a:prstGeom>
        </p:spPr>
      </p:pic>
      <p:pic>
        <p:nvPicPr>
          <p:cNvPr id="49" name="그림 48" descr="KakaoTalk_20191021_101252178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40464" y="5242714"/>
            <a:ext cx="616136" cy="604172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-1" y="0"/>
            <a:ext cx="1239715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33439" y="1439811"/>
            <a:ext cx="409861" cy="40986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564" y="735924"/>
            <a:ext cx="12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888CA6"/>
                </a:solidFill>
              </a:rPr>
              <a:t>Timetable</a:t>
            </a:r>
            <a:endParaRPr lang="ko-KR" altLang="en-US" b="1" dirty="0">
              <a:solidFill>
                <a:srgbClr val="888CA6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16837" y="2541166"/>
            <a:ext cx="421821" cy="421821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28168" y="340469"/>
            <a:ext cx="393024" cy="393024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-99564" y="2952474"/>
            <a:ext cx="141596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rgbClr val="888CA6"/>
                </a:solidFill>
              </a:rPr>
              <a:t>Improvement</a:t>
            </a:r>
          </a:p>
          <a:p>
            <a:pPr algn="ctr"/>
            <a:r>
              <a:rPr lang="en-US" altLang="ko-KR" sz="1500" b="1" dirty="0" smtClean="0">
                <a:solidFill>
                  <a:srgbClr val="888CA6"/>
                </a:solidFill>
              </a:rPr>
              <a:t>Points</a:t>
            </a:r>
            <a:endParaRPr lang="ko-KR" altLang="en-US" sz="1500" b="1" dirty="0">
              <a:solidFill>
                <a:srgbClr val="888CA6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41428" y="1822871"/>
            <a:ext cx="921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Layout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52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1487014" y="-30574"/>
            <a:ext cx="66107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 err="1" smtClean="0">
                <a:solidFill>
                  <a:srgbClr val="545871"/>
                </a:solidFill>
              </a:rPr>
              <a:t>BingMon</a:t>
            </a:r>
            <a:r>
              <a:rPr lang="en-US" altLang="ko-KR" sz="4000" b="1" i="1" kern="0" dirty="0" smtClean="0">
                <a:solidFill>
                  <a:srgbClr val="545871"/>
                </a:solidFill>
              </a:rPr>
              <a:t> Layout</a:t>
            </a:r>
            <a:endParaRPr lang="en-US" altLang="ko-KR" sz="4000" b="1" i="1" kern="0" dirty="0">
              <a:solidFill>
                <a:srgbClr val="54587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1" y="0"/>
            <a:ext cx="1239715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33439" y="1439811"/>
            <a:ext cx="409861" cy="40986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64" y="735924"/>
            <a:ext cx="12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888CA6"/>
                </a:solidFill>
              </a:rPr>
              <a:t>Timetable</a:t>
            </a:r>
            <a:endParaRPr lang="ko-KR" altLang="en-US" b="1" dirty="0">
              <a:solidFill>
                <a:srgbClr val="888CA6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16837" y="2541166"/>
            <a:ext cx="421821" cy="421821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28168" y="340469"/>
            <a:ext cx="393024" cy="393024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99564" y="2952474"/>
            <a:ext cx="141596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rgbClr val="888CA6"/>
                </a:solidFill>
              </a:rPr>
              <a:t>Improvement</a:t>
            </a:r>
          </a:p>
          <a:p>
            <a:pPr algn="ctr"/>
            <a:r>
              <a:rPr lang="en-US" altLang="ko-KR" sz="1500" b="1" dirty="0" smtClean="0">
                <a:solidFill>
                  <a:srgbClr val="888CA6"/>
                </a:solidFill>
              </a:rPr>
              <a:t>Points</a:t>
            </a:r>
            <a:endParaRPr lang="ko-KR" altLang="en-US" sz="1500" b="1" dirty="0">
              <a:solidFill>
                <a:srgbClr val="888CA6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41428" y="1822871"/>
            <a:ext cx="921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Layout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1" name="그림 30" descr="이전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62018" y="931984"/>
            <a:ext cx="8282176" cy="56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52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1487014" y="-30574"/>
            <a:ext cx="66107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 err="1" smtClean="0">
                <a:solidFill>
                  <a:srgbClr val="545871"/>
                </a:solidFill>
              </a:rPr>
              <a:t>BingMon</a:t>
            </a:r>
            <a:r>
              <a:rPr lang="en-US" altLang="ko-KR" sz="4000" b="1" i="1" kern="0" dirty="0" smtClean="0">
                <a:solidFill>
                  <a:srgbClr val="545871"/>
                </a:solidFill>
              </a:rPr>
              <a:t> Layout</a:t>
            </a:r>
            <a:endParaRPr lang="en-US" altLang="ko-KR" sz="4000" b="1" i="1" kern="0" dirty="0">
              <a:solidFill>
                <a:srgbClr val="54587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1" y="0"/>
            <a:ext cx="1239715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33439" y="1439811"/>
            <a:ext cx="409861" cy="40986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64" y="735924"/>
            <a:ext cx="12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888CA6"/>
                </a:solidFill>
              </a:rPr>
              <a:t>Timetable</a:t>
            </a:r>
            <a:endParaRPr lang="ko-KR" altLang="en-US" b="1" dirty="0">
              <a:solidFill>
                <a:srgbClr val="888CA6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16837" y="2541166"/>
            <a:ext cx="421821" cy="421821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28168" y="340469"/>
            <a:ext cx="393024" cy="393024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99564" y="2952474"/>
            <a:ext cx="141596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rgbClr val="888CA6"/>
                </a:solidFill>
              </a:rPr>
              <a:t>Improvement</a:t>
            </a:r>
          </a:p>
          <a:p>
            <a:pPr algn="ctr"/>
            <a:r>
              <a:rPr lang="en-US" altLang="ko-KR" sz="1500" b="1" dirty="0" smtClean="0">
                <a:solidFill>
                  <a:srgbClr val="888CA6"/>
                </a:solidFill>
              </a:rPr>
              <a:t>Points</a:t>
            </a:r>
            <a:endParaRPr lang="ko-KR" altLang="en-US" sz="1500" b="1" dirty="0">
              <a:solidFill>
                <a:srgbClr val="888CA6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41428" y="1822871"/>
            <a:ext cx="921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Layout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1" name="그림 10" descr="로그인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19597" y="926695"/>
            <a:ext cx="5303930" cy="3635578"/>
          </a:xfrm>
          <a:prstGeom prst="rect">
            <a:avLst/>
          </a:prstGeom>
        </p:spPr>
      </p:pic>
      <p:pic>
        <p:nvPicPr>
          <p:cNvPr id="32" name="그림 31" descr="지금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55793" y="2261300"/>
            <a:ext cx="6487051" cy="445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52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4236" y="674380"/>
            <a:ext cx="679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F7EBEB"/>
                </a:solidFill>
              </a:rPr>
              <a:t>Bingo</a:t>
            </a:r>
            <a:endParaRPr lang="ko-KR" altLang="en-US" sz="1400" b="1" dirty="0">
              <a:solidFill>
                <a:srgbClr val="F7EBEB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13872" y="340469"/>
            <a:ext cx="287406" cy="287406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1487014" y="-30574"/>
            <a:ext cx="6610701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 smtClean="0">
                <a:solidFill>
                  <a:srgbClr val="545871"/>
                </a:solidFill>
              </a:rPr>
              <a:t>Improvement Points</a:t>
            </a:r>
            <a:endParaRPr lang="en-US" altLang="ko-KR" sz="4000" b="1" i="1" kern="0" dirty="0">
              <a:solidFill>
                <a:srgbClr val="54587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798515" y="1875200"/>
            <a:ext cx="4610147" cy="4055650"/>
            <a:chOff x="3750082" y="872591"/>
            <a:chExt cx="5862455" cy="5157334"/>
          </a:xfrm>
        </p:grpSpPr>
        <p:sp>
          <p:nvSpPr>
            <p:cNvPr id="13" name="자유형: 도형 14">
              <a:extLst>
                <a:ext uri="{FF2B5EF4-FFF2-40B4-BE49-F238E27FC236}">
                  <a16:creationId xmlns:a16="http://schemas.microsoft.com/office/drawing/2014/main" xmlns="" id="{29DC712B-47D7-4F06-9BE4-D070600DCEDB}"/>
                </a:ext>
              </a:extLst>
            </p:cNvPr>
            <p:cNvSpPr/>
            <p:nvPr/>
          </p:nvSpPr>
          <p:spPr>
            <a:xfrm rot="15645894" flipH="1">
              <a:off x="7681431" y="3973642"/>
              <a:ext cx="1936442" cy="1925771"/>
            </a:xfrm>
            <a:custGeom>
              <a:avLst/>
              <a:gdLst>
                <a:gd name="connsiteX0" fmla="*/ 0 w 1936442"/>
                <a:gd name="connsiteY0" fmla="*/ 633518 h 1925771"/>
                <a:gd name="connsiteX1" fmla="*/ 431635 w 1936442"/>
                <a:gd name="connsiteY1" fmla="*/ 1925771 h 1925771"/>
                <a:gd name="connsiteX2" fmla="*/ 462802 w 1936442"/>
                <a:gd name="connsiteY2" fmla="*/ 1915766 h 1925771"/>
                <a:gd name="connsiteX3" fmla="*/ 1936442 w 1936442"/>
                <a:gd name="connsiteY3" fmla="*/ 698377 h 1925771"/>
                <a:gd name="connsiteX4" fmla="*/ 765819 w 1936442"/>
                <a:gd name="connsiteY4" fmla="*/ 0 h 1925771"/>
                <a:gd name="connsiteX5" fmla="*/ 101167 w 1936442"/>
                <a:gd name="connsiteY5" fmla="*/ 592445 h 1925771"/>
                <a:gd name="connsiteX6" fmla="*/ 0 w 1936442"/>
                <a:gd name="connsiteY6" fmla="*/ 633518 h 19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442" h="1925771">
                  <a:moveTo>
                    <a:pt x="0" y="633518"/>
                  </a:moveTo>
                  <a:lnTo>
                    <a:pt x="431635" y="1925771"/>
                  </a:lnTo>
                  <a:lnTo>
                    <a:pt x="462802" y="1915766"/>
                  </a:lnTo>
                  <a:cubicBezTo>
                    <a:pt x="1066150" y="1696778"/>
                    <a:pt x="1592285" y="1275254"/>
                    <a:pt x="1936442" y="698377"/>
                  </a:cubicBezTo>
                  <a:lnTo>
                    <a:pt x="765819" y="0"/>
                  </a:lnTo>
                  <a:cubicBezTo>
                    <a:pt x="606412" y="267199"/>
                    <a:pt x="372080" y="470436"/>
                    <a:pt x="101167" y="592445"/>
                  </a:cubicBezTo>
                  <a:lnTo>
                    <a:pt x="0" y="633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8" name="그룹 57">
              <a:extLst>
                <a:ext uri="{FF2B5EF4-FFF2-40B4-BE49-F238E27FC236}">
                  <a16:creationId xmlns:a16="http://schemas.microsoft.com/office/drawing/2014/main" xmlns="" id="{94E3646B-2559-4261-BDF8-03457B58F83B}"/>
                </a:ext>
              </a:extLst>
            </p:cNvPr>
            <p:cNvGrpSpPr/>
            <p:nvPr/>
          </p:nvGrpSpPr>
          <p:grpSpPr>
            <a:xfrm rot="10800000">
              <a:off x="5820485" y="3089608"/>
              <a:ext cx="1794287" cy="2940317"/>
              <a:chOff x="4734157" y="1378095"/>
              <a:chExt cx="2468563" cy="4045260"/>
            </a:xfrm>
            <a:effectLst/>
          </p:grpSpPr>
          <p:sp>
            <p:nvSpPr>
              <p:cNvPr id="26" name="Freeform 12">
                <a:extLst>
                  <a:ext uri="{FF2B5EF4-FFF2-40B4-BE49-F238E27FC236}">
                    <a16:creationId xmlns:a16="http://schemas.microsoft.com/office/drawing/2014/main" xmlns="" id="{A7931D40-3325-4CAC-B98E-48B50FE1C580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5304939" y="1378095"/>
                <a:ext cx="1326997" cy="992445"/>
              </a:xfrm>
              <a:custGeom>
                <a:avLst/>
                <a:gdLst>
                  <a:gd name="T0" fmla="*/ 1325 w 1419"/>
                  <a:gd name="T1" fmla="*/ 0 h 1062"/>
                  <a:gd name="T2" fmla="*/ 1382 w 1419"/>
                  <a:gd name="T3" fmla="*/ 44 h 1062"/>
                  <a:gd name="T4" fmla="*/ 1414 w 1419"/>
                  <a:gd name="T5" fmla="*/ 107 h 1062"/>
                  <a:gd name="T6" fmla="*/ 1414 w 1419"/>
                  <a:gd name="T7" fmla="*/ 182 h 1062"/>
                  <a:gd name="T8" fmla="*/ 1382 w 1419"/>
                  <a:gd name="T9" fmla="*/ 244 h 1062"/>
                  <a:gd name="T10" fmla="*/ 1325 w 1419"/>
                  <a:gd name="T11" fmla="*/ 287 h 1062"/>
                  <a:gd name="T12" fmla="*/ 1382 w 1419"/>
                  <a:gd name="T13" fmla="*/ 331 h 1062"/>
                  <a:gd name="T14" fmla="*/ 1414 w 1419"/>
                  <a:gd name="T15" fmla="*/ 393 h 1062"/>
                  <a:gd name="T16" fmla="*/ 1414 w 1419"/>
                  <a:gd name="T17" fmla="*/ 468 h 1062"/>
                  <a:gd name="T18" fmla="*/ 1382 w 1419"/>
                  <a:gd name="T19" fmla="*/ 531 h 1062"/>
                  <a:gd name="T20" fmla="*/ 1325 w 1419"/>
                  <a:gd name="T21" fmla="*/ 573 h 1062"/>
                  <a:gd name="T22" fmla="*/ 1382 w 1419"/>
                  <a:gd name="T23" fmla="*/ 617 h 1062"/>
                  <a:gd name="T24" fmla="*/ 1414 w 1419"/>
                  <a:gd name="T25" fmla="*/ 680 h 1062"/>
                  <a:gd name="T26" fmla="*/ 1414 w 1419"/>
                  <a:gd name="T27" fmla="*/ 759 h 1062"/>
                  <a:gd name="T28" fmla="*/ 1373 w 1419"/>
                  <a:gd name="T29" fmla="*/ 828 h 1062"/>
                  <a:gd name="T30" fmla="*/ 1303 w 1419"/>
                  <a:gd name="T31" fmla="*/ 869 h 1062"/>
                  <a:gd name="T32" fmla="*/ 1228 w 1419"/>
                  <a:gd name="T33" fmla="*/ 874 h 1062"/>
                  <a:gd name="T34" fmla="*/ 1171 w 1419"/>
                  <a:gd name="T35" fmla="*/ 959 h 1062"/>
                  <a:gd name="T36" fmla="*/ 1090 w 1419"/>
                  <a:gd name="T37" fmla="*/ 1023 h 1062"/>
                  <a:gd name="T38" fmla="*/ 993 w 1419"/>
                  <a:gd name="T39" fmla="*/ 1058 h 1062"/>
                  <a:gd name="T40" fmla="*/ 482 w 1419"/>
                  <a:gd name="T41" fmla="*/ 1062 h 1062"/>
                  <a:gd name="T42" fmla="*/ 375 w 1419"/>
                  <a:gd name="T43" fmla="*/ 1045 h 1062"/>
                  <a:gd name="T44" fmla="*/ 285 w 1419"/>
                  <a:gd name="T45" fmla="*/ 994 h 1062"/>
                  <a:gd name="T46" fmla="*/ 217 w 1419"/>
                  <a:gd name="T47" fmla="*/ 918 h 1062"/>
                  <a:gd name="T48" fmla="*/ 158 w 1419"/>
                  <a:gd name="T49" fmla="*/ 874 h 1062"/>
                  <a:gd name="T50" fmla="*/ 79 w 1419"/>
                  <a:gd name="T51" fmla="*/ 852 h 1062"/>
                  <a:gd name="T52" fmla="*/ 22 w 1419"/>
                  <a:gd name="T53" fmla="*/ 795 h 1062"/>
                  <a:gd name="T54" fmla="*/ 0 w 1419"/>
                  <a:gd name="T55" fmla="*/ 716 h 1062"/>
                  <a:gd name="T56" fmla="*/ 18 w 1419"/>
                  <a:gd name="T57" fmla="*/ 647 h 1062"/>
                  <a:gd name="T58" fmla="*/ 62 w 1419"/>
                  <a:gd name="T59" fmla="*/ 592 h 1062"/>
                  <a:gd name="T60" fmla="*/ 62 w 1419"/>
                  <a:gd name="T61" fmla="*/ 555 h 1062"/>
                  <a:gd name="T62" fmla="*/ 18 w 1419"/>
                  <a:gd name="T63" fmla="*/ 502 h 1062"/>
                  <a:gd name="T64" fmla="*/ 0 w 1419"/>
                  <a:gd name="T65" fmla="*/ 430 h 1062"/>
                  <a:gd name="T66" fmla="*/ 18 w 1419"/>
                  <a:gd name="T67" fmla="*/ 360 h 1062"/>
                  <a:gd name="T68" fmla="*/ 62 w 1419"/>
                  <a:gd name="T69" fmla="*/ 305 h 1062"/>
                  <a:gd name="T70" fmla="*/ 62 w 1419"/>
                  <a:gd name="T71" fmla="*/ 268 h 1062"/>
                  <a:gd name="T72" fmla="*/ 18 w 1419"/>
                  <a:gd name="T73" fmla="*/ 215 h 1062"/>
                  <a:gd name="T74" fmla="*/ 0 w 1419"/>
                  <a:gd name="T75" fmla="*/ 143 h 1062"/>
                  <a:gd name="T76" fmla="*/ 18 w 1419"/>
                  <a:gd name="T77" fmla="*/ 74 h 1062"/>
                  <a:gd name="T78" fmla="*/ 62 w 1419"/>
                  <a:gd name="T79" fmla="*/ 19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19" h="1062">
                    <a:moveTo>
                      <a:pt x="94" y="0"/>
                    </a:moveTo>
                    <a:lnTo>
                      <a:pt x="1325" y="0"/>
                    </a:lnTo>
                    <a:lnTo>
                      <a:pt x="1357" y="19"/>
                    </a:lnTo>
                    <a:lnTo>
                      <a:pt x="1382" y="44"/>
                    </a:lnTo>
                    <a:lnTo>
                      <a:pt x="1401" y="74"/>
                    </a:lnTo>
                    <a:lnTo>
                      <a:pt x="1414" y="107"/>
                    </a:lnTo>
                    <a:lnTo>
                      <a:pt x="1419" y="143"/>
                    </a:lnTo>
                    <a:lnTo>
                      <a:pt x="1414" y="182"/>
                    </a:lnTo>
                    <a:lnTo>
                      <a:pt x="1401" y="215"/>
                    </a:lnTo>
                    <a:lnTo>
                      <a:pt x="1382" y="244"/>
                    </a:lnTo>
                    <a:lnTo>
                      <a:pt x="1357" y="268"/>
                    </a:lnTo>
                    <a:lnTo>
                      <a:pt x="1325" y="287"/>
                    </a:lnTo>
                    <a:lnTo>
                      <a:pt x="1357" y="305"/>
                    </a:lnTo>
                    <a:lnTo>
                      <a:pt x="1382" y="331"/>
                    </a:lnTo>
                    <a:lnTo>
                      <a:pt x="1401" y="360"/>
                    </a:lnTo>
                    <a:lnTo>
                      <a:pt x="1414" y="393"/>
                    </a:lnTo>
                    <a:lnTo>
                      <a:pt x="1419" y="430"/>
                    </a:lnTo>
                    <a:lnTo>
                      <a:pt x="1414" y="468"/>
                    </a:lnTo>
                    <a:lnTo>
                      <a:pt x="1401" y="502"/>
                    </a:lnTo>
                    <a:lnTo>
                      <a:pt x="1382" y="531"/>
                    </a:lnTo>
                    <a:lnTo>
                      <a:pt x="1357" y="555"/>
                    </a:lnTo>
                    <a:lnTo>
                      <a:pt x="1325" y="573"/>
                    </a:lnTo>
                    <a:lnTo>
                      <a:pt x="1357" y="592"/>
                    </a:lnTo>
                    <a:lnTo>
                      <a:pt x="1382" y="617"/>
                    </a:lnTo>
                    <a:lnTo>
                      <a:pt x="1401" y="647"/>
                    </a:lnTo>
                    <a:lnTo>
                      <a:pt x="1414" y="680"/>
                    </a:lnTo>
                    <a:lnTo>
                      <a:pt x="1419" y="716"/>
                    </a:lnTo>
                    <a:lnTo>
                      <a:pt x="1414" y="759"/>
                    </a:lnTo>
                    <a:lnTo>
                      <a:pt x="1397" y="795"/>
                    </a:lnTo>
                    <a:lnTo>
                      <a:pt x="1373" y="828"/>
                    </a:lnTo>
                    <a:lnTo>
                      <a:pt x="1340" y="852"/>
                    </a:lnTo>
                    <a:lnTo>
                      <a:pt x="1303" y="869"/>
                    </a:lnTo>
                    <a:lnTo>
                      <a:pt x="1261" y="874"/>
                    </a:lnTo>
                    <a:lnTo>
                      <a:pt x="1228" y="874"/>
                    </a:lnTo>
                    <a:lnTo>
                      <a:pt x="1202" y="918"/>
                    </a:lnTo>
                    <a:lnTo>
                      <a:pt x="1171" y="959"/>
                    </a:lnTo>
                    <a:lnTo>
                      <a:pt x="1134" y="994"/>
                    </a:lnTo>
                    <a:lnTo>
                      <a:pt x="1090" y="1023"/>
                    </a:lnTo>
                    <a:lnTo>
                      <a:pt x="1044" y="1045"/>
                    </a:lnTo>
                    <a:lnTo>
                      <a:pt x="993" y="1058"/>
                    </a:lnTo>
                    <a:lnTo>
                      <a:pt x="937" y="1062"/>
                    </a:lnTo>
                    <a:lnTo>
                      <a:pt x="482" y="1062"/>
                    </a:lnTo>
                    <a:lnTo>
                      <a:pt x="426" y="1058"/>
                    </a:lnTo>
                    <a:lnTo>
                      <a:pt x="375" y="1045"/>
                    </a:lnTo>
                    <a:lnTo>
                      <a:pt x="329" y="1023"/>
                    </a:lnTo>
                    <a:lnTo>
                      <a:pt x="285" y="994"/>
                    </a:lnTo>
                    <a:lnTo>
                      <a:pt x="248" y="959"/>
                    </a:lnTo>
                    <a:lnTo>
                      <a:pt x="217" y="918"/>
                    </a:lnTo>
                    <a:lnTo>
                      <a:pt x="191" y="874"/>
                    </a:lnTo>
                    <a:lnTo>
                      <a:pt x="158" y="874"/>
                    </a:lnTo>
                    <a:lnTo>
                      <a:pt x="116" y="869"/>
                    </a:lnTo>
                    <a:lnTo>
                      <a:pt x="79" y="852"/>
                    </a:lnTo>
                    <a:lnTo>
                      <a:pt x="46" y="828"/>
                    </a:lnTo>
                    <a:lnTo>
                      <a:pt x="22" y="795"/>
                    </a:lnTo>
                    <a:lnTo>
                      <a:pt x="5" y="759"/>
                    </a:lnTo>
                    <a:lnTo>
                      <a:pt x="0" y="716"/>
                    </a:lnTo>
                    <a:lnTo>
                      <a:pt x="5" y="680"/>
                    </a:lnTo>
                    <a:lnTo>
                      <a:pt x="18" y="647"/>
                    </a:lnTo>
                    <a:lnTo>
                      <a:pt x="37" y="617"/>
                    </a:lnTo>
                    <a:lnTo>
                      <a:pt x="62" y="592"/>
                    </a:lnTo>
                    <a:lnTo>
                      <a:pt x="94" y="573"/>
                    </a:lnTo>
                    <a:lnTo>
                      <a:pt x="62" y="555"/>
                    </a:lnTo>
                    <a:lnTo>
                      <a:pt x="37" y="531"/>
                    </a:lnTo>
                    <a:lnTo>
                      <a:pt x="18" y="502"/>
                    </a:lnTo>
                    <a:lnTo>
                      <a:pt x="5" y="468"/>
                    </a:lnTo>
                    <a:lnTo>
                      <a:pt x="0" y="430"/>
                    </a:lnTo>
                    <a:lnTo>
                      <a:pt x="5" y="393"/>
                    </a:lnTo>
                    <a:lnTo>
                      <a:pt x="18" y="360"/>
                    </a:lnTo>
                    <a:lnTo>
                      <a:pt x="37" y="331"/>
                    </a:lnTo>
                    <a:lnTo>
                      <a:pt x="62" y="305"/>
                    </a:lnTo>
                    <a:lnTo>
                      <a:pt x="94" y="287"/>
                    </a:lnTo>
                    <a:lnTo>
                      <a:pt x="62" y="268"/>
                    </a:lnTo>
                    <a:lnTo>
                      <a:pt x="37" y="244"/>
                    </a:lnTo>
                    <a:lnTo>
                      <a:pt x="18" y="215"/>
                    </a:lnTo>
                    <a:lnTo>
                      <a:pt x="5" y="182"/>
                    </a:lnTo>
                    <a:lnTo>
                      <a:pt x="0" y="143"/>
                    </a:lnTo>
                    <a:lnTo>
                      <a:pt x="5" y="107"/>
                    </a:lnTo>
                    <a:lnTo>
                      <a:pt x="18" y="74"/>
                    </a:lnTo>
                    <a:lnTo>
                      <a:pt x="37" y="44"/>
                    </a:lnTo>
                    <a:lnTo>
                      <a:pt x="62" y="19"/>
                    </a:lnTo>
                    <a:lnTo>
                      <a:pt x="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6E6E70"/>
                  </a:gs>
                  <a:gs pos="100000">
                    <a:srgbClr val="4E4E50"/>
                  </a:gs>
                </a:gsLst>
                <a:lin ang="27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  <a:scene3d>
                <a:camera prst="orthographicFront"/>
                <a:lightRig rig="flat" dir="t"/>
              </a:scene3d>
              <a:sp3d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xmlns="" id="{F245D5AE-3CC0-4F5B-A7C7-7CDD78D6C45F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734157" y="2397580"/>
                <a:ext cx="2468563" cy="3025775"/>
              </a:xfrm>
              <a:custGeom>
                <a:avLst/>
                <a:gdLst>
                  <a:gd name="T0" fmla="*/ 1690 w 3111"/>
                  <a:gd name="T1" fmla="*/ 7 h 3812"/>
                  <a:gd name="T2" fmla="*/ 1947 w 3111"/>
                  <a:gd name="T3" fmla="*/ 51 h 3812"/>
                  <a:gd name="T4" fmla="*/ 2190 w 3111"/>
                  <a:gd name="T5" fmla="*/ 136 h 3812"/>
                  <a:gd name="T6" fmla="*/ 2412 w 3111"/>
                  <a:gd name="T7" fmla="*/ 257 h 3812"/>
                  <a:gd name="T8" fmla="*/ 2609 w 3111"/>
                  <a:gd name="T9" fmla="*/ 413 h 3812"/>
                  <a:gd name="T10" fmla="*/ 2780 w 3111"/>
                  <a:gd name="T11" fmla="*/ 597 h 3812"/>
                  <a:gd name="T12" fmla="*/ 2920 w 3111"/>
                  <a:gd name="T13" fmla="*/ 808 h 3812"/>
                  <a:gd name="T14" fmla="*/ 3022 w 3111"/>
                  <a:gd name="T15" fmla="*/ 1039 h 3812"/>
                  <a:gd name="T16" fmla="*/ 3089 w 3111"/>
                  <a:gd name="T17" fmla="*/ 1289 h 3812"/>
                  <a:gd name="T18" fmla="*/ 3111 w 3111"/>
                  <a:gd name="T19" fmla="*/ 1553 h 3812"/>
                  <a:gd name="T20" fmla="*/ 3090 w 3111"/>
                  <a:gd name="T21" fmla="*/ 1783 h 3812"/>
                  <a:gd name="T22" fmla="*/ 3033 w 3111"/>
                  <a:gd name="T23" fmla="*/ 2009 h 3812"/>
                  <a:gd name="T24" fmla="*/ 2951 w 3111"/>
                  <a:gd name="T25" fmla="*/ 2233 h 3812"/>
                  <a:gd name="T26" fmla="*/ 2851 w 3111"/>
                  <a:gd name="T27" fmla="*/ 2451 h 3812"/>
                  <a:gd name="T28" fmla="*/ 2745 w 3111"/>
                  <a:gd name="T29" fmla="*/ 2668 h 3812"/>
                  <a:gd name="T30" fmla="*/ 2631 w 3111"/>
                  <a:gd name="T31" fmla="*/ 2898 h 3812"/>
                  <a:gd name="T32" fmla="*/ 2532 w 3111"/>
                  <a:gd name="T33" fmla="*/ 3122 h 3812"/>
                  <a:gd name="T34" fmla="*/ 2454 w 3111"/>
                  <a:gd name="T35" fmla="*/ 3342 h 3812"/>
                  <a:gd name="T36" fmla="*/ 2410 w 3111"/>
                  <a:gd name="T37" fmla="*/ 3561 h 3812"/>
                  <a:gd name="T38" fmla="*/ 2399 w 3111"/>
                  <a:gd name="T39" fmla="*/ 3708 h 3812"/>
                  <a:gd name="T40" fmla="*/ 2362 w 3111"/>
                  <a:gd name="T41" fmla="*/ 3772 h 3812"/>
                  <a:gd name="T42" fmla="*/ 2300 w 3111"/>
                  <a:gd name="T43" fmla="*/ 3809 h 3812"/>
                  <a:gd name="T44" fmla="*/ 850 w 3111"/>
                  <a:gd name="T45" fmla="*/ 3812 h 3812"/>
                  <a:gd name="T46" fmla="*/ 778 w 3111"/>
                  <a:gd name="T47" fmla="*/ 3794 h 3812"/>
                  <a:gd name="T48" fmla="*/ 726 w 3111"/>
                  <a:gd name="T49" fmla="*/ 3742 h 3812"/>
                  <a:gd name="T50" fmla="*/ 706 w 3111"/>
                  <a:gd name="T51" fmla="*/ 3669 h 3812"/>
                  <a:gd name="T52" fmla="*/ 684 w 3111"/>
                  <a:gd name="T53" fmla="*/ 3460 h 3812"/>
                  <a:gd name="T54" fmla="*/ 623 w 3111"/>
                  <a:gd name="T55" fmla="*/ 3245 h 3812"/>
                  <a:gd name="T56" fmla="*/ 533 w 3111"/>
                  <a:gd name="T57" fmla="*/ 3024 h 3812"/>
                  <a:gd name="T58" fmla="*/ 427 w 3111"/>
                  <a:gd name="T59" fmla="*/ 2799 h 3812"/>
                  <a:gd name="T60" fmla="*/ 309 w 3111"/>
                  <a:gd name="T61" fmla="*/ 2562 h 3812"/>
                  <a:gd name="T62" fmla="*/ 193 w 3111"/>
                  <a:gd name="T63" fmla="*/ 2316 h 3812"/>
                  <a:gd name="T64" fmla="*/ 94 w 3111"/>
                  <a:gd name="T65" fmla="*/ 2064 h 3812"/>
                  <a:gd name="T66" fmla="*/ 26 w 3111"/>
                  <a:gd name="T67" fmla="*/ 1811 h 3812"/>
                  <a:gd name="T68" fmla="*/ 0 w 3111"/>
                  <a:gd name="T69" fmla="*/ 1553 h 3812"/>
                  <a:gd name="T70" fmla="*/ 22 w 3111"/>
                  <a:gd name="T71" fmla="*/ 1289 h 3812"/>
                  <a:gd name="T72" fmla="*/ 89 w 3111"/>
                  <a:gd name="T73" fmla="*/ 1039 h 3812"/>
                  <a:gd name="T74" fmla="*/ 191 w 3111"/>
                  <a:gd name="T75" fmla="*/ 808 h 3812"/>
                  <a:gd name="T76" fmla="*/ 331 w 3111"/>
                  <a:gd name="T77" fmla="*/ 597 h 3812"/>
                  <a:gd name="T78" fmla="*/ 502 w 3111"/>
                  <a:gd name="T79" fmla="*/ 413 h 3812"/>
                  <a:gd name="T80" fmla="*/ 699 w 3111"/>
                  <a:gd name="T81" fmla="*/ 257 h 3812"/>
                  <a:gd name="T82" fmla="*/ 921 w 3111"/>
                  <a:gd name="T83" fmla="*/ 136 h 3812"/>
                  <a:gd name="T84" fmla="*/ 1164 w 3111"/>
                  <a:gd name="T85" fmla="*/ 51 h 3812"/>
                  <a:gd name="T86" fmla="*/ 1421 w 3111"/>
                  <a:gd name="T87" fmla="*/ 7 h 3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111" h="3812">
                    <a:moveTo>
                      <a:pt x="1555" y="0"/>
                    </a:moveTo>
                    <a:lnTo>
                      <a:pt x="1690" y="7"/>
                    </a:lnTo>
                    <a:lnTo>
                      <a:pt x="1820" y="24"/>
                    </a:lnTo>
                    <a:lnTo>
                      <a:pt x="1947" y="51"/>
                    </a:lnTo>
                    <a:lnTo>
                      <a:pt x="2070" y="88"/>
                    </a:lnTo>
                    <a:lnTo>
                      <a:pt x="2190" y="136"/>
                    </a:lnTo>
                    <a:lnTo>
                      <a:pt x="2304" y="193"/>
                    </a:lnTo>
                    <a:lnTo>
                      <a:pt x="2412" y="257"/>
                    </a:lnTo>
                    <a:lnTo>
                      <a:pt x="2513" y="330"/>
                    </a:lnTo>
                    <a:lnTo>
                      <a:pt x="2609" y="413"/>
                    </a:lnTo>
                    <a:lnTo>
                      <a:pt x="2699" y="501"/>
                    </a:lnTo>
                    <a:lnTo>
                      <a:pt x="2780" y="597"/>
                    </a:lnTo>
                    <a:lnTo>
                      <a:pt x="2853" y="700"/>
                    </a:lnTo>
                    <a:lnTo>
                      <a:pt x="2920" y="808"/>
                    </a:lnTo>
                    <a:lnTo>
                      <a:pt x="2976" y="922"/>
                    </a:lnTo>
                    <a:lnTo>
                      <a:pt x="3022" y="1039"/>
                    </a:lnTo>
                    <a:lnTo>
                      <a:pt x="3061" y="1162"/>
                    </a:lnTo>
                    <a:lnTo>
                      <a:pt x="3089" y="1289"/>
                    </a:lnTo>
                    <a:lnTo>
                      <a:pt x="3105" y="1421"/>
                    </a:lnTo>
                    <a:lnTo>
                      <a:pt x="3111" y="1553"/>
                    </a:lnTo>
                    <a:lnTo>
                      <a:pt x="3105" y="1669"/>
                    </a:lnTo>
                    <a:lnTo>
                      <a:pt x="3090" y="1783"/>
                    </a:lnTo>
                    <a:lnTo>
                      <a:pt x="3067" y="1897"/>
                    </a:lnTo>
                    <a:lnTo>
                      <a:pt x="3033" y="2009"/>
                    </a:lnTo>
                    <a:lnTo>
                      <a:pt x="2995" y="2121"/>
                    </a:lnTo>
                    <a:lnTo>
                      <a:pt x="2951" y="2233"/>
                    </a:lnTo>
                    <a:lnTo>
                      <a:pt x="2903" y="2343"/>
                    </a:lnTo>
                    <a:lnTo>
                      <a:pt x="2851" y="2451"/>
                    </a:lnTo>
                    <a:lnTo>
                      <a:pt x="2798" y="2560"/>
                    </a:lnTo>
                    <a:lnTo>
                      <a:pt x="2745" y="2668"/>
                    </a:lnTo>
                    <a:lnTo>
                      <a:pt x="2686" y="2784"/>
                    </a:lnTo>
                    <a:lnTo>
                      <a:pt x="2631" y="2898"/>
                    </a:lnTo>
                    <a:lnTo>
                      <a:pt x="2579" y="3010"/>
                    </a:lnTo>
                    <a:lnTo>
                      <a:pt x="2532" y="3122"/>
                    </a:lnTo>
                    <a:lnTo>
                      <a:pt x="2489" y="3232"/>
                    </a:lnTo>
                    <a:lnTo>
                      <a:pt x="2454" y="3342"/>
                    </a:lnTo>
                    <a:lnTo>
                      <a:pt x="2427" y="3452"/>
                    </a:lnTo>
                    <a:lnTo>
                      <a:pt x="2410" y="3561"/>
                    </a:lnTo>
                    <a:lnTo>
                      <a:pt x="2405" y="3669"/>
                    </a:lnTo>
                    <a:lnTo>
                      <a:pt x="2399" y="3708"/>
                    </a:lnTo>
                    <a:lnTo>
                      <a:pt x="2385" y="3742"/>
                    </a:lnTo>
                    <a:lnTo>
                      <a:pt x="2362" y="3772"/>
                    </a:lnTo>
                    <a:lnTo>
                      <a:pt x="2333" y="3794"/>
                    </a:lnTo>
                    <a:lnTo>
                      <a:pt x="2300" y="3809"/>
                    </a:lnTo>
                    <a:lnTo>
                      <a:pt x="2261" y="3812"/>
                    </a:lnTo>
                    <a:lnTo>
                      <a:pt x="850" y="3812"/>
                    </a:lnTo>
                    <a:lnTo>
                      <a:pt x="811" y="3809"/>
                    </a:lnTo>
                    <a:lnTo>
                      <a:pt x="778" y="3794"/>
                    </a:lnTo>
                    <a:lnTo>
                      <a:pt x="748" y="3772"/>
                    </a:lnTo>
                    <a:lnTo>
                      <a:pt x="726" y="3742"/>
                    </a:lnTo>
                    <a:lnTo>
                      <a:pt x="712" y="3708"/>
                    </a:lnTo>
                    <a:lnTo>
                      <a:pt x="706" y="3669"/>
                    </a:lnTo>
                    <a:lnTo>
                      <a:pt x="701" y="3564"/>
                    </a:lnTo>
                    <a:lnTo>
                      <a:pt x="684" y="3460"/>
                    </a:lnTo>
                    <a:lnTo>
                      <a:pt x="658" y="3353"/>
                    </a:lnTo>
                    <a:lnTo>
                      <a:pt x="623" y="3245"/>
                    </a:lnTo>
                    <a:lnTo>
                      <a:pt x="581" y="3135"/>
                    </a:lnTo>
                    <a:lnTo>
                      <a:pt x="533" y="3024"/>
                    </a:lnTo>
                    <a:lnTo>
                      <a:pt x="482" y="2912"/>
                    </a:lnTo>
                    <a:lnTo>
                      <a:pt x="427" y="2799"/>
                    </a:lnTo>
                    <a:lnTo>
                      <a:pt x="370" y="2685"/>
                    </a:lnTo>
                    <a:lnTo>
                      <a:pt x="309" y="2562"/>
                    </a:lnTo>
                    <a:lnTo>
                      <a:pt x="250" y="2439"/>
                    </a:lnTo>
                    <a:lnTo>
                      <a:pt x="193" y="2316"/>
                    </a:lnTo>
                    <a:lnTo>
                      <a:pt x="142" y="2191"/>
                    </a:lnTo>
                    <a:lnTo>
                      <a:pt x="94" y="2064"/>
                    </a:lnTo>
                    <a:lnTo>
                      <a:pt x="55" y="1939"/>
                    </a:lnTo>
                    <a:lnTo>
                      <a:pt x="26" y="1811"/>
                    </a:lnTo>
                    <a:lnTo>
                      <a:pt x="8" y="1684"/>
                    </a:lnTo>
                    <a:lnTo>
                      <a:pt x="0" y="1553"/>
                    </a:lnTo>
                    <a:lnTo>
                      <a:pt x="6" y="1421"/>
                    </a:lnTo>
                    <a:lnTo>
                      <a:pt x="22" y="1289"/>
                    </a:lnTo>
                    <a:lnTo>
                      <a:pt x="50" y="1162"/>
                    </a:lnTo>
                    <a:lnTo>
                      <a:pt x="89" y="1039"/>
                    </a:lnTo>
                    <a:lnTo>
                      <a:pt x="136" y="922"/>
                    </a:lnTo>
                    <a:lnTo>
                      <a:pt x="191" y="808"/>
                    </a:lnTo>
                    <a:lnTo>
                      <a:pt x="258" y="700"/>
                    </a:lnTo>
                    <a:lnTo>
                      <a:pt x="331" y="597"/>
                    </a:lnTo>
                    <a:lnTo>
                      <a:pt x="412" y="501"/>
                    </a:lnTo>
                    <a:lnTo>
                      <a:pt x="502" y="413"/>
                    </a:lnTo>
                    <a:lnTo>
                      <a:pt x="598" y="330"/>
                    </a:lnTo>
                    <a:lnTo>
                      <a:pt x="699" y="257"/>
                    </a:lnTo>
                    <a:lnTo>
                      <a:pt x="807" y="193"/>
                    </a:lnTo>
                    <a:lnTo>
                      <a:pt x="921" y="136"/>
                    </a:lnTo>
                    <a:lnTo>
                      <a:pt x="1041" y="88"/>
                    </a:lnTo>
                    <a:lnTo>
                      <a:pt x="1164" y="51"/>
                    </a:lnTo>
                    <a:lnTo>
                      <a:pt x="1291" y="24"/>
                    </a:lnTo>
                    <a:lnTo>
                      <a:pt x="1421" y="7"/>
                    </a:lnTo>
                    <a:lnTo>
                      <a:pt x="155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blurRad="1270000" sx="107000" sy="107000" algn="ctr" rotWithShape="0">
                  <a:schemeClr val="bg1">
                    <a:alpha val="40000"/>
                  </a:schemeClr>
                </a:outerShdw>
              </a:effectLst>
              <a:scene3d>
                <a:camera prst="orthographicFront"/>
                <a:lightRig rig="flat" dir="t"/>
              </a:scene3d>
              <a:sp3d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0" name="자유형: 도형 35">
              <a:extLst>
                <a:ext uri="{FF2B5EF4-FFF2-40B4-BE49-F238E27FC236}">
                  <a16:creationId xmlns:a16="http://schemas.microsoft.com/office/drawing/2014/main" xmlns="" id="{5C0614E6-783E-4D0A-9B0E-82AB5122E884}"/>
                </a:ext>
              </a:extLst>
            </p:cNvPr>
            <p:cNvSpPr/>
            <p:nvPr/>
          </p:nvSpPr>
          <p:spPr>
            <a:xfrm rot="15645894" flipH="1">
              <a:off x="7821024" y="2648809"/>
              <a:ext cx="1941215" cy="1468351"/>
            </a:xfrm>
            <a:custGeom>
              <a:avLst/>
              <a:gdLst>
                <a:gd name="connsiteX0" fmla="*/ 0 w 1941215"/>
                <a:gd name="connsiteY0" fmla="*/ 1283287 h 1468351"/>
                <a:gd name="connsiteX1" fmla="*/ 50328 w 1941215"/>
                <a:gd name="connsiteY1" fmla="*/ 1303400 h 1468351"/>
                <a:gd name="connsiteX2" fmla="*/ 477167 w 1941215"/>
                <a:gd name="connsiteY2" fmla="*/ 1418806 h 1468351"/>
                <a:gd name="connsiteX3" fmla="*/ 1771978 w 1941215"/>
                <a:gd name="connsiteY3" fmla="*/ 1363027 h 1468351"/>
                <a:gd name="connsiteX4" fmla="*/ 1941215 w 1941215"/>
                <a:gd name="connsiteY4" fmla="*/ 1308701 h 1468351"/>
                <a:gd name="connsiteX5" fmla="*/ 1509633 w 1941215"/>
                <a:gd name="connsiteY5" fmla="*/ 16607 h 1468351"/>
                <a:gd name="connsiteX6" fmla="*/ 1404730 w 1941215"/>
                <a:gd name="connsiteY6" fmla="*/ 50281 h 1468351"/>
                <a:gd name="connsiteX7" fmla="*/ 730029 w 1941215"/>
                <a:gd name="connsiteY7" fmla="*/ 79347 h 1468351"/>
                <a:gd name="connsiteX8" fmla="*/ 507612 w 1941215"/>
                <a:gd name="connsiteY8" fmla="*/ 19211 h 1468351"/>
                <a:gd name="connsiteX9" fmla="*/ 464405 w 1941215"/>
                <a:gd name="connsiteY9" fmla="*/ 0 h 1468351"/>
                <a:gd name="connsiteX10" fmla="*/ 0 w 1941215"/>
                <a:gd name="connsiteY10" fmla="*/ 1283287 h 146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41215" h="1468351">
                  <a:moveTo>
                    <a:pt x="0" y="1283287"/>
                  </a:moveTo>
                  <a:lnTo>
                    <a:pt x="50328" y="1303400"/>
                  </a:lnTo>
                  <a:cubicBezTo>
                    <a:pt x="187909" y="1352346"/>
                    <a:pt x="330483" y="1391114"/>
                    <a:pt x="477167" y="1418806"/>
                  </a:cubicBezTo>
                  <a:cubicBezTo>
                    <a:pt x="917219" y="1501878"/>
                    <a:pt x="1359170" y="1478626"/>
                    <a:pt x="1771978" y="1363027"/>
                  </a:cubicBezTo>
                  <a:lnTo>
                    <a:pt x="1941215" y="1308701"/>
                  </a:lnTo>
                  <a:lnTo>
                    <a:pt x="1509633" y="16607"/>
                  </a:lnTo>
                  <a:lnTo>
                    <a:pt x="1404730" y="50281"/>
                  </a:lnTo>
                  <a:cubicBezTo>
                    <a:pt x="1189623" y="110518"/>
                    <a:pt x="959331" y="122634"/>
                    <a:pt x="730029" y="79347"/>
                  </a:cubicBezTo>
                  <a:cubicBezTo>
                    <a:pt x="653595" y="64917"/>
                    <a:pt x="579302" y="44716"/>
                    <a:pt x="507612" y="19211"/>
                  </a:cubicBezTo>
                  <a:lnTo>
                    <a:pt x="464405" y="0"/>
                  </a:lnTo>
                  <a:lnTo>
                    <a:pt x="0" y="12832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77800" dist="38100" dir="60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39">
              <a:extLst>
                <a:ext uri="{FF2B5EF4-FFF2-40B4-BE49-F238E27FC236}">
                  <a16:creationId xmlns:a16="http://schemas.microsoft.com/office/drawing/2014/main" xmlns="" id="{0CD80907-B05C-4CDA-A26F-9A78223D744C}"/>
                </a:ext>
              </a:extLst>
            </p:cNvPr>
            <p:cNvSpPr/>
            <p:nvPr/>
          </p:nvSpPr>
          <p:spPr>
            <a:xfrm rot="15645894" flipH="1">
              <a:off x="7153546" y="1008606"/>
              <a:ext cx="1948617" cy="1958017"/>
            </a:xfrm>
            <a:custGeom>
              <a:avLst/>
              <a:gdLst>
                <a:gd name="connsiteX0" fmla="*/ 0 w 1948617"/>
                <a:gd name="connsiteY0" fmla="*/ 668237 h 1958017"/>
                <a:gd name="connsiteX1" fmla="*/ 64130 w 1948617"/>
                <a:gd name="connsiteY1" fmla="*/ 782609 h 1958017"/>
                <a:gd name="connsiteX2" fmla="*/ 1335321 w 1948617"/>
                <a:gd name="connsiteY2" fmla="*/ 1898530 h 1958017"/>
                <a:gd name="connsiteX3" fmla="*/ 1484165 w 1948617"/>
                <a:gd name="connsiteY3" fmla="*/ 1958017 h 1958017"/>
                <a:gd name="connsiteX4" fmla="*/ 1948617 w 1948617"/>
                <a:gd name="connsiteY4" fmla="*/ 674602 h 1958017"/>
                <a:gd name="connsiteX5" fmla="*/ 1788312 w 1948617"/>
                <a:gd name="connsiteY5" fmla="*/ 603327 h 1958017"/>
                <a:gd name="connsiteX6" fmla="*/ 1227202 w 1948617"/>
                <a:gd name="connsiteY6" fmla="*/ 71621 h 1958017"/>
                <a:gd name="connsiteX7" fmla="*/ 1187043 w 1948617"/>
                <a:gd name="connsiteY7" fmla="*/ 0 h 1958017"/>
                <a:gd name="connsiteX8" fmla="*/ 0 w 1948617"/>
                <a:gd name="connsiteY8" fmla="*/ 668237 h 1958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8617" h="1958017">
                  <a:moveTo>
                    <a:pt x="0" y="668237"/>
                  </a:moveTo>
                  <a:lnTo>
                    <a:pt x="64130" y="782609"/>
                  </a:lnTo>
                  <a:cubicBezTo>
                    <a:pt x="363305" y="1271742"/>
                    <a:pt x="805847" y="1662943"/>
                    <a:pt x="1335321" y="1898530"/>
                  </a:cubicBezTo>
                  <a:lnTo>
                    <a:pt x="1484165" y="1958017"/>
                  </a:lnTo>
                  <a:lnTo>
                    <a:pt x="1948617" y="674602"/>
                  </a:lnTo>
                  <a:lnTo>
                    <a:pt x="1788312" y="603327"/>
                  </a:lnTo>
                  <a:cubicBezTo>
                    <a:pt x="1557213" y="478586"/>
                    <a:pt x="1363609" y="294639"/>
                    <a:pt x="1227202" y="71621"/>
                  </a:cubicBezTo>
                  <a:lnTo>
                    <a:pt x="1187043" y="0"/>
                  </a:lnTo>
                  <a:lnTo>
                    <a:pt x="0" y="6682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38100" dir="3000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40">
              <a:extLst>
                <a:ext uri="{FF2B5EF4-FFF2-40B4-BE49-F238E27FC236}">
                  <a16:creationId xmlns:a16="http://schemas.microsoft.com/office/drawing/2014/main" xmlns="" id="{EEA9978D-654F-4226-8911-9CCF80827E62}"/>
                </a:ext>
              </a:extLst>
            </p:cNvPr>
            <p:cNvSpPr/>
            <p:nvPr/>
          </p:nvSpPr>
          <p:spPr>
            <a:xfrm rot="15645894" flipH="1">
              <a:off x="6003344" y="673991"/>
              <a:ext cx="1538982" cy="1936181"/>
            </a:xfrm>
            <a:custGeom>
              <a:avLst/>
              <a:gdLst>
                <a:gd name="connsiteX0" fmla="*/ 38664 w 1538982"/>
                <a:gd name="connsiteY0" fmla="*/ 1035887 h 1936181"/>
                <a:gd name="connsiteX1" fmla="*/ 312470 w 1538982"/>
                <a:gd name="connsiteY1" fmla="*/ 1865790 h 1936181"/>
                <a:gd name="connsiteX2" fmla="*/ 351939 w 1538982"/>
                <a:gd name="connsiteY2" fmla="*/ 1936181 h 1936181"/>
                <a:gd name="connsiteX3" fmla="*/ 1538982 w 1538982"/>
                <a:gd name="connsiteY3" fmla="*/ 1267945 h 1936181"/>
                <a:gd name="connsiteX4" fmla="*/ 1526000 w 1538982"/>
                <a:gd name="connsiteY4" fmla="*/ 1244792 h 1936181"/>
                <a:gd name="connsiteX5" fmla="*/ 1383326 w 1538982"/>
                <a:gd name="connsiteY5" fmla="*/ 812346 h 1936181"/>
                <a:gd name="connsiteX6" fmla="*/ 1378411 w 1538982"/>
                <a:gd name="connsiteY6" fmla="*/ 356999 h 1936181"/>
                <a:gd name="connsiteX7" fmla="*/ 1387755 w 1538982"/>
                <a:gd name="connsiteY7" fmla="*/ 306100 h 1936181"/>
                <a:gd name="connsiteX8" fmla="*/ 58977 w 1538982"/>
                <a:gd name="connsiteY8" fmla="*/ 0 h 1936181"/>
                <a:gd name="connsiteX9" fmla="*/ 29231 w 1538982"/>
                <a:gd name="connsiteY9" fmla="*/ 162033 h 1936181"/>
                <a:gd name="connsiteX10" fmla="*/ 38664 w 1538982"/>
                <a:gd name="connsiteY10" fmla="*/ 1035887 h 1936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8982" h="1936181">
                  <a:moveTo>
                    <a:pt x="38664" y="1035887"/>
                  </a:moveTo>
                  <a:cubicBezTo>
                    <a:pt x="87624" y="1330395"/>
                    <a:pt x="181244" y="1609433"/>
                    <a:pt x="312470" y="1865790"/>
                  </a:cubicBezTo>
                  <a:lnTo>
                    <a:pt x="351939" y="1936181"/>
                  </a:lnTo>
                  <a:lnTo>
                    <a:pt x="1538982" y="1267945"/>
                  </a:lnTo>
                  <a:lnTo>
                    <a:pt x="1526000" y="1244792"/>
                  </a:lnTo>
                  <a:cubicBezTo>
                    <a:pt x="1457621" y="1111209"/>
                    <a:pt x="1408838" y="965808"/>
                    <a:pt x="1383326" y="812346"/>
                  </a:cubicBezTo>
                  <a:cubicBezTo>
                    <a:pt x="1357814" y="658884"/>
                    <a:pt x="1356930" y="505520"/>
                    <a:pt x="1378411" y="356999"/>
                  </a:cubicBezTo>
                  <a:lnTo>
                    <a:pt x="1387755" y="306100"/>
                  </a:lnTo>
                  <a:lnTo>
                    <a:pt x="58977" y="0"/>
                  </a:lnTo>
                  <a:lnTo>
                    <a:pt x="29231" y="162033"/>
                  </a:lnTo>
                  <a:cubicBezTo>
                    <a:pt x="-11993" y="447060"/>
                    <a:pt x="-10296" y="741379"/>
                    <a:pt x="38664" y="103588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: 도형 38">
              <a:extLst>
                <a:ext uri="{FF2B5EF4-FFF2-40B4-BE49-F238E27FC236}">
                  <a16:creationId xmlns:a16="http://schemas.microsoft.com/office/drawing/2014/main" xmlns="" id="{4F84DE67-54B0-4A19-A4FF-C95888CB3C62}"/>
                </a:ext>
              </a:extLst>
            </p:cNvPr>
            <p:cNvSpPr/>
            <p:nvPr/>
          </p:nvSpPr>
          <p:spPr>
            <a:xfrm rot="15645894" flipH="1">
              <a:off x="4271368" y="1140984"/>
              <a:ext cx="1839692" cy="1941997"/>
            </a:xfrm>
            <a:custGeom>
              <a:avLst/>
              <a:gdLst>
                <a:gd name="connsiteX0" fmla="*/ 0 w 1839692"/>
                <a:gd name="connsiteY0" fmla="*/ 1635898 h 1941997"/>
                <a:gd name="connsiteX1" fmla="*/ 1328778 w 1839692"/>
                <a:gd name="connsiteY1" fmla="*/ 1941997 h 1941997"/>
                <a:gd name="connsiteX2" fmla="*/ 1339052 w 1839692"/>
                <a:gd name="connsiteY2" fmla="*/ 1886032 h 1941997"/>
                <a:gd name="connsiteX3" fmla="*/ 1697951 w 1839692"/>
                <a:gd name="connsiteY3" fmla="*/ 1201379 h 1941997"/>
                <a:gd name="connsiteX4" fmla="*/ 1839692 w 1839692"/>
                <a:gd name="connsiteY4" fmla="*/ 1069903 h 1941997"/>
                <a:gd name="connsiteX5" fmla="*/ 992769 w 1839692"/>
                <a:gd name="connsiteY5" fmla="*/ 0 h 1941997"/>
                <a:gd name="connsiteX6" fmla="*/ 850268 w 1839692"/>
                <a:gd name="connsiteY6" fmla="*/ 122405 h 1941997"/>
                <a:gd name="connsiteX7" fmla="*/ 8501 w 1839692"/>
                <a:gd name="connsiteY7" fmla="*/ 1589591 h 1941997"/>
                <a:gd name="connsiteX8" fmla="*/ 0 w 1839692"/>
                <a:gd name="connsiteY8" fmla="*/ 1635898 h 194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9692" h="1941997">
                  <a:moveTo>
                    <a:pt x="0" y="1635898"/>
                  </a:moveTo>
                  <a:lnTo>
                    <a:pt x="1328778" y="1941997"/>
                  </a:lnTo>
                  <a:lnTo>
                    <a:pt x="1339052" y="1886032"/>
                  </a:lnTo>
                  <a:cubicBezTo>
                    <a:pt x="1395966" y="1630876"/>
                    <a:pt x="1519642" y="1394183"/>
                    <a:pt x="1697951" y="1201379"/>
                  </a:cubicBezTo>
                  <a:lnTo>
                    <a:pt x="1839692" y="1069903"/>
                  </a:lnTo>
                  <a:lnTo>
                    <a:pt x="992769" y="0"/>
                  </a:lnTo>
                  <a:lnTo>
                    <a:pt x="850268" y="122405"/>
                  </a:lnTo>
                  <a:cubicBezTo>
                    <a:pt x="425496" y="516629"/>
                    <a:pt x="133328" y="1029971"/>
                    <a:pt x="8501" y="1589591"/>
                  </a:cubicBezTo>
                  <a:lnTo>
                    <a:pt x="0" y="16358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: 도형 34">
              <a:extLst>
                <a:ext uri="{FF2B5EF4-FFF2-40B4-BE49-F238E27FC236}">
                  <a16:creationId xmlns:a16="http://schemas.microsoft.com/office/drawing/2014/main" xmlns="" id="{410CC144-213C-48F4-A0B3-6317ADF67DC2}"/>
                </a:ext>
              </a:extLst>
            </p:cNvPr>
            <p:cNvSpPr/>
            <p:nvPr/>
          </p:nvSpPr>
          <p:spPr>
            <a:xfrm rot="15645894" flipH="1">
              <a:off x="3703134" y="2343191"/>
              <a:ext cx="1797660" cy="1703764"/>
            </a:xfrm>
            <a:custGeom>
              <a:avLst/>
              <a:gdLst>
                <a:gd name="connsiteX0" fmla="*/ 0 w 1797660"/>
                <a:gd name="connsiteY0" fmla="*/ 633968 h 1703764"/>
                <a:gd name="connsiteX1" fmla="*/ 846838 w 1797660"/>
                <a:gd name="connsiteY1" fmla="*/ 1703764 h 1703764"/>
                <a:gd name="connsiteX2" fmla="*/ 868384 w 1797660"/>
                <a:gd name="connsiteY2" fmla="*/ 1683777 h 1703764"/>
                <a:gd name="connsiteX3" fmla="*/ 1059381 w 1797660"/>
                <a:gd name="connsiteY3" fmla="*/ 1554914 h 1703764"/>
                <a:gd name="connsiteX4" fmla="*/ 1707195 w 1797660"/>
                <a:gd name="connsiteY4" fmla="*/ 1364120 h 1703764"/>
                <a:gd name="connsiteX5" fmla="*/ 1797660 w 1797660"/>
                <a:gd name="connsiteY5" fmla="*/ 1362414 h 1703764"/>
                <a:gd name="connsiteX6" fmla="*/ 1797660 w 1797660"/>
                <a:gd name="connsiteY6" fmla="*/ 0 h 1703764"/>
                <a:gd name="connsiteX7" fmla="*/ 1629960 w 1797660"/>
                <a:gd name="connsiteY7" fmla="*/ 3163 h 1703764"/>
                <a:gd name="connsiteX8" fmla="*/ 386746 w 1797660"/>
                <a:gd name="connsiteY8" fmla="*/ 369314 h 1703764"/>
                <a:gd name="connsiteX9" fmla="*/ 20204 w 1797660"/>
                <a:gd name="connsiteY9" fmla="*/ 616614 h 1703764"/>
                <a:gd name="connsiteX10" fmla="*/ 0 w 1797660"/>
                <a:gd name="connsiteY10" fmla="*/ 633968 h 170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97660" h="1703764">
                  <a:moveTo>
                    <a:pt x="0" y="633968"/>
                  </a:moveTo>
                  <a:lnTo>
                    <a:pt x="846838" y="1703764"/>
                  </a:lnTo>
                  <a:lnTo>
                    <a:pt x="868384" y="1683777"/>
                  </a:lnTo>
                  <a:cubicBezTo>
                    <a:pt x="927967" y="1636449"/>
                    <a:pt x="991727" y="1593298"/>
                    <a:pt x="1059381" y="1554914"/>
                  </a:cubicBezTo>
                  <a:cubicBezTo>
                    <a:pt x="1262345" y="1439766"/>
                    <a:pt x="1484170" y="1376721"/>
                    <a:pt x="1707195" y="1364120"/>
                  </a:cubicBezTo>
                  <a:lnTo>
                    <a:pt x="1797660" y="1362414"/>
                  </a:lnTo>
                  <a:lnTo>
                    <a:pt x="1797660" y="0"/>
                  </a:lnTo>
                  <a:lnTo>
                    <a:pt x="1629960" y="3163"/>
                  </a:lnTo>
                  <a:cubicBezTo>
                    <a:pt x="1201954" y="27344"/>
                    <a:pt x="776251" y="148333"/>
                    <a:pt x="386746" y="369314"/>
                  </a:cubicBezTo>
                  <a:cubicBezTo>
                    <a:pt x="256911" y="442975"/>
                    <a:pt x="134549" y="525787"/>
                    <a:pt x="20204" y="616614"/>
                  </a:cubicBezTo>
                  <a:lnTo>
                    <a:pt x="0" y="6339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15">
              <a:extLst>
                <a:ext uri="{FF2B5EF4-FFF2-40B4-BE49-F238E27FC236}">
                  <a16:creationId xmlns:a16="http://schemas.microsoft.com/office/drawing/2014/main" xmlns="" id="{251CC0D1-EC12-4B1A-B274-F60A51796D71}"/>
                </a:ext>
              </a:extLst>
            </p:cNvPr>
            <p:cNvSpPr/>
            <p:nvPr/>
          </p:nvSpPr>
          <p:spPr>
            <a:xfrm rot="15645894" flipH="1">
              <a:off x="3982745" y="4131361"/>
              <a:ext cx="1830995" cy="1714683"/>
            </a:xfrm>
            <a:custGeom>
              <a:avLst/>
              <a:gdLst>
                <a:gd name="connsiteX0" fmla="*/ 1 w 1830995"/>
                <a:gd name="connsiteY0" fmla="*/ 1363220 h 1714683"/>
                <a:gd name="connsiteX1" fmla="*/ 17466 w 1830995"/>
                <a:gd name="connsiteY1" fmla="*/ 1362891 h 1714683"/>
                <a:gd name="connsiteX2" fmla="*/ 949291 w 1830995"/>
                <a:gd name="connsiteY2" fmla="*/ 1714683 h 1714683"/>
                <a:gd name="connsiteX3" fmla="*/ 1830995 w 1830995"/>
                <a:gd name="connsiteY3" fmla="*/ 675121 h 1714683"/>
                <a:gd name="connsiteX4" fmla="*/ 42738 w 1830995"/>
                <a:gd name="connsiteY4" fmla="*/ 0 h 1714683"/>
                <a:gd name="connsiteX5" fmla="*/ 0 w 1830995"/>
                <a:gd name="connsiteY5" fmla="*/ 806 h 1714683"/>
                <a:gd name="connsiteX6" fmla="*/ 1 w 1830995"/>
                <a:gd name="connsiteY6" fmla="*/ 1363220 h 171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0995" h="1714683">
                  <a:moveTo>
                    <a:pt x="1" y="1363220"/>
                  </a:moveTo>
                  <a:lnTo>
                    <a:pt x="17466" y="1362891"/>
                  </a:lnTo>
                  <a:cubicBezTo>
                    <a:pt x="351868" y="1369144"/>
                    <a:pt x="682346" y="1488275"/>
                    <a:pt x="949291" y="1714683"/>
                  </a:cubicBezTo>
                  <a:lnTo>
                    <a:pt x="1830995" y="675121"/>
                  </a:lnTo>
                  <a:cubicBezTo>
                    <a:pt x="1318704" y="240623"/>
                    <a:pt x="684486" y="12000"/>
                    <a:pt x="42738" y="0"/>
                  </a:cubicBezTo>
                  <a:lnTo>
                    <a:pt x="0" y="806"/>
                  </a:lnTo>
                  <a:lnTo>
                    <a:pt x="1" y="13632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03200" dist="38100" dir="16200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9" name="Freeform 11">
            <a:extLst>
              <a:ext uri="{FF2B5EF4-FFF2-40B4-BE49-F238E27FC236}">
                <a16:creationId xmlns="" xmlns:a16="http://schemas.microsoft.com/office/drawing/2014/main" id="{6A70E74B-7ACB-4319-83BD-4B043481F07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5835985" y="2141076"/>
            <a:ext cx="521606" cy="64038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4837243" y="814603"/>
            <a:ext cx="2641677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스케쥴링</a:t>
            </a:r>
            <a:endParaRPr lang="en-US" altLang="ko-KR" sz="1400" b="1" dirty="0" smtClean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>
                    <a:lumMod val="50000"/>
                  </a:prstClr>
                </a:solidFill>
              </a:rPr>
              <a:t>일 처리 순서 뒤죽박죽</a:t>
            </a:r>
            <a:endParaRPr lang="en-US" altLang="ko-KR" sz="1200" dirty="0" smtClean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>
                    <a:lumMod val="50000"/>
                  </a:prstClr>
                </a:solidFill>
              </a:rPr>
              <a:t>급한일</a:t>
            </a:r>
            <a:r>
              <a:rPr lang="en-US" altLang="ko-KR" sz="1200" dirty="0" smtClean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200" dirty="0" smtClean="0">
                <a:solidFill>
                  <a:prstClr val="white">
                    <a:lumMod val="50000"/>
                  </a:prstClr>
                </a:solidFill>
              </a:rPr>
              <a:t>중요한일 분류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2483106" y="1937291"/>
            <a:ext cx="2641677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업무분담 및 의견조율</a:t>
            </a:r>
            <a:endParaRPr lang="en-US" altLang="ko-KR" sz="1400" b="1" dirty="0" smtClean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>
                    <a:lumMod val="50000"/>
                  </a:prstClr>
                </a:solidFill>
              </a:rPr>
              <a:t>배워가는 과정</a:t>
            </a: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1646414" y="3394872"/>
            <a:ext cx="2641677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네트워크 이해</a:t>
            </a:r>
            <a:endParaRPr lang="en-US" altLang="ko-KR" sz="1400" b="1" dirty="0" smtClean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>
                    <a:lumMod val="50000"/>
                  </a:prstClr>
                </a:solidFill>
              </a:rPr>
              <a:t>초기 목표 달성 실패</a:t>
            </a: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1929429" y="4987679"/>
            <a:ext cx="2641677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Beginning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 이해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>
                    <a:lumMod val="50000"/>
                  </a:prstClr>
                </a:solidFill>
              </a:rPr>
              <a:t>기초 부족으로 코딩 지연</a:t>
            </a: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7308398" y="1912415"/>
            <a:ext cx="2641677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Version Control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>
                    <a:lumMod val="50000"/>
                  </a:prstClr>
                </a:solidFill>
              </a:rPr>
              <a:t>버전관리 툴 사용 필요성</a:t>
            </a: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8020418" y="3408987"/>
            <a:ext cx="2641677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저작권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>
                    <a:lumMod val="50000"/>
                  </a:prstClr>
                </a:solidFill>
              </a:rPr>
              <a:t>지적 재산을 보호</a:t>
            </a:r>
            <a:r>
              <a:rPr lang="en-US" altLang="ko-KR" sz="1200" dirty="0" smtClean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200" dirty="0" smtClean="0">
                <a:solidFill>
                  <a:prstClr val="white">
                    <a:lumMod val="50000"/>
                  </a:prstClr>
                </a:solidFill>
              </a:rPr>
              <a:t>존중</a:t>
            </a:r>
            <a:endParaRPr lang="ko-KR" alt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7674108" y="5005292"/>
            <a:ext cx="2641677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결론은 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3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번 코딩</a:t>
            </a:r>
            <a:endParaRPr lang="en-US" altLang="ko-KR" sz="1400" b="1" dirty="0" smtClean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>
                    <a:lumMod val="50000"/>
                  </a:prstClr>
                </a:solidFill>
              </a:rPr>
              <a:t>선생님 말씀 듣자</a:t>
            </a:r>
            <a:r>
              <a:rPr lang="en-US" altLang="ko-KR" sz="1200" dirty="0" smtClean="0">
                <a:solidFill>
                  <a:prstClr val="white">
                    <a:lumMod val="50000"/>
                  </a:prstClr>
                </a:solidFill>
              </a:rPr>
              <a:t>!</a:t>
            </a:r>
          </a:p>
        </p:txBody>
      </p:sp>
      <p:pic>
        <p:nvPicPr>
          <p:cNvPr id="53" name="그림 52" descr="아쉬움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06595" y="3855414"/>
            <a:ext cx="853222" cy="872015"/>
          </a:xfrm>
          <a:prstGeom prst="rect">
            <a:avLst/>
          </a:prstGeom>
        </p:spPr>
      </p:pic>
      <p:pic>
        <p:nvPicPr>
          <p:cNvPr id="55" name="그림 54" descr="웃음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>
            <a:off x="5895583" y="4387154"/>
            <a:ext cx="477768" cy="165371"/>
          </a:xfrm>
          <a:prstGeom prst="rect">
            <a:avLst/>
          </a:prstGeom>
        </p:spPr>
      </p:pic>
      <p:pic>
        <p:nvPicPr>
          <p:cNvPr id="56" name="그림 55" descr="공백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6732" y="4016272"/>
            <a:ext cx="352494" cy="188836"/>
          </a:xfrm>
          <a:prstGeom prst="rect">
            <a:avLst/>
          </a:prstGeom>
        </p:spPr>
      </p:pic>
      <p:grpSp>
        <p:nvGrpSpPr>
          <p:cNvPr id="68" name="그룹 67"/>
          <p:cNvGrpSpPr/>
          <p:nvPr/>
        </p:nvGrpSpPr>
        <p:grpSpPr>
          <a:xfrm>
            <a:off x="7294597" y="4769777"/>
            <a:ext cx="644595" cy="453959"/>
            <a:chOff x="1074738" y="4143375"/>
            <a:chExt cx="746125" cy="525462"/>
          </a:xfrm>
        </p:grpSpPr>
        <p:sp>
          <p:nvSpPr>
            <p:cNvPr id="69" name="Rectangle 6"/>
            <p:cNvSpPr>
              <a:spLocks noChangeArrowheads="1"/>
            </p:cNvSpPr>
            <p:nvPr/>
          </p:nvSpPr>
          <p:spPr bwMode="auto">
            <a:xfrm>
              <a:off x="1144588" y="4191000"/>
              <a:ext cx="606425" cy="37306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Rectangle 7"/>
            <p:cNvSpPr>
              <a:spLocks noChangeArrowheads="1"/>
            </p:cNvSpPr>
            <p:nvPr/>
          </p:nvSpPr>
          <p:spPr bwMode="auto">
            <a:xfrm>
              <a:off x="1144588" y="4191000"/>
              <a:ext cx="606425" cy="92075"/>
            </a:xfrm>
            <a:prstGeom prst="rect">
              <a:avLst/>
            </a:prstGeom>
            <a:solidFill>
              <a:srgbClr val="FF4F19"/>
            </a:solidFill>
            <a:ln w="0">
              <a:solidFill>
                <a:srgbClr val="FF4F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8"/>
            <p:cNvSpPr>
              <a:spLocks noEditPoints="1"/>
            </p:cNvSpPr>
            <p:nvPr/>
          </p:nvSpPr>
          <p:spPr bwMode="auto">
            <a:xfrm>
              <a:off x="1098551" y="4143375"/>
              <a:ext cx="698500" cy="490537"/>
            </a:xfrm>
            <a:custGeom>
              <a:avLst/>
              <a:gdLst>
                <a:gd name="T0" fmla="*/ 294 w 3522"/>
                <a:gd name="T1" fmla="*/ 235 h 2469"/>
                <a:gd name="T2" fmla="*/ 275 w 3522"/>
                <a:gd name="T3" fmla="*/ 238 h 2469"/>
                <a:gd name="T4" fmla="*/ 259 w 3522"/>
                <a:gd name="T5" fmla="*/ 247 h 2469"/>
                <a:gd name="T6" fmla="*/ 246 w 3522"/>
                <a:gd name="T7" fmla="*/ 259 h 2469"/>
                <a:gd name="T8" fmla="*/ 238 w 3522"/>
                <a:gd name="T9" fmla="*/ 275 h 2469"/>
                <a:gd name="T10" fmla="*/ 235 w 3522"/>
                <a:gd name="T11" fmla="*/ 293 h 2469"/>
                <a:gd name="T12" fmla="*/ 235 w 3522"/>
                <a:gd name="T13" fmla="*/ 2058 h 2469"/>
                <a:gd name="T14" fmla="*/ 238 w 3522"/>
                <a:gd name="T15" fmla="*/ 2076 h 2469"/>
                <a:gd name="T16" fmla="*/ 246 w 3522"/>
                <a:gd name="T17" fmla="*/ 2092 h 2469"/>
                <a:gd name="T18" fmla="*/ 259 w 3522"/>
                <a:gd name="T19" fmla="*/ 2105 h 2469"/>
                <a:gd name="T20" fmla="*/ 275 w 3522"/>
                <a:gd name="T21" fmla="*/ 2114 h 2469"/>
                <a:gd name="T22" fmla="*/ 294 w 3522"/>
                <a:gd name="T23" fmla="*/ 2116 h 2469"/>
                <a:gd name="T24" fmla="*/ 3228 w 3522"/>
                <a:gd name="T25" fmla="*/ 2116 h 2469"/>
                <a:gd name="T26" fmla="*/ 3246 w 3522"/>
                <a:gd name="T27" fmla="*/ 2114 h 2469"/>
                <a:gd name="T28" fmla="*/ 3264 w 3522"/>
                <a:gd name="T29" fmla="*/ 2105 h 2469"/>
                <a:gd name="T30" fmla="*/ 3276 w 3522"/>
                <a:gd name="T31" fmla="*/ 2092 h 2469"/>
                <a:gd name="T32" fmla="*/ 3284 w 3522"/>
                <a:gd name="T33" fmla="*/ 2076 h 2469"/>
                <a:gd name="T34" fmla="*/ 3288 w 3522"/>
                <a:gd name="T35" fmla="*/ 2058 h 2469"/>
                <a:gd name="T36" fmla="*/ 3288 w 3522"/>
                <a:gd name="T37" fmla="*/ 293 h 2469"/>
                <a:gd name="T38" fmla="*/ 3284 w 3522"/>
                <a:gd name="T39" fmla="*/ 275 h 2469"/>
                <a:gd name="T40" fmla="*/ 3276 w 3522"/>
                <a:gd name="T41" fmla="*/ 259 h 2469"/>
                <a:gd name="T42" fmla="*/ 3264 w 3522"/>
                <a:gd name="T43" fmla="*/ 247 h 2469"/>
                <a:gd name="T44" fmla="*/ 3246 w 3522"/>
                <a:gd name="T45" fmla="*/ 238 h 2469"/>
                <a:gd name="T46" fmla="*/ 3228 w 3522"/>
                <a:gd name="T47" fmla="*/ 235 h 2469"/>
                <a:gd name="T48" fmla="*/ 294 w 3522"/>
                <a:gd name="T49" fmla="*/ 235 h 2469"/>
                <a:gd name="T50" fmla="*/ 270 w 3522"/>
                <a:gd name="T51" fmla="*/ 0 h 2469"/>
                <a:gd name="T52" fmla="*/ 3251 w 3522"/>
                <a:gd name="T53" fmla="*/ 0 h 2469"/>
                <a:gd name="T54" fmla="*/ 3295 w 3522"/>
                <a:gd name="T55" fmla="*/ 4 h 2469"/>
                <a:gd name="T56" fmla="*/ 3337 w 3522"/>
                <a:gd name="T57" fmla="*/ 14 h 2469"/>
                <a:gd name="T58" fmla="*/ 3375 w 3522"/>
                <a:gd name="T59" fmla="*/ 30 h 2469"/>
                <a:gd name="T60" fmla="*/ 3411 w 3522"/>
                <a:gd name="T61" fmla="*/ 53 h 2469"/>
                <a:gd name="T62" fmla="*/ 3442 w 3522"/>
                <a:gd name="T63" fmla="*/ 79 h 2469"/>
                <a:gd name="T64" fmla="*/ 3470 w 3522"/>
                <a:gd name="T65" fmla="*/ 111 h 2469"/>
                <a:gd name="T66" fmla="*/ 3491 w 3522"/>
                <a:gd name="T67" fmla="*/ 146 h 2469"/>
                <a:gd name="T68" fmla="*/ 3509 w 3522"/>
                <a:gd name="T69" fmla="*/ 185 h 2469"/>
                <a:gd name="T70" fmla="*/ 3519 w 3522"/>
                <a:gd name="T71" fmla="*/ 226 h 2469"/>
                <a:gd name="T72" fmla="*/ 3522 w 3522"/>
                <a:gd name="T73" fmla="*/ 271 h 2469"/>
                <a:gd name="T74" fmla="*/ 3522 w 3522"/>
                <a:gd name="T75" fmla="*/ 2411 h 2469"/>
                <a:gd name="T76" fmla="*/ 3519 w 3522"/>
                <a:gd name="T77" fmla="*/ 2429 h 2469"/>
                <a:gd name="T78" fmla="*/ 3511 w 3522"/>
                <a:gd name="T79" fmla="*/ 2445 h 2469"/>
                <a:gd name="T80" fmla="*/ 3498 w 3522"/>
                <a:gd name="T81" fmla="*/ 2458 h 2469"/>
                <a:gd name="T82" fmla="*/ 3482 w 3522"/>
                <a:gd name="T83" fmla="*/ 2467 h 2469"/>
                <a:gd name="T84" fmla="*/ 3463 w 3522"/>
                <a:gd name="T85" fmla="*/ 2469 h 2469"/>
                <a:gd name="T86" fmla="*/ 60 w 3522"/>
                <a:gd name="T87" fmla="*/ 2469 h 2469"/>
                <a:gd name="T88" fmla="*/ 40 w 3522"/>
                <a:gd name="T89" fmla="*/ 2467 h 2469"/>
                <a:gd name="T90" fmla="*/ 24 w 3522"/>
                <a:gd name="T91" fmla="*/ 2458 h 2469"/>
                <a:gd name="T92" fmla="*/ 12 w 3522"/>
                <a:gd name="T93" fmla="*/ 2445 h 2469"/>
                <a:gd name="T94" fmla="*/ 4 w 3522"/>
                <a:gd name="T95" fmla="*/ 2429 h 2469"/>
                <a:gd name="T96" fmla="*/ 0 w 3522"/>
                <a:gd name="T97" fmla="*/ 2411 h 2469"/>
                <a:gd name="T98" fmla="*/ 0 w 3522"/>
                <a:gd name="T99" fmla="*/ 271 h 2469"/>
                <a:gd name="T100" fmla="*/ 4 w 3522"/>
                <a:gd name="T101" fmla="*/ 226 h 2469"/>
                <a:gd name="T102" fmla="*/ 14 w 3522"/>
                <a:gd name="T103" fmla="*/ 185 h 2469"/>
                <a:gd name="T104" fmla="*/ 31 w 3522"/>
                <a:gd name="T105" fmla="*/ 146 h 2469"/>
                <a:gd name="T106" fmla="*/ 53 w 3522"/>
                <a:gd name="T107" fmla="*/ 111 h 2469"/>
                <a:gd name="T108" fmla="*/ 80 w 3522"/>
                <a:gd name="T109" fmla="*/ 79 h 2469"/>
                <a:gd name="T110" fmla="*/ 111 w 3522"/>
                <a:gd name="T111" fmla="*/ 53 h 2469"/>
                <a:gd name="T112" fmla="*/ 146 w 3522"/>
                <a:gd name="T113" fmla="*/ 30 h 2469"/>
                <a:gd name="T114" fmla="*/ 185 w 3522"/>
                <a:gd name="T115" fmla="*/ 14 h 2469"/>
                <a:gd name="T116" fmla="*/ 227 w 3522"/>
                <a:gd name="T117" fmla="*/ 4 h 2469"/>
                <a:gd name="T118" fmla="*/ 270 w 3522"/>
                <a:gd name="T119" fmla="*/ 0 h 2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22" h="2469">
                  <a:moveTo>
                    <a:pt x="294" y="235"/>
                  </a:moveTo>
                  <a:lnTo>
                    <a:pt x="275" y="238"/>
                  </a:lnTo>
                  <a:lnTo>
                    <a:pt x="259" y="247"/>
                  </a:lnTo>
                  <a:lnTo>
                    <a:pt x="246" y="259"/>
                  </a:lnTo>
                  <a:lnTo>
                    <a:pt x="238" y="275"/>
                  </a:lnTo>
                  <a:lnTo>
                    <a:pt x="235" y="293"/>
                  </a:lnTo>
                  <a:lnTo>
                    <a:pt x="235" y="2058"/>
                  </a:lnTo>
                  <a:lnTo>
                    <a:pt x="238" y="2076"/>
                  </a:lnTo>
                  <a:lnTo>
                    <a:pt x="246" y="2092"/>
                  </a:lnTo>
                  <a:lnTo>
                    <a:pt x="259" y="2105"/>
                  </a:lnTo>
                  <a:lnTo>
                    <a:pt x="275" y="2114"/>
                  </a:lnTo>
                  <a:lnTo>
                    <a:pt x="294" y="2116"/>
                  </a:lnTo>
                  <a:lnTo>
                    <a:pt x="3228" y="2116"/>
                  </a:lnTo>
                  <a:lnTo>
                    <a:pt x="3246" y="2114"/>
                  </a:lnTo>
                  <a:lnTo>
                    <a:pt x="3264" y="2105"/>
                  </a:lnTo>
                  <a:lnTo>
                    <a:pt x="3276" y="2092"/>
                  </a:lnTo>
                  <a:lnTo>
                    <a:pt x="3284" y="2076"/>
                  </a:lnTo>
                  <a:lnTo>
                    <a:pt x="3288" y="2058"/>
                  </a:lnTo>
                  <a:lnTo>
                    <a:pt x="3288" y="293"/>
                  </a:lnTo>
                  <a:lnTo>
                    <a:pt x="3284" y="275"/>
                  </a:lnTo>
                  <a:lnTo>
                    <a:pt x="3276" y="259"/>
                  </a:lnTo>
                  <a:lnTo>
                    <a:pt x="3264" y="247"/>
                  </a:lnTo>
                  <a:lnTo>
                    <a:pt x="3246" y="238"/>
                  </a:lnTo>
                  <a:lnTo>
                    <a:pt x="3228" y="235"/>
                  </a:lnTo>
                  <a:lnTo>
                    <a:pt x="294" y="235"/>
                  </a:lnTo>
                  <a:close/>
                  <a:moveTo>
                    <a:pt x="270" y="0"/>
                  </a:moveTo>
                  <a:lnTo>
                    <a:pt x="3251" y="0"/>
                  </a:lnTo>
                  <a:lnTo>
                    <a:pt x="3295" y="4"/>
                  </a:lnTo>
                  <a:lnTo>
                    <a:pt x="3337" y="14"/>
                  </a:lnTo>
                  <a:lnTo>
                    <a:pt x="3375" y="30"/>
                  </a:lnTo>
                  <a:lnTo>
                    <a:pt x="3411" y="53"/>
                  </a:lnTo>
                  <a:lnTo>
                    <a:pt x="3442" y="79"/>
                  </a:lnTo>
                  <a:lnTo>
                    <a:pt x="3470" y="111"/>
                  </a:lnTo>
                  <a:lnTo>
                    <a:pt x="3491" y="146"/>
                  </a:lnTo>
                  <a:lnTo>
                    <a:pt x="3509" y="185"/>
                  </a:lnTo>
                  <a:lnTo>
                    <a:pt x="3519" y="226"/>
                  </a:lnTo>
                  <a:lnTo>
                    <a:pt x="3522" y="271"/>
                  </a:lnTo>
                  <a:lnTo>
                    <a:pt x="3522" y="2411"/>
                  </a:lnTo>
                  <a:lnTo>
                    <a:pt x="3519" y="2429"/>
                  </a:lnTo>
                  <a:lnTo>
                    <a:pt x="3511" y="2445"/>
                  </a:lnTo>
                  <a:lnTo>
                    <a:pt x="3498" y="2458"/>
                  </a:lnTo>
                  <a:lnTo>
                    <a:pt x="3482" y="2467"/>
                  </a:lnTo>
                  <a:lnTo>
                    <a:pt x="3463" y="2469"/>
                  </a:lnTo>
                  <a:lnTo>
                    <a:pt x="60" y="2469"/>
                  </a:lnTo>
                  <a:lnTo>
                    <a:pt x="40" y="2467"/>
                  </a:lnTo>
                  <a:lnTo>
                    <a:pt x="24" y="2458"/>
                  </a:lnTo>
                  <a:lnTo>
                    <a:pt x="12" y="2445"/>
                  </a:lnTo>
                  <a:lnTo>
                    <a:pt x="4" y="2429"/>
                  </a:lnTo>
                  <a:lnTo>
                    <a:pt x="0" y="2411"/>
                  </a:lnTo>
                  <a:lnTo>
                    <a:pt x="0" y="271"/>
                  </a:lnTo>
                  <a:lnTo>
                    <a:pt x="4" y="226"/>
                  </a:lnTo>
                  <a:lnTo>
                    <a:pt x="14" y="185"/>
                  </a:lnTo>
                  <a:lnTo>
                    <a:pt x="31" y="146"/>
                  </a:lnTo>
                  <a:lnTo>
                    <a:pt x="53" y="111"/>
                  </a:lnTo>
                  <a:lnTo>
                    <a:pt x="80" y="79"/>
                  </a:lnTo>
                  <a:lnTo>
                    <a:pt x="111" y="53"/>
                  </a:lnTo>
                  <a:lnTo>
                    <a:pt x="146" y="30"/>
                  </a:lnTo>
                  <a:lnTo>
                    <a:pt x="185" y="14"/>
                  </a:lnTo>
                  <a:lnTo>
                    <a:pt x="227" y="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5C546A"/>
            </a:solidFill>
            <a:ln w="0">
              <a:solidFill>
                <a:srgbClr val="5C546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9"/>
            <p:cNvSpPr>
              <a:spLocks/>
            </p:cNvSpPr>
            <p:nvPr/>
          </p:nvSpPr>
          <p:spPr bwMode="auto">
            <a:xfrm>
              <a:off x="1074738" y="4610100"/>
              <a:ext cx="746125" cy="58737"/>
            </a:xfrm>
            <a:custGeom>
              <a:avLst/>
              <a:gdLst>
                <a:gd name="T0" fmla="*/ 58 w 3757"/>
                <a:gd name="T1" fmla="*/ 0 h 295"/>
                <a:gd name="T2" fmla="*/ 3697 w 3757"/>
                <a:gd name="T3" fmla="*/ 0 h 295"/>
                <a:gd name="T4" fmla="*/ 3717 w 3757"/>
                <a:gd name="T5" fmla="*/ 4 h 295"/>
                <a:gd name="T6" fmla="*/ 3733 w 3757"/>
                <a:gd name="T7" fmla="*/ 12 h 295"/>
                <a:gd name="T8" fmla="*/ 3745 w 3757"/>
                <a:gd name="T9" fmla="*/ 24 h 295"/>
                <a:gd name="T10" fmla="*/ 3753 w 3757"/>
                <a:gd name="T11" fmla="*/ 40 h 295"/>
                <a:gd name="T12" fmla="*/ 3757 w 3757"/>
                <a:gd name="T13" fmla="*/ 60 h 295"/>
                <a:gd name="T14" fmla="*/ 3753 w 3757"/>
                <a:gd name="T15" fmla="*/ 97 h 295"/>
                <a:gd name="T16" fmla="*/ 3744 w 3757"/>
                <a:gd name="T17" fmla="*/ 134 h 295"/>
                <a:gd name="T18" fmla="*/ 3730 w 3757"/>
                <a:gd name="T19" fmla="*/ 167 h 295"/>
                <a:gd name="T20" fmla="*/ 3711 w 3757"/>
                <a:gd name="T21" fmla="*/ 199 h 295"/>
                <a:gd name="T22" fmla="*/ 3687 w 3757"/>
                <a:gd name="T23" fmla="*/ 226 h 295"/>
                <a:gd name="T24" fmla="*/ 3660 w 3757"/>
                <a:gd name="T25" fmla="*/ 249 h 295"/>
                <a:gd name="T26" fmla="*/ 3629 w 3757"/>
                <a:gd name="T27" fmla="*/ 269 h 295"/>
                <a:gd name="T28" fmla="*/ 3596 w 3757"/>
                <a:gd name="T29" fmla="*/ 282 h 295"/>
                <a:gd name="T30" fmla="*/ 3559 w 3757"/>
                <a:gd name="T31" fmla="*/ 291 h 295"/>
                <a:gd name="T32" fmla="*/ 3522 w 3757"/>
                <a:gd name="T33" fmla="*/ 295 h 295"/>
                <a:gd name="T34" fmla="*/ 235 w 3757"/>
                <a:gd name="T35" fmla="*/ 295 h 295"/>
                <a:gd name="T36" fmla="*/ 197 w 3757"/>
                <a:gd name="T37" fmla="*/ 291 h 295"/>
                <a:gd name="T38" fmla="*/ 161 w 3757"/>
                <a:gd name="T39" fmla="*/ 282 h 295"/>
                <a:gd name="T40" fmla="*/ 128 w 3757"/>
                <a:gd name="T41" fmla="*/ 269 h 295"/>
                <a:gd name="T42" fmla="*/ 97 w 3757"/>
                <a:gd name="T43" fmla="*/ 249 h 295"/>
                <a:gd name="T44" fmla="*/ 68 w 3757"/>
                <a:gd name="T45" fmla="*/ 226 h 295"/>
                <a:gd name="T46" fmla="*/ 46 w 3757"/>
                <a:gd name="T47" fmla="*/ 199 h 295"/>
                <a:gd name="T48" fmla="*/ 26 w 3757"/>
                <a:gd name="T49" fmla="*/ 167 h 295"/>
                <a:gd name="T50" fmla="*/ 13 w 3757"/>
                <a:gd name="T51" fmla="*/ 134 h 295"/>
                <a:gd name="T52" fmla="*/ 3 w 3757"/>
                <a:gd name="T53" fmla="*/ 97 h 295"/>
                <a:gd name="T54" fmla="*/ 0 w 3757"/>
                <a:gd name="T55" fmla="*/ 60 h 295"/>
                <a:gd name="T56" fmla="*/ 3 w 3757"/>
                <a:gd name="T57" fmla="*/ 40 h 295"/>
                <a:gd name="T58" fmla="*/ 11 w 3757"/>
                <a:gd name="T59" fmla="*/ 24 h 295"/>
                <a:gd name="T60" fmla="*/ 24 w 3757"/>
                <a:gd name="T61" fmla="*/ 12 h 295"/>
                <a:gd name="T62" fmla="*/ 40 w 3757"/>
                <a:gd name="T63" fmla="*/ 4 h 295"/>
                <a:gd name="T64" fmla="*/ 58 w 3757"/>
                <a:gd name="T65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57" h="295">
                  <a:moveTo>
                    <a:pt x="58" y="0"/>
                  </a:moveTo>
                  <a:lnTo>
                    <a:pt x="3697" y="0"/>
                  </a:lnTo>
                  <a:lnTo>
                    <a:pt x="3717" y="4"/>
                  </a:lnTo>
                  <a:lnTo>
                    <a:pt x="3733" y="12"/>
                  </a:lnTo>
                  <a:lnTo>
                    <a:pt x="3745" y="24"/>
                  </a:lnTo>
                  <a:lnTo>
                    <a:pt x="3753" y="40"/>
                  </a:lnTo>
                  <a:lnTo>
                    <a:pt x="3757" y="60"/>
                  </a:lnTo>
                  <a:lnTo>
                    <a:pt x="3753" y="97"/>
                  </a:lnTo>
                  <a:lnTo>
                    <a:pt x="3744" y="134"/>
                  </a:lnTo>
                  <a:lnTo>
                    <a:pt x="3730" y="167"/>
                  </a:lnTo>
                  <a:lnTo>
                    <a:pt x="3711" y="199"/>
                  </a:lnTo>
                  <a:lnTo>
                    <a:pt x="3687" y="226"/>
                  </a:lnTo>
                  <a:lnTo>
                    <a:pt x="3660" y="249"/>
                  </a:lnTo>
                  <a:lnTo>
                    <a:pt x="3629" y="269"/>
                  </a:lnTo>
                  <a:lnTo>
                    <a:pt x="3596" y="282"/>
                  </a:lnTo>
                  <a:lnTo>
                    <a:pt x="3559" y="291"/>
                  </a:lnTo>
                  <a:lnTo>
                    <a:pt x="3522" y="295"/>
                  </a:lnTo>
                  <a:lnTo>
                    <a:pt x="235" y="295"/>
                  </a:lnTo>
                  <a:lnTo>
                    <a:pt x="197" y="291"/>
                  </a:lnTo>
                  <a:lnTo>
                    <a:pt x="161" y="282"/>
                  </a:lnTo>
                  <a:lnTo>
                    <a:pt x="128" y="269"/>
                  </a:lnTo>
                  <a:lnTo>
                    <a:pt x="97" y="249"/>
                  </a:lnTo>
                  <a:lnTo>
                    <a:pt x="68" y="226"/>
                  </a:lnTo>
                  <a:lnTo>
                    <a:pt x="46" y="199"/>
                  </a:lnTo>
                  <a:lnTo>
                    <a:pt x="26" y="167"/>
                  </a:lnTo>
                  <a:lnTo>
                    <a:pt x="13" y="134"/>
                  </a:lnTo>
                  <a:lnTo>
                    <a:pt x="3" y="97"/>
                  </a:lnTo>
                  <a:lnTo>
                    <a:pt x="0" y="60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10"/>
            <p:cNvSpPr>
              <a:spLocks/>
            </p:cNvSpPr>
            <p:nvPr/>
          </p:nvSpPr>
          <p:spPr bwMode="auto">
            <a:xfrm>
              <a:off x="1190626" y="4225925"/>
              <a:ext cx="104775" cy="22225"/>
            </a:xfrm>
            <a:custGeom>
              <a:avLst/>
              <a:gdLst>
                <a:gd name="T0" fmla="*/ 59 w 528"/>
                <a:gd name="T1" fmla="*/ 0 h 118"/>
                <a:gd name="T2" fmla="*/ 469 w 528"/>
                <a:gd name="T3" fmla="*/ 0 h 118"/>
                <a:gd name="T4" fmla="*/ 489 w 528"/>
                <a:gd name="T5" fmla="*/ 3 h 118"/>
                <a:gd name="T6" fmla="*/ 505 w 528"/>
                <a:gd name="T7" fmla="*/ 11 h 118"/>
                <a:gd name="T8" fmla="*/ 517 w 528"/>
                <a:gd name="T9" fmla="*/ 24 h 118"/>
                <a:gd name="T10" fmla="*/ 525 w 528"/>
                <a:gd name="T11" fmla="*/ 41 h 118"/>
                <a:gd name="T12" fmla="*/ 528 w 528"/>
                <a:gd name="T13" fmla="*/ 59 h 118"/>
                <a:gd name="T14" fmla="*/ 525 w 528"/>
                <a:gd name="T15" fmla="*/ 78 h 118"/>
                <a:gd name="T16" fmla="*/ 517 w 528"/>
                <a:gd name="T17" fmla="*/ 94 h 118"/>
                <a:gd name="T18" fmla="*/ 505 w 528"/>
                <a:gd name="T19" fmla="*/ 106 h 118"/>
                <a:gd name="T20" fmla="*/ 489 w 528"/>
                <a:gd name="T21" fmla="*/ 115 h 118"/>
                <a:gd name="T22" fmla="*/ 469 w 528"/>
                <a:gd name="T23" fmla="*/ 118 h 118"/>
                <a:gd name="T24" fmla="*/ 59 w 528"/>
                <a:gd name="T25" fmla="*/ 118 h 118"/>
                <a:gd name="T26" fmla="*/ 40 w 528"/>
                <a:gd name="T27" fmla="*/ 115 h 118"/>
                <a:gd name="T28" fmla="*/ 24 w 528"/>
                <a:gd name="T29" fmla="*/ 106 h 118"/>
                <a:gd name="T30" fmla="*/ 11 w 528"/>
                <a:gd name="T31" fmla="*/ 94 h 118"/>
                <a:gd name="T32" fmla="*/ 3 w 528"/>
                <a:gd name="T33" fmla="*/ 78 h 118"/>
                <a:gd name="T34" fmla="*/ 0 w 528"/>
                <a:gd name="T35" fmla="*/ 59 h 118"/>
                <a:gd name="T36" fmla="*/ 3 w 528"/>
                <a:gd name="T37" fmla="*/ 41 h 118"/>
                <a:gd name="T38" fmla="*/ 11 w 528"/>
                <a:gd name="T39" fmla="*/ 24 h 118"/>
                <a:gd name="T40" fmla="*/ 24 w 528"/>
                <a:gd name="T41" fmla="*/ 11 h 118"/>
                <a:gd name="T42" fmla="*/ 40 w 528"/>
                <a:gd name="T43" fmla="*/ 3 h 118"/>
                <a:gd name="T44" fmla="*/ 59 w 528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8" h="118">
                  <a:moveTo>
                    <a:pt x="59" y="0"/>
                  </a:moveTo>
                  <a:lnTo>
                    <a:pt x="469" y="0"/>
                  </a:lnTo>
                  <a:lnTo>
                    <a:pt x="489" y="3"/>
                  </a:lnTo>
                  <a:lnTo>
                    <a:pt x="505" y="11"/>
                  </a:lnTo>
                  <a:lnTo>
                    <a:pt x="517" y="24"/>
                  </a:lnTo>
                  <a:lnTo>
                    <a:pt x="525" y="41"/>
                  </a:lnTo>
                  <a:lnTo>
                    <a:pt x="528" y="59"/>
                  </a:lnTo>
                  <a:lnTo>
                    <a:pt x="525" y="78"/>
                  </a:lnTo>
                  <a:lnTo>
                    <a:pt x="517" y="94"/>
                  </a:lnTo>
                  <a:lnTo>
                    <a:pt x="505" y="106"/>
                  </a:lnTo>
                  <a:lnTo>
                    <a:pt x="489" y="115"/>
                  </a:lnTo>
                  <a:lnTo>
                    <a:pt x="469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D200"/>
            </a:solidFill>
            <a:ln w="0">
              <a:solidFill>
                <a:srgbClr val="FFD2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11"/>
            <p:cNvSpPr>
              <a:spLocks/>
            </p:cNvSpPr>
            <p:nvPr/>
          </p:nvSpPr>
          <p:spPr bwMode="auto">
            <a:xfrm>
              <a:off x="1470026" y="4225925"/>
              <a:ext cx="34925" cy="22225"/>
            </a:xfrm>
            <a:custGeom>
              <a:avLst/>
              <a:gdLst>
                <a:gd name="T0" fmla="*/ 59 w 177"/>
                <a:gd name="T1" fmla="*/ 0 h 118"/>
                <a:gd name="T2" fmla="*/ 117 w 177"/>
                <a:gd name="T3" fmla="*/ 0 h 118"/>
                <a:gd name="T4" fmla="*/ 137 w 177"/>
                <a:gd name="T5" fmla="*/ 3 h 118"/>
                <a:gd name="T6" fmla="*/ 153 w 177"/>
                <a:gd name="T7" fmla="*/ 11 h 118"/>
                <a:gd name="T8" fmla="*/ 165 w 177"/>
                <a:gd name="T9" fmla="*/ 24 h 118"/>
                <a:gd name="T10" fmla="*/ 173 w 177"/>
                <a:gd name="T11" fmla="*/ 41 h 118"/>
                <a:gd name="T12" fmla="*/ 177 w 177"/>
                <a:gd name="T13" fmla="*/ 59 h 118"/>
                <a:gd name="T14" fmla="*/ 173 w 177"/>
                <a:gd name="T15" fmla="*/ 78 h 118"/>
                <a:gd name="T16" fmla="*/ 165 w 177"/>
                <a:gd name="T17" fmla="*/ 94 h 118"/>
                <a:gd name="T18" fmla="*/ 153 w 177"/>
                <a:gd name="T19" fmla="*/ 106 h 118"/>
                <a:gd name="T20" fmla="*/ 137 w 177"/>
                <a:gd name="T21" fmla="*/ 115 h 118"/>
                <a:gd name="T22" fmla="*/ 117 w 177"/>
                <a:gd name="T23" fmla="*/ 118 h 118"/>
                <a:gd name="T24" fmla="*/ 59 w 177"/>
                <a:gd name="T25" fmla="*/ 118 h 118"/>
                <a:gd name="T26" fmla="*/ 41 w 177"/>
                <a:gd name="T27" fmla="*/ 115 h 118"/>
                <a:gd name="T28" fmla="*/ 24 w 177"/>
                <a:gd name="T29" fmla="*/ 106 h 118"/>
                <a:gd name="T30" fmla="*/ 11 w 177"/>
                <a:gd name="T31" fmla="*/ 94 h 118"/>
                <a:gd name="T32" fmla="*/ 3 w 177"/>
                <a:gd name="T33" fmla="*/ 78 h 118"/>
                <a:gd name="T34" fmla="*/ 0 w 177"/>
                <a:gd name="T35" fmla="*/ 59 h 118"/>
                <a:gd name="T36" fmla="*/ 3 w 177"/>
                <a:gd name="T37" fmla="*/ 41 h 118"/>
                <a:gd name="T38" fmla="*/ 11 w 177"/>
                <a:gd name="T39" fmla="*/ 24 h 118"/>
                <a:gd name="T40" fmla="*/ 24 w 177"/>
                <a:gd name="T41" fmla="*/ 11 h 118"/>
                <a:gd name="T42" fmla="*/ 41 w 177"/>
                <a:gd name="T43" fmla="*/ 3 h 118"/>
                <a:gd name="T44" fmla="*/ 59 w 177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7" h="118">
                  <a:moveTo>
                    <a:pt x="59" y="0"/>
                  </a:moveTo>
                  <a:lnTo>
                    <a:pt x="117" y="0"/>
                  </a:lnTo>
                  <a:lnTo>
                    <a:pt x="137" y="3"/>
                  </a:lnTo>
                  <a:lnTo>
                    <a:pt x="153" y="11"/>
                  </a:lnTo>
                  <a:lnTo>
                    <a:pt x="165" y="24"/>
                  </a:lnTo>
                  <a:lnTo>
                    <a:pt x="173" y="41"/>
                  </a:lnTo>
                  <a:lnTo>
                    <a:pt x="177" y="59"/>
                  </a:lnTo>
                  <a:lnTo>
                    <a:pt x="173" y="78"/>
                  </a:lnTo>
                  <a:lnTo>
                    <a:pt x="165" y="94"/>
                  </a:lnTo>
                  <a:lnTo>
                    <a:pt x="153" y="106"/>
                  </a:lnTo>
                  <a:lnTo>
                    <a:pt x="137" y="115"/>
                  </a:lnTo>
                  <a:lnTo>
                    <a:pt x="117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4" y="106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12"/>
            <p:cNvSpPr>
              <a:spLocks/>
            </p:cNvSpPr>
            <p:nvPr/>
          </p:nvSpPr>
          <p:spPr bwMode="auto">
            <a:xfrm>
              <a:off x="1528763" y="4225925"/>
              <a:ext cx="34925" cy="22225"/>
            </a:xfrm>
            <a:custGeom>
              <a:avLst/>
              <a:gdLst>
                <a:gd name="T0" fmla="*/ 58 w 177"/>
                <a:gd name="T1" fmla="*/ 0 h 118"/>
                <a:gd name="T2" fmla="*/ 117 w 177"/>
                <a:gd name="T3" fmla="*/ 0 h 118"/>
                <a:gd name="T4" fmla="*/ 136 w 177"/>
                <a:gd name="T5" fmla="*/ 3 h 118"/>
                <a:gd name="T6" fmla="*/ 152 w 177"/>
                <a:gd name="T7" fmla="*/ 11 h 118"/>
                <a:gd name="T8" fmla="*/ 165 w 177"/>
                <a:gd name="T9" fmla="*/ 24 h 118"/>
                <a:gd name="T10" fmla="*/ 173 w 177"/>
                <a:gd name="T11" fmla="*/ 41 h 118"/>
                <a:gd name="T12" fmla="*/ 177 w 177"/>
                <a:gd name="T13" fmla="*/ 59 h 118"/>
                <a:gd name="T14" fmla="*/ 173 w 177"/>
                <a:gd name="T15" fmla="*/ 78 h 118"/>
                <a:gd name="T16" fmla="*/ 165 w 177"/>
                <a:gd name="T17" fmla="*/ 94 h 118"/>
                <a:gd name="T18" fmla="*/ 152 w 177"/>
                <a:gd name="T19" fmla="*/ 106 h 118"/>
                <a:gd name="T20" fmla="*/ 136 w 177"/>
                <a:gd name="T21" fmla="*/ 115 h 118"/>
                <a:gd name="T22" fmla="*/ 117 w 177"/>
                <a:gd name="T23" fmla="*/ 118 h 118"/>
                <a:gd name="T24" fmla="*/ 58 w 177"/>
                <a:gd name="T25" fmla="*/ 118 h 118"/>
                <a:gd name="T26" fmla="*/ 40 w 177"/>
                <a:gd name="T27" fmla="*/ 115 h 118"/>
                <a:gd name="T28" fmla="*/ 24 w 177"/>
                <a:gd name="T29" fmla="*/ 106 h 118"/>
                <a:gd name="T30" fmla="*/ 11 w 177"/>
                <a:gd name="T31" fmla="*/ 94 h 118"/>
                <a:gd name="T32" fmla="*/ 3 w 177"/>
                <a:gd name="T33" fmla="*/ 78 h 118"/>
                <a:gd name="T34" fmla="*/ 0 w 177"/>
                <a:gd name="T35" fmla="*/ 59 h 118"/>
                <a:gd name="T36" fmla="*/ 3 w 177"/>
                <a:gd name="T37" fmla="*/ 41 h 118"/>
                <a:gd name="T38" fmla="*/ 11 w 177"/>
                <a:gd name="T39" fmla="*/ 24 h 118"/>
                <a:gd name="T40" fmla="*/ 24 w 177"/>
                <a:gd name="T41" fmla="*/ 11 h 118"/>
                <a:gd name="T42" fmla="*/ 40 w 177"/>
                <a:gd name="T43" fmla="*/ 3 h 118"/>
                <a:gd name="T44" fmla="*/ 58 w 177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7" h="118">
                  <a:moveTo>
                    <a:pt x="58" y="0"/>
                  </a:moveTo>
                  <a:lnTo>
                    <a:pt x="117" y="0"/>
                  </a:lnTo>
                  <a:lnTo>
                    <a:pt x="136" y="3"/>
                  </a:lnTo>
                  <a:lnTo>
                    <a:pt x="152" y="11"/>
                  </a:lnTo>
                  <a:lnTo>
                    <a:pt x="165" y="24"/>
                  </a:lnTo>
                  <a:lnTo>
                    <a:pt x="173" y="41"/>
                  </a:lnTo>
                  <a:lnTo>
                    <a:pt x="177" y="59"/>
                  </a:lnTo>
                  <a:lnTo>
                    <a:pt x="173" y="78"/>
                  </a:lnTo>
                  <a:lnTo>
                    <a:pt x="165" y="94"/>
                  </a:lnTo>
                  <a:lnTo>
                    <a:pt x="152" y="106"/>
                  </a:lnTo>
                  <a:lnTo>
                    <a:pt x="136" y="115"/>
                  </a:lnTo>
                  <a:lnTo>
                    <a:pt x="117" y="118"/>
                  </a:lnTo>
                  <a:lnTo>
                    <a:pt x="58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13"/>
            <p:cNvSpPr>
              <a:spLocks/>
            </p:cNvSpPr>
            <p:nvPr/>
          </p:nvSpPr>
          <p:spPr bwMode="auto">
            <a:xfrm>
              <a:off x="1587501" y="4225925"/>
              <a:ext cx="34925" cy="22225"/>
            </a:xfrm>
            <a:custGeom>
              <a:avLst/>
              <a:gdLst>
                <a:gd name="T0" fmla="*/ 58 w 175"/>
                <a:gd name="T1" fmla="*/ 0 h 118"/>
                <a:gd name="T2" fmla="*/ 117 w 175"/>
                <a:gd name="T3" fmla="*/ 0 h 118"/>
                <a:gd name="T4" fmla="*/ 136 w 175"/>
                <a:gd name="T5" fmla="*/ 3 h 118"/>
                <a:gd name="T6" fmla="*/ 152 w 175"/>
                <a:gd name="T7" fmla="*/ 11 h 118"/>
                <a:gd name="T8" fmla="*/ 164 w 175"/>
                <a:gd name="T9" fmla="*/ 24 h 118"/>
                <a:gd name="T10" fmla="*/ 172 w 175"/>
                <a:gd name="T11" fmla="*/ 41 h 118"/>
                <a:gd name="T12" fmla="*/ 175 w 175"/>
                <a:gd name="T13" fmla="*/ 59 h 118"/>
                <a:gd name="T14" fmla="*/ 172 w 175"/>
                <a:gd name="T15" fmla="*/ 78 h 118"/>
                <a:gd name="T16" fmla="*/ 164 w 175"/>
                <a:gd name="T17" fmla="*/ 94 h 118"/>
                <a:gd name="T18" fmla="*/ 152 w 175"/>
                <a:gd name="T19" fmla="*/ 106 h 118"/>
                <a:gd name="T20" fmla="*/ 136 w 175"/>
                <a:gd name="T21" fmla="*/ 115 h 118"/>
                <a:gd name="T22" fmla="*/ 117 w 175"/>
                <a:gd name="T23" fmla="*/ 118 h 118"/>
                <a:gd name="T24" fmla="*/ 58 w 175"/>
                <a:gd name="T25" fmla="*/ 118 h 118"/>
                <a:gd name="T26" fmla="*/ 40 w 175"/>
                <a:gd name="T27" fmla="*/ 115 h 118"/>
                <a:gd name="T28" fmla="*/ 24 w 175"/>
                <a:gd name="T29" fmla="*/ 106 h 118"/>
                <a:gd name="T30" fmla="*/ 10 w 175"/>
                <a:gd name="T31" fmla="*/ 94 h 118"/>
                <a:gd name="T32" fmla="*/ 2 w 175"/>
                <a:gd name="T33" fmla="*/ 78 h 118"/>
                <a:gd name="T34" fmla="*/ 0 w 175"/>
                <a:gd name="T35" fmla="*/ 59 h 118"/>
                <a:gd name="T36" fmla="*/ 2 w 175"/>
                <a:gd name="T37" fmla="*/ 41 h 118"/>
                <a:gd name="T38" fmla="*/ 10 w 175"/>
                <a:gd name="T39" fmla="*/ 24 h 118"/>
                <a:gd name="T40" fmla="*/ 24 w 175"/>
                <a:gd name="T41" fmla="*/ 11 h 118"/>
                <a:gd name="T42" fmla="*/ 40 w 175"/>
                <a:gd name="T43" fmla="*/ 3 h 118"/>
                <a:gd name="T44" fmla="*/ 58 w 175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118">
                  <a:moveTo>
                    <a:pt x="58" y="0"/>
                  </a:moveTo>
                  <a:lnTo>
                    <a:pt x="117" y="0"/>
                  </a:lnTo>
                  <a:lnTo>
                    <a:pt x="136" y="3"/>
                  </a:lnTo>
                  <a:lnTo>
                    <a:pt x="152" y="11"/>
                  </a:lnTo>
                  <a:lnTo>
                    <a:pt x="164" y="24"/>
                  </a:lnTo>
                  <a:lnTo>
                    <a:pt x="172" y="41"/>
                  </a:lnTo>
                  <a:lnTo>
                    <a:pt x="175" y="59"/>
                  </a:lnTo>
                  <a:lnTo>
                    <a:pt x="172" y="78"/>
                  </a:lnTo>
                  <a:lnTo>
                    <a:pt x="164" y="94"/>
                  </a:lnTo>
                  <a:lnTo>
                    <a:pt x="152" y="106"/>
                  </a:lnTo>
                  <a:lnTo>
                    <a:pt x="136" y="115"/>
                  </a:lnTo>
                  <a:lnTo>
                    <a:pt x="117" y="118"/>
                  </a:lnTo>
                  <a:lnTo>
                    <a:pt x="58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0" y="94"/>
                  </a:lnTo>
                  <a:lnTo>
                    <a:pt x="2" y="78"/>
                  </a:lnTo>
                  <a:lnTo>
                    <a:pt x="0" y="59"/>
                  </a:lnTo>
                  <a:lnTo>
                    <a:pt x="2" y="41"/>
                  </a:lnTo>
                  <a:lnTo>
                    <a:pt x="10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14"/>
            <p:cNvSpPr>
              <a:spLocks/>
            </p:cNvSpPr>
            <p:nvPr/>
          </p:nvSpPr>
          <p:spPr bwMode="auto">
            <a:xfrm>
              <a:off x="1644651" y="4225925"/>
              <a:ext cx="36513" cy="22225"/>
            </a:xfrm>
            <a:custGeom>
              <a:avLst/>
              <a:gdLst>
                <a:gd name="T0" fmla="*/ 59 w 176"/>
                <a:gd name="T1" fmla="*/ 0 h 118"/>
                <a:gd name="T2" fmla="*/ 117 w 176"/>
                <a:gd name="T3" fmla="*/ 0 h 118"/>
                <a:gd name="T4" fmla="*/ 135 w 176"/>
                <a:gd name="T5" fmla="*/ 3 h 118"/>
                <a:gd name="T6" fmla="*/ 153 w 176"/>
                <a:gd name="T7" fmla="*/ 11 h 118"/>
                <a:gd name="T8" fmla="*/ 165 w 176"/>
                <a:gd name="T9" fmla="*/ 24 h 118"/>
                <a:gd name="T10" fmla="*/ 173 w 176"/>
                <a:gd name="T11" fmla="*/ 41 h 118"/>
                <a:gd name="T12" fmla="*/ 176 w 176"/>
                <a:gd name="T13" fmla="*/ 59 h 118"/>
                <a:gd name="T14" fmla="*/ 173 w 176"/>
                <a:gd name="T15" fmla="*/ 78 h 118"/>
                <a:gd name="T16" fmla="*/ 165 w 176"/>
                <a:gd name="T17" fmla="*/ 94 h 118"/>
                <a:gd name="T18" fmla="*/ 153 w 176"/>
                <a:gd name="T19" fmla="*/ 106 h 118"/>
                <a:gd name="T20" fmla="*/ 135 w 176"/>
                <a:gd name="T21" fmla="*/ 115 h 118"/>
                <a:gd name="T22" fmla="*/ 117 w 176"/>
                <a:gd name="T23" fmla="*/ 118 h 118"/>
                <a:gd name="T24" fmla="*/ 59 w 176"/>
                <a:gd name="T25" fmla="*/ 118 h 118"/>
                <a:gd name="T26" fmla="*/ 40 w 176"/>
                <a:gd name="T27" fmla="*/ 115 h 118"/>
                <a:gd name="T28" fmla="*/ 24 w 176"/>
                <a:gd name="T29" fmla="*/ 106 h 118"/>
                <a:gd name="T30" fmla="*/ 11 w 176"/>
                <a:gd name="T31" fmla="*/ 94 h 118"/>
                <a:gd name="T32" fmla="*/ 3 w 176"/>
                <a:gd name="T33" fmla="*/ 78 h 118"/>
                <a:gd name="T34" fmla="*/ 0 w 176"/>
                <a:gd name="T35" fmla="*/ 59 h 118"/>
                <a:gd name="T36" fmla="*/ 3 w 176"/>
                <a:gd name="T37" fmla="*/ 41 h 118"/>
                <a:gd name="T38" fmla="*/ 11 w 176"/>
                <a:gd name="T39" fmla="*/ 24 h 118"/>
                <a:gd name="T40" fmla="*/ 24 w 176"/>
                <a:gd name="T41" fmla="*/ 11 h 118"/>
                <a:gd name="T42" fmla="*/ 40 w 176"/>
                <a:gd name="T43" fmla="*/ 3 h 118"/>
                <a:gd name="T44" fmla="*/ 59 w 176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6" h="118">
                  <a:moveTo>
                    <a:pt x="59" y="0"/>
                  </a:moveTo>
                  <a:lnTo>
                    <a:pt x="117" y="0"/>
                  </a:lnTo>
                  <a:lnTo>
                    <a:pt x="135" y="3"/>
                  </a:lnTo>
                  <a:lnTo>
                    <a:pt x="153" y="11"/>
                  </a:lnTo>
                  <a:lnTo>
                    <a:pt x="165" y="24"/>
                  </a:lnTo>
                  <a:lnTo>
                    <a:pt x="173" y="41"/>
                  </a:lnTo>
                  <a:lnTo>
                    <a:pt x="176" y="59"/>
                  </a:lnTo>
                  <a:lnTo>
                    <a:pt x="173" y="78"/>
                  </a:lnTo>
                  <a:lnTo>
                    <a:pt x="165" y="94"/>
                  </a:lnTo>
                  <a:lnTo>
                    <a:pt x="153" y="106"/>
                  </a:lnTo>
                  <a:lnTo>
                    <a:pt x="135" y="115"/>
                  </a:lnTo>
                  <a:lnTo>
                    <a:pt x="117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15"/>
            <p:cNvSpPr>
              <a:spLocks/>
            </p:cNvSpPr>
            <p:nvPr/>
          </p:nvSpPr>
          <p:spPr bwMode="auto">
            <a:xfrm>
              <a:off x="1190626" y="4318000"/>
              <a:ext cx="222250" cy="211137"/>
            </a:xfrm>
            <a:custGeom>
              <a:avLst/>
              <a:gdLst>
                <a:gd name="T0" fmla="*/ 59 w 1115"/>
                <a:gd name="T1" fmla="*/ 0 h 1059"/>
                <a:gd name="T2" fmla="*/ 1056 w 1115"/>
                <a:gd name="T3" fmla="*/ 0 h 1059"/>
                <a:gd name="T4" fmla="*/ 1075 w 1115"/>
                <a:gd name="T5" fmla="*/ 4 h 1059"/>
                <a:gd name="T6" fmla="*/ 1091 w 1115"/>
                <a:gd name="T7" fmla="*/ 12 h 1059"/>
                <a:gd name="T8" fmla="*/ 1104 w 1115"/>
                <a:gd name="T9" fmla="*/ 25 h 1059"/>
                <a:gd name="T10" fmla="*/ 1112 w 1115"/>
                <a:gd name="T11" fmla="*/ 41 h 1059"/>
                <a:gd name="T12" fmla="*/ 1115 w 1115"/>
                <a:gd name="T13" fmla="*/ 60 h 1059"/>
                <a:gd name="T14" fmla="*/ 1115 w 1115"/>
                <a:gd name="T15" fmla="*/ 1000 h 1059"/>
                <a:gd name="T16" fmla="*/ 1112 w 1115"/>
                <a:gd name="T17" fmla="*/ 1018 h 1059"/>
                <a:gd name="T18" fmla="*/ 1104 w 1115"/>
                <a:gd name="T19" fmla="*/ 1036 h 1059"/>
                <a:gd name="T20" fmla="*/ 1091 w 1115"/>
                <a:gd name="T21" fmla="*/ 1048 h 1059"/>
                <a:gd name="T22" fmla="*/ 1075 w 1115"/>
                <a:gd name="T23" fmla="*/ 1056 h 1059"/>
                <a:gd name="T24" fmla="*/ 1056 w 1115"/>
                <a:gd name="T25" fmla="*/ 1059 h 1059"/>
                <a:gd name="T26" fmla="*/ 59 w 1115"/>
                <a:gd name="T27" fmla="*/ 1059 h 1059"/>
                <a:gd name="T28" fmla="*/ 40 w 1115"/>
                <a:gd name="T29" fmla="*/ 1056 h 1059"/>
                <a:gd name="T30" fmla="*/ 24 w 1115"/>
                <a:gd name="T31" fmla="*/ 1048 h 1059"/>
                <a:gd name="T32" fmla="*/ 11 w 1115"/>
                <a:gd name="T33" fmla="*/ 1036 h 1059"/>
                <a:gd name="T34" fmla="*/ 3 w 1115"/>
                <a:gd name="T35" fmla="*/ 1018 h 1059"/>
                <a:gd name="T36" fmla="*/ 0 w 1115"/>
                <a:gd name="T37" fmla="*/ 1000 h 1059"/>
                <a:gd name="T38" fmla="*/ 0 w 1115"/>
                <a:gd name="T39" fmla="*/ 60 h 1059"/>
                <a:gd name="T40" fmla="*/ 3 w 1115"/>
                <a:gd name="T41" fmla="*/ 41 h 1059"/>
                <a:gd name="T42" fmla="*/ 11 w 1115"/>
                <a:gd name="T43" fmla="*/ 25 h 1059"/>
                <a:gd name="T44" fmla="*/ 24 w 1115"/>
                <a:gd name="T45" fmla="*/ 12 h 1059"/>
                <a:gd name="T46" fmla="*/ 40 w 1115"/>
                <a:gd name="T47" fmla="*/ 4 h 1059"/>
                <a:gd name="T48" fmla="*/ 59 w 1115"/>
                <a:gd name="T49" fmla="*/ 0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15" h="1059">
                  <a:moveTo>
                    <a:pt x="59" y="0"/>
                  </a:moveTo>
                  <a:lnTo>
                    <a:pt x="1056" y="0"/>
                  </a:lnTo>
                  <a:lnTo>
                    <a:pt x="1075" y="4"/>
                  </a:lnTo>
                  <a:lnTo>
                    <a:pt x="1091" y="12"/>
                  </a:lnTo>
                  <a:lnTo>
                    <a:pt x="1104" y="25"/>
                  </a:lnTo>
                  <a:lnTo>
                    <a:pt x="1112" y="41"/>
                  </a:lnTo>
                  <a:lnTo>
                    <a:pt x="1115" y="60"/>
                  </a:lnTo>
                  <a:lnTo>
                    <a:pt x="1115" y="1000"/>
                  </a:lnTo>
                  <a:lnTo>
                    <a:pt x="1112" y="1018"/>
                  </a:lnTo>
                  <a:lnTo>
                    <a:pt x="1104" y="1036"/>
                  </a:lnTo>
                  <a:lnTo>
                    <a:pt x="1091" y="1048"/>
                  </a:lnTo>
                  <a:lnTo>
                    <a:pt x="1075" y="1056"/>
                  </a:lnTo>
                  <a:lnTo>
                    <a:pt x="1056" y="1059"/>
                  </a:lnTo>
                  <a:lnTo>
                    <a:pt x="59" y="1059"/>
                  </a:lnTo>
                  <a:lnTo>
                    <a:pt x="40" y="1056"/>
                  </a:lnTo>
                  <a:lnTo>
                    <a:pt x="24" y="1048"/>
                  </a:lnTo>
                  <a:lnTo>
                    <a:pt x="11" y="1036"/>
                  </a:lnTo>
                  <a:lnTo>
                    <a:pt x="3" y="1018"/>
                  </a:lnTo>
                  <a:lnTo>
                    <a:pt x="0" y="1000"/>
                  </a:lnTo>
                  <a:lnTo>
                    <a:pt x="0" y="60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53DCFF"/>
            </a:solidFill>
            <a:ln w="0">
              <a:solidFill>
                <a:srgbClr val="53DC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16"/>
            <p:cNvSpPr>
              <a:spLocks/>
            </p:cNvSpPr>
            <p:nvPr/>
          </p:nvSpPr>
          <p:spPr bwMode="auto">
            <a:xfrm>
              <a:off x="1447801" y="4318000"/>
              <a:ext cx="244475" cy="23812"/>
            </a:xfrm>
            <a:custGeom>
              <a:avLst/>
              <a:gdLst>
                <a:gd name="T0" fmla="*/ 59 w 1233"/>
                <a:gd name="T1" fmla="*/ 0 h 118"/>
                <a:gd name="T2" fmla="*/ 1174 w 1233"/>
                <a:gd name="T3" fmla="*/ 0 h 118"/>
                <a:gd name="T4" fmla="*/ 1193 w 1233"/>
                <a:gd name="T5" fmla="*/ 4 h 118"/>
                <a:gd name="T6" fmla="*/ 1209 w 1233"/>
                <a:gd name="T7" fmla="*/ 12 h 118"/>
                <a:gd name="T8" fmla="*/ 1221 w 1233"/>
                <a:gd name="T9" fmla="*/ 25 h 118"/>
                <a:gd name="T10" fmla="*/ 1230 w 1233"/>
                <a:gd name="T11" fmla="*/ 41 h 118"/>
                <a:gd name="T12" fmla="*/ 1233 w 1233"/>
                <a:gd name="T13" fmla="*/ 60 h 118"/>
                <a:gd name="T14" fmla="*/ 1230 w 1233"/>
                <a:gd name="T15" fmla="*/ 78 h 118"/>
                <a:gd name="T16" fmla="*/ 1221 w 1233"/>
                <a:gd name="T17" fmla="*/ 94 h 118"/>
                <a:gd name="T18" fmla="*/ 1209 w 1233"/>
                <a:gd name="T19" fmla="*/ 108 h 118"/>
                <a:gd name="T20" fmla="*/ 1193 w 1233"/>
                <a:gd name="T21" fmla="*/ 116 h 118"/>
                <a:gd name="T22" fmla="*/ 1174 w 1233"/>
                <a:gd name="T23" fmla="*/ 118 h 118"/>
                <a:gd name="T24" fmla="*/ 59 w 1233"/>
                <a:gd name="T25" fmla="*/ 118 h 118"/>
                <a:gd name="T26" fmla="*/ 41 w 1233"/>
                <a:gd name="T27" fmla="*/ 116 h 118"/>
                <a:gd name="T28" fmla="*/ 24 w 1233"/>
                <a:gd name="T29" fmla="*/ 108 h 118"/>
                <a:gd name="T30" fmla="*/ 11 w 1233"/>
                <a:gd name="T31" fmla="*/ 94 h 118"/>
                <a:gd name="T32" fmla="*/ 3 w 1233"/>
                <a:gd name="T33" fmla="*/ 78 h 118"/>
                <a:gd name="T34" fmla="*/ 0 w 1233"/>
                <a:gd name="T35" fmla="*/ 60 h 118"/>
                <a:gd name="T36" fmla="*/ 3 w 1233"/>
                <a:gd name="T37" fmla="*/ 41 h 118"/>
                <a:gd name="T38" fmla="*/ 11 w 1233"/>
                <a:gd name="T39" fmla="*/ 25 h 118"/>
                <a:gd name="T40" fmla="*/ 24 w 1233"/>
                <a:gd name="T41" fmla="*/ 12 h 118"/>
                <a:gd name="T42" fmla="*/ 41 w 1233"/>
                <a:gd name="T43" fmla="*/ 4 h 118"/>
                <a:gd name="T44" fmla="*/ 59 w 1233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33" h="118">
                  <a:moveTo>
                    <a:pt x="59" y="0"/>
                  </a:moveTo>
                  <a:lnTo>
                    <a:pt x="1174" y="0"/>
                  </a:lnTo>
                  <a:lnTo>
                    <a:pt x="1193" y="4"/>
                  </a:lnTo>
                  <a:lnTo>
                    <a:pt x="1209" y="12"/>
                  </a:lnTo>
                  <a:lnTo>
                    <a:pt x="1221" y="25"/>
                  </a:lnTo>
                  <a:lnTo>
                    <a:pt x="1230" y="41"/>
                  </a:lnTo>
                  <a:lnTo>
                    <a:pt x="1233" y="60"/>
                  </a:lnTo>
                  <a:lnTo>
                    <a:pt x="1230" y="78"/>
                  </a:lnTo>
                  <a:lnTo>
                    <a:pt x="1221" y="94"/>
                  </a:lnTo>
                  <a:lnTo>
                    <a:pt x="1209" y="108"/>
                  </a:lnTo>
                  <a:lnTo>
                    <a:pt x="1193" y="116"/>
                  </a:lnTo>
                  <a:lnTo>
                    <a:pt x="1174" y="118"/>
                  </a:lnTo>
                  <a:lnTo>
                    <a:pt x="59" y="118"/>
                  </a:lnTo>
                  <a:lnTo>
                    <a:pt x="41" y="116"/>
                  </a:lnTo>
                  <a:lnTo>
                    <a:pt x="24" y="108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60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1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F19"/>
            </a:solidFill>
            <a:ln w="0">
              <a:solidFill>
                <a:srgbClr val="FF4F1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17"/>
            <p:cNvSpPr>
              <a:spLocks/>
            </p:cNvSpPr>
            <p:nvPr/>
          </p:nvSpPr>
          <p:spPr bwMode="auto">
            <a:xfrm>
              <a:off x="1447801" y="4411663"/>
              <a:ext cx="115888" cy="23812"/>
            </a:xfrm>
            <a:custGeom>
              <a:avLst/>
              <a:gdLst>
                <a:gd name="T0" fmla="*/ 59 w 588"/>
                <a:gd name="T1" fmla="*/ 0 h 117"/>
                <a:gd name="T2" fmla="*/ 528 w 588"/>
                <a:gd name="T3" fmla="*/ 0 h 117"/>
                <a:gd name="T4" fmla="*/ 547 w 588"/>
                <a:gd name="T5" fmla="*/ 2 h 117"/>
                <a:gd name="T6" fmla="*/ 563 w 588"/>
                <a:gd name="T7" fmla="*/ 10 h 117"/>
                <a:gd name="T8" fmla="*/ 576 w 588"/>
                <a:gd name="T9" fmla="*/ 24 h 117"/>
                <a:gd name="T10" fmla="*/ 584 w 588"/>
                <a:gd name="T11" fmla="*/ 40 h 117"/>
                <a:gd name="T12" fmla="*/ 588 w 588"/>
                <a:gd name="T13" fmla="*/ 58 h 117"/>
                <a:gd name="T14" fmla="*/ 584 w 588"/>
                <a:gd name="T15" fmla="*/ 76 h 117"/>
                <a:gd name="T16" fmla="*/ 576 w 588"/>
                <a:gd name="T17" fmla="*/ 93 h 117"/>
                <a:gd name="T18" fmla="*/ 563 w 588"/>
                <a:gd name="T19" fmla="*/ 106 h 117"/>
                <a:gd name="T20" fmla="*/ 547 w 588"/>
                <a:gd name="T21" fmla="*/ 114 h 117"/>
                <a:gd name="T22" fmla="*/ 528 w 588"/>
                <a:gd name="T23" fmla="*/ 117 h 117"/>
                <a:gd name="T24" fmla="*/ 59 w 588"/>
                <a:gd name="T25" fmla="*/ 117 h 117"/>
                <a:gd name="T26" fmla="*/ 41 w 588"/>
                <a:gd name="T27" fmla="*/ 114 h 117"/>
                <a:gd name="T28" fmla="*/ 24 w 588"/>
                <a:gd name="T29" fmla="*/ 106 h 117"/>
                <a:gd name="T30" fmla="*/ 11 w 588"/>
                <a:gd name="T31" fmla="*/ 93 h 117"/>
                <a:gd name="T32" fmla="*/ 3 w 588"/>
                <a:gd name="T33" fmla="*/ 76 h 117"/>
                <a:gd name="T34" fmla="*/ 0 w 588"/>
                <a:gd name="T35" fmla="*/ 58 h 117"/>
                <a:gd name="T36" fmla="*/ 3 w 588"/>
                <a:gd name="T37" fmla="*/ 40 h 117"/>
                <a:gd name="T38" fmla="*/ 11 w 588"/>
                <a:gd name="T39" fmla="*/ 24 h 117"/>
                <a:gd name="T40" fmla="*/ 24 w 588"/>
                <a:gd name="T41" fmla="*/ 10 h 117"/>
                <a:gd name="T42" fmla="*/ 41 w 588"/>
                <a:gd name="T43" fmla="*/ 2 h 117"/>
                <a:gd name="T44" fmla="*/ 59 w 588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8" h="117">
                  <a:moveTo>
                    <a:pt x="59" y="0"/>
                  </a:moveTo>
                  <a:lnTo>
                    <a:pt x="528" y="0"/>
                  </a:lnTo>
                  <a:lnTo>
                    <a:pt x="547" y="2"/>
                  </a:lnTo>
                  <a:lnTo>
                    <a:pt x="563" y="10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8" y="58"/>
                  </a:lnTo>
                  <a:lnTo>
                    <a:pt x="584" y="76"/>
                  </a:lnTo>
                  <a:lnTo>
                    <a:pt x="576" y="93"/>
                  </a:lnTo>
                  <a:lnTo>
                    <a:pt x="563" y="106"/>
                  </a:lnTo>
                  <a:lnTo>
                    <a:pt x="547" y="114"/>
                  </a:lnTo>
                  <a:lnTo>
                    <a:pt x="528" y="117"/>
                  </a:lnTo>
                  <a:lnTo>
                    <a:pt x="59" y="117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0"/>
                  </a:lnTo>
                  <a:lnTo>
                    <a:pt x="41" y="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18"/>
            <p:cNvSpPr>
              <a:spLocks/>
            </p:cNvSpPr>
            <p:nvPr/>
          </p:nvSpPr>
          <p:spPr bwMode="auto">
            <a:xfrm>
              <a:off x="1447801" y="4459288"/>
              <a:ext cx="115888" cy="22225"/>
            </a:xfrm>
            <a:custGeom>
              <a:avLst/>
              <a:gdLst>
                <a:gd name="T0" fmla="*/ 59 w 588"/>
                <a:gd name="T1" fmla="*/ 0 h 117"/>
                <a:gd name="T2" fmla="*/ 528 w 588"/>
                <a:gd name="T3" fmla="*/ 0 h 117"/>
                <a:gd name="T4" fmla="*/ 547 w 588"/>
                <a:gd name="T5" fmla="*/ 2 h 117"/>
                <a:gd name="T6" fmla="*/ 563 w 588"/>
                <a:gd name="T7" fmla="*/ 11 h 117"/>
                <a:gd name="T8" fmla="*/ 576 w 588"/>
                <a:gd name="T9" fmla="*/ 24 h 117"/>
                <a:gd name="T10" fmla="*/ 584 w 588"/>
                <a:gd name="T11" fmla="*/ 40 h 117"/>
                <a:gd name="T12" fmla="*/ 588 w 588"/>
                <a:gd name="T13" fmla="*/ 58 h 117"/>
                <a:gd name="T14" fmla="*/ 584 w 588"/>
                <a:gd name="T15" fmla="*/ 76 h 117"/>
                <a:gd name="T16" fmla="*/ 576 w 588"/>
                <a:gd name="T17" fmla="*/ 93 h 117"/>
                <a:gd name="T18" fmla="*/ 563 w 588"/>
                <a:gd name="T19" fmla="*/ 106 h 117"/>
                <a:gd name="T20" fmla="*/ 547 w 588"/>
                <a:gd name="T21" fmla="*/ 114 h 117"/>
                <a:gd name="T22" fmla="*/ 528 w 588"/>
                <a:gd name="T23" fmla="*/ 117 h 117"/>
                <a:gd name="T24" fmla="*/ 59 w 588"/>
                <a:gd name="T25" fmla="*/ 117 h 117"/>
                <a:gd name="T26" fmla="*/ 41 w 588"/>
                <a:gd name="T27" fmla="*/ 114 h 117"/>
                <a:gd name="T28" fmla="*/ 24 w 588"/>
                <a:gd name="T29" fmla="*/ 106 h 117"/>
                <a:gd name="T30" fmla="*/ 11 w 588"/>
                <a:gd name="T31" fmla="*/ 93 h 117"/>
                <a:gd name="T32" fmla="*/ 3 w 588"/>
                <a:gd name="T33" fmla="*/ 76 h 117"/>
                <a:gd name="T34" fmla="*/ 0 w 588"/>
                <a:gd name="T35" fmla="*/ 58 h 117"/>
                <a:gd name="T36" fmla="*/ 3 w 588"/>
                <a:gd name="T37" fmla="*/ 40 h 117"/>
                <a:gd name="T38" fmla="*/ 11 w 588"/>
                <a:gd name="T39" fmla="*/ 24 h 117"/>
                <a:gd name="T40" fmla="*/ 24 w 588"/>
                <a:gd name="T41" fmla="*/ 11 h 117"/>
                <a:gd name="T42" fmla="*/ 41 w 588"/>
                <a:gd name="T43" fmla="*/ 2 h 117"/>
                <a:gd name="T44" fmla="*/ 59 w 588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8" h="117">
                  <a:moveTo>
                    <a:pt x="59" y="0"/>
                  </a:moveTo>
                  <a:lnTo>
                    <a:pt x="528" y="0"/>
                  </a:lnTo>
                  <a:lnTo>
                    <a:pt x="547" y="2"/>
                  </a:lnTo>
                  <a:lnTo>
                    <a:pt x="563" y="11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8" y="58"/>
                  </a:lnTo>
                  <a:lnTo>
                    <a:pt x="584" y="76"/>
                  </a:lnTo>
                  <a:lnTo>
                    <a:pt x="576" y="93"/>
                  </a:lnTo>
                  <a:lnTo>
                    <a:pt x="563" y="106"/>
                  </a:lnTo>
                  <a:lnTo>
                    <a:pt x="547" y="114"/>
                  </a:lnTo>
                  <a:lnTo>
                    <a:pt x="528" y="117"/>
                  </a:lnTo>
                  <a:lnTo>
                    <a:pt x="59" y="117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1" y="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19"/>
            <p:cNvSpPr>
              <a:spLocks/>
            </p:cNvSpPr>
            <p:nvPr/>
          </p:nvSpPr>
          <p:spPr bwMode="auto">
            <a:xfrm>
              <a:off x="1447801" y="4505325"/>
              <a:ext cx="115888" cy="23812"/>
            </a:xfrm>
            <a:custGeom>
              <a:avLst/>
              <a:gdLst>
                <a:gd name="T0" fmla="*/ 59 w 588"/>
                <a:gd name="T1" fmla="*/ 0 h 117"/>
                <a:gd name="T2" fmla="*/ 528 w 588"/>
                <a:gd name="T3" fmla="*/ 0 h 117"/>
                <a:gd name="T4" fmla="*/ 547 w 588"/>
                <a:gd name="T5" fmla="*/ 2 h 117"/>
                <a:gd name="T6" fmla="*/ 563 w 588"/>
                <a:gd name="T7" fmla="*/ 11 h 117"/>
                <a:gd name="T8" fmla="*/ 576 w 588"/>
                <a:gd name="T9" fmla="*/ 24 h 117"/>
                <a:gd name="T10" fmla="*/ 584 w 588"/>
                <a:gd name="T11" fmla="*/ 40 h 117"/>
                <a:gd name="T12" fmla="*/ 588 w 588"/>
                <a:gd name="T13" fmla="*/ 58 h 117"/>
                <a:gd name="T14" fmla="*/ 584 w 588"/>
                <a:gd name="T15" fmla="*/ 76 h 117"/>
                <a:gd name="T16" fmla="*/ 576 w 588"/>
                <a:gd name="T17" fmla="*/ 94 h 117"/>
                <a:gd name="T18" fmla="*/ 563 w 588"/>
                <a:gd name="T19" fmla="*/ 106 h 117"/>
                <a:gd name="T20" fmla="*/ 547 w 588"/>
                <a:gd name="T21" fmla="*/ 114 h 117"/>
                <a:gd name="T22" fmla="*/ 528 w 588"/>
                <a:gd name="T23" fmla="*/ 117 h 117"/>
                <a:gd name="T24" fmla="*/ 59 w 588"/>
                <a:gd name="T25" fmla="*/ 117 h 117"/>
                <a:gd name="T26" fmla="*/ 41 w 588"/>
                <a:gd name="T27" fmla="*/ 114 h 117"/>
                <a:gd name="T28" fmla="*/ 24 w 588"/>
                <a:gd name="T29" fmla="*/ 106 h 117"/>
                <a:gd name="T30" fmla="*/ 11 w 588"/>
                <a:gd name="T31" fmla="*/ 94 h 117"/>
                <a:gd name="T32" fmla="*/ 3 w 588"/>
                <a:gd name="T33" fmla="*/ 76 h 117"/>
                <a:gd name="T34" fmla="*/ 0 w 588"/>
                <a:gd name="T35" fmla="*/ 58 h 117"/>
                <a:gd name="T36" fmla="*/ 3 w 588"/>
                <a:gd name="T37" fmla="*/ 40 h 117"/>
                <a:gd name="T38" fmla="*/ 11 w 588"/>
                <a:gd name="T39" fmla="*/ 24 h 117"/>
                <a:gd name="T40" fmla="*/ 24 w 588"/>
                <a:gd name="T41" fmla="*/ 11 h 117"/>
                <a:gd name="T42" fmla="*/ 41 w 588"/>
                <a:gd name="T43" fmla="*/ 2 h 117"/>
                <a:gd name="T44" fmla="*/ 59 w 588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8" h="117">
                  <a:moveTo>
                    <a:pt x="59" y="0"/>
                  </a:moveTo>
                  <a:lnTo>
                    <a:pt x="528" y="0"/>
                  </a:lnTo>
                  <a:lnTo>
                    <a:pt x="547" y="2"/>
                  </a:lnTo>
                  <a:lnTo>
                    <a:pt x="563" y="11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8" y="58"/>
                  </a:lnTo>
                  <a:lnTo>
                    <a:pt x="584" y="76"/>
                  </a:lnTo>
                  <a:lnTo>
                    <a:pt x="576" y="94"/>
                  </a:lnTo>
                  <a:lnTo>
                    <a:pt x="563" y="106"/>
                  </a:lnTo>
                  <a:lnTo>
                    <a:pt x="547" y="114"/>
                  </a:lnTo>
                  <a:lnTo>
                    <a:pt x="528" y="117"/>
                  </a:lnTo>
                  <a:lnTo>
                    <a:pt x="59" y="117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1" y="94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1" y="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20"/>
            <p:cNvSpPr>
              <a:spLocks/>
            </p:cNvSpPr>
            <p:nvPr/>
          </p:nvSpPr>
          <p:spPr bwMode="auto">
            <a:xfrm>
              <a:off x="1587501" y="4411663"/>
              <a:ext cx="115888" cy="23812"/>
            </a:xfrm>
            <a:custGeom>
              <a:avLst/>
              <a:gdLst>
                <a:gd name="T0" fmla="*/ 58 w 587"/>
                <a:gd name="T1" fmla="*/ 0 h 117"/>
                <a:gd name="T2" fmla="*/ 528 w 587"/>
                <a:gd name="T3" fmla="*/ 0 h 117"/>
                <a:gd name="T4" fmla="*/ 546 w 587"/>
                <a:gd name="T5" fmla="*/ 2 h 117"/>
                <a:gd name="T6" fmla="*/ 563 w 587"/>
                <a:gd name="T7" fmla="*/ 10 h 117"/>
                <a:gd name="T8" fmla="*/ 575 w 587"/>
                <a:gd name="T9" fmla="*/ 24 h 117"/>
                <a:gd name="T10" fmla="*/ 583 w 587"/>
                <a:gd name="T11" fmla="*/ 40 h 117"/>
                <a:gd name="T12" fmla="*/ 587 w 587"/>
                <a:gd name="T13" fmla="*/ 58 h 117"/>
                <a:gd name="T14" fmla="*/ 583 w 587"/>
                <a:gd name="T15" fmla="*/ 76 h 117"/>
                <a:gd name="T16" fmla="*/ 575 w 587"/>
                <a:gd name="T17" fmla="*/ 93 h 117"/>
                <a:gd name="T18" fmla="*/ 563 w 587"/>
                <a:gd name="T19" fmla="*/ 106 h 117"/>
                <a:gd name="T20" fmla="*/ 546 w 587"/>
                <a:gd name="T21" fmla="*/ 114 h 117"/>
                <a:gd name="T22" fmla="*/ 528 w 587"/>
                <a:gd name="T23" fmla="*/ 117 h 117"/>
                <a:gd name="T24" fmla="*/ 58 w 587"/>
                <a:gd name="T25" fmla="*/ 117 h 117"/>
                <a:gd name="T26" fmla="*/ 40 w 587"/>
                <a:gd name="T27" fmla="*/ 114 h 117"/>
                <a:gd name="T28" fmla="*/ 24 w 587"/>
                <a:gd name="T29" fmla="*/ 106 h 117"/>
                <a:gd name="T30" fmla="*/ 10 w 587"/>
                <a:gd name="T31" fmla="*/ 93 h 117"/>
                <a:gd name="T32" fmla="*/ 2 w 587"/>
                <a:gd name="T33" fmla="*/ 76 h 117"/>
                <a:gd name="T34" fmla="*/ 0 w 587"/>
                <a:gd name="T35" fmla="*/ 58 h 117"/>
                <a:gd name="T36" fmla="*/ 2 w 587"/>
                <a:gd name="T37" fmla="*/ 40 h 117"/>
                <a:gd name="T38" fmla="*/ 10 w 587"/>
                <a:gd name="T39" fmla="*/ 24 h 117"/>
                <a:gd name="T40" fmla="*/ 24 w 587"/>
                <a:gd name="T41" fmla="*/ 10 h 117"/>
                <a:gd name="T42" fmla="*/ 40 w 587"/>
                <a:gd name="T43" fmla="*/ 2 h 117"/>
                <a:gd name="T44" fmla="*/ 58 w 587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7" h="117">
                  <a:moveTo>
                    <a:pt x="58" y="0"/>
                  </a:moveTo>
                  <a:lnTo>
                    <a:pt x="528" y="0"/>
                  </a:lnTo>
                  <a:lnTo>
                    <a:pt x="546" y="2"/>
                  </a:lnTo>
                  <a:lnTo>
                    <a:pt x="563" y="10"/>
                  </a:lnTo>
                  <a:lnTo>
                    <a:pt x="575" y="24"/>
                  </a:lnTo>
                  <a:lnTo>
                    <a:pt x="583" y="40"/>
                  </a:lnTo>
                  <a:lnTo>
                    <a:pt x="587" y="58"/>
                  </a:lnTo>
                  <a:lnTo>
                    <a:pt x="583" y="76"/>
                  </a:lnTo>
                  <a:lnTo>
                    <a:pt x="575" y="93"/>
                  </a:lnTo>
                  <a:lnTo>
                    <a:pt x="563" y="106"/>
                  </a:lnTo>
                  <a:lnTo>
                    <a:pt x="546" y="114"/>
                  </a:lnTo>
                  <a:lnTo>
                    <a:pt x="528" y="117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0" y="93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21"/>
            <p:cNvSpPr>
              <a:spLocks/>
            </p:cNvSpPr>
            <p:nvPr/>
          </p:nvSpPr>
          <p:spPr bwMode="auto">
            <a:xfrm>
              <a:off x="1587501" y="4459288"/>
              <a:ext cx="115888" cy="22225"/>
            </a:xfrm>
            <a:custGeom>
              <a:avLst/>
              <a:gdLst>
                <a:gd name="T0" fmla="*/ 58 w 587"/>
                <a:gd name="T1" fmla="*/ 0 h 117"/>
                <a:gd name="T2" fmla="*/ 528 w 587"/>
                <a:gd name="T3" fmla="*/ 0 h 117"/>
                <a:gd name="T4" fmla="*/ 546 w 587"/>
                <a:gd name="T5" fmla="*/ 2 h 117"/>
                <a:gd name="T6" fmla="*/ 563 w 587"/>
                <a:gd name="T7" fmla="*/ 11 h 117"/>
                <a:gd name="T8" fmla="*/ 575 w 587"/>
                <a:gd name="T9" fmla="*/ 24 h 117"/>
                <a:gd name="T10" fmla="*/ 583 w 587"/>
                <a:gd name="T11" fmla="*/ 40 h 117"/>
                <a:gd name="T12" fmla="*/ 587 w 587"/>
                <a:gd name="T13" fmla="*/ 58 h 117"/>
                <a:gd name="T14" fmla="*/ 583 w 587"/>
                <a:gd name="T15" fmla="*/ 76 h 117"/>
                <a:gd name="T16" fmla="*/ 575 w 587"/>
                <a:gd name="T17" fmla="*/ 93 h 117"/>
                <a:gd name="T18" fmla="*/ 563 w 587"/>
                <a:gd name="T19" fmla="*/ 106 h 117"/>
                <a:gd name="T20" fmla="*/ 546 w 587"/>
                <a:gd name="T21" fmla="*/ 114 h 117"/>
                <a:gd name="T22" fmla="*/ 528 w 587"/>
                <a:gd name="T23" fmla="*/ 117 h 117"/>
                <a:gd name="T24" fmla="*/ 58 w 587"/>
                <a:gd name="T25" fmla="*/ 117 h 117"/>
                <a:gd name="T26" fmla="*/ 40 w 587"/>
                <a:gd name="T27" fmla="*/ 114 h 117"/>
                <a:gd name="T28" fmla="*/ 24 w 587"/>
                <a:gd name="T29" fmla="*/ 106 h 117"/>
                <a:gd name="T30" fmla="*/ 10 w 587"/>
                <a:gd name="T31" fmla="*/ 93 h 117"/>
                <a:gd name="T32" fmla="*/ 2 w 587"/>
                <a:gd name="T33" fmla="*/ 76 h 117"/>
                <a:gd name="T34" fmla="*/ 0 w 587"/>
                <a:gd name="T35" fmla="*/ 58 h 117"/>
                <a:gd name="T36" fmla="*/ 2 w 587"/>
                <a:gd name="T37" fmla="*/ 40 h 117"/>
                <a:gd name="T38" fmla="*/ 10 w 587"/>
                <a:gd name="T39" fmla="*/ 24 h 117"/>
                <a:gd name="T40" fmla="*/ 24 w 587"/>
                <a:gd name="T41" fmla="*/ 11 h 117"/>
                <a:gd name="T42" fmla="*/ 40 w 587"/>
                <a:gd name="T43" fmla="*/ 2 h 117"/>
                <a:gd name="T44" fmla="*/ 58 w 587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7" h="117">
                  <a:moveTo>
                    <a:pt x="58" y="0"/>
                  </a:moveTo>
                  <a:lnTo>
                    <a:pt x="528" y="0"/>
                  </a:lnTo>
                  <a:lnTo>
                    <a:pt x="546" y="2"/>
                  </a:lnTo>
                  <a:lnTo>
                    <a:pt x="563" y="11"/>
                  </a:lnTo>
                  <a:lnTo>
                    <a:pt x="575" y="24"/>
                  </a:lnTo>
                  <a:lnTo>
                    <a:pt x="583" y="40"/>
                  </a:lnTo>
                  <a:lnTo>
                    <a:pt x="587" y="58"/>
                  </a:lnTo>
                  <a:lnTo>
                    <a:pt x="583" y="76"/>
                  </a:lnTo>
                  <a:lnTo>
                    <a:pt x="575" y="93"/>
                  </a:lnTo>
                  <a:lnTo>
                    <a:pt x="563" y="106"/>
                  </a:lnTo>
                  <a:lnTo>
                    <a:pt x="546" y="114"/>
                  </a:lnTo>
                  <a:lnTo>
                    <a:pt x="528" y="117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0" y="93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22"/>
            <p:cNvSpPr>
              <a:spLocks/>
            </p:cNvSpPr>
            <p:nvPr/>
          </p:nvSpPr>
          <p:spPr bwMode="auto">
            <a:xfrm>
              <a:off x="1587501" y="4505325"/>
              <a:ext cx="115888" cy="23812"/>
            </a:xfrm>
            <a:custGeom>
              <a:avLst/>
              <a:gdLst>
                <a:gd name="T0" fmla="*/ 58 w 587"/>
                <a:gd name="T1" fmla="*/ 0 h 117"/>
                <a:gd name="T2" fmla="*/ 528 w 587"/>
                <a:gd name="T3" fmla="*/ 0 h 117"/>
                <a:gd name="T4" fmla="*/ 546 w 587"/>
                <a:gd name="T5" fmla="*/ 2 h 117"/>
                <a:gd name="T6" fmla="*/ 563 w 587"/>
                <a:gd name="T7" fmla="*/ 11 h 117"/>
                <a:gd name="T8" fmla="*/ 575 w 587"/>
                <a:gd name="T9" fmla="*/ 24 h 117"/>
                <a:gd name="T10" fmla="*/ 583 w 587"/>
                <a:gd name="T11" fmla="*/ 40 h 117"/>
                <a:gd name="T12" fmla="*/ 587 w 587"/>
                <a:gd name="T13" fmla="*/ 58 h 117"/>
                <a:gd name="T14" fmla="*/ 583 w 587"/>
                <a:gd name="T15" fmla="*/ 76 h 117"/>
                <a:gd name="T16" fmla="*/ 575 w 587"/>
                <a:gd name="T17" fmla="*/ 94 h 117"/>
                <a:gd name="T18" fmla="*/ 563 w 587"/>
                <a:gd name="T19" fmla="*/ 106 h 117"/>
                <a:gd name="T20" fmla="*/ 546 w 587"/>
                <a:gd name="T21" fmla="*/ 114 h 117"/>
                <a:gd name="T22" fmla="*/ 528 w 587"/>
                <a:gd name="T23" fmla="*/ 117 h 117"/>
                <a:gd name="T24" fmla="*/ 58 w 587"/>
                <a:gd name="T25" fmla="*/ 117 h 117"/>
                <a:gd name="T26" fmla="*/ 40 w 587"/>
                <a:gd name="T27" fmla="*/ 114 h 117"/>
                <a:gd name="T28" fmla="*/ 24 w 587"/>
                <a:gd name="T29" fmla="*/ 106 h 117"/>
                <a:gd name="T30" fmla="*/ 10 w 587"/>
                <a:gd name="T31" fmla="*/ 94 h 117"/>
                <a:gd name="T32" fmla="*/ 2 w 587"/>
                <a:gd name="T33" fmla="*/ 76 h 117"/>
                <a:gd name="T34" fmla="*/ 0 w 587"/>
                <a:gd name="T35" fmla="*/ 58 h 117"/>
                <a:gd name="T36" fmla="*/ 2 w 587"/>
                <a:gd name="T37" fmla="*/ 40 h 117"/>
                <a:gd name="T38" fmla="*/ 10 w 587"/>
                <a:gd name="T39" fmla="*/ 24 h 117"/>
                <a:gd name="T40" fmla="*/ 24 w 587"/>
                <a:gd name="T41" fmla="*/ 11 h 117"/>
                <a:gd name="T42" fmla="*/ 40 w 587"/>
                <a:gd name="T43" fmla="*/ 2 h 117"/>
                <a:gd name="T44" fmla="*/ 58 w 587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7" h="117">
                  <a:moveTo>
                    <a:pt x="58" y="0"/>
                  </a:moveTo>
                  <a:lnTo>
                    <a:pt x="528" y="0"/>
                  </a:lnTo>
                  <a:lnTo>
                    <a:pt x="546" y="2"/>
                  </a:lnTo>
                  <a:lnTo>
                    <a:pt x="563" y="11"/>
                  </a:lnTo>
                  <a:lnTo>
                    <a:pt x="575" y="24"/>
                  </a:lnTo>
                  <a:lnTo>
                    <a:pt x="583" y="40"/>
                  </a:lnTo>
                  <a:lnTo>
                    <a:pt x="587" y="58"/>
                  </a:lnTo>
                  <a:lnTo>
                    <a:pt x="583" y="76"/>
                  </a:lnTo>
                  <a:lnTo>
                    <a:pt x="575" y="94"/>
                  </a:lnTo>
                  <a:lnTo>
                    <a:pt x="563" y="106"/>
                  </a:lnTo>
                  <a:lnTo>
                    <a:pt x="546" y="114"/>
                  </a:lnTo>
                  <a:lnTo>
                    <a:pt x="528" y="117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0" y="94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B9BBC1"/>
            </a:solidFill>
            <a:ln w="0">
              <a:solidFill>
                <a:srgbClr val="B9BBC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23"/>
            <p:cNvSpPr>
              <a:spLocks/>
            </p:cNvSpPr>
            <p:nvPr/>
          </p:nvSpPr>
          <p:spPr bwMode="auto">
            <a:xfrm>
              <a:off x="1447801" y="4365625"/>
              <a:ext cx="174625" cy="23812"/>
            </a:xfrm>
            <a:custGeom>
              <a:avLst/>
              <a:gdLst>
                <a:gd name="T0" fmla="*/ 59 w 880"/>
                <a:gd name="T1" fmla="*/ 0 h 117"/>
                <a:gd name="T2" fmla="*/ 822 w 880"/>
                <a:gd name="T3" fmla="*/ 0 h 117"/>
                <a:gd name="T4" fmla="*/ 841 w 880"/>
                <a:gd name="T5" fmla="*/ 2 h 117"/>
                <a:gd name="T6" fmla="*/ 857 w 880"/>
                <a:gd name="T7" fmla="*/ 10 h 117"/>
                <a:gd name="T8" fmla="*/ 869 w 880"/>
                <a:gd name="T9" fmla="*/ 24 h 117"/>
                <a:gd name="T10" fmla="*/ 877 w 880"/>
                <a:gd name="T11" fmla="*/ 39 h 117"/>
                <a:gd name="T12" fmla="*/ 880 w 880"/>
                <a:gd name="T13" fmla="*/ 58 h 117"/>
                <a:gd name="T14" fmla="*/ 877 w 880"/>
                <a:gd name="T15" fmla="*/ 76 h 117"/>
                <a:gd name="T16" fmla="*/ 869 w 880"/>
                <a:gd name="T17" fmla="*/ 92 h 117"/>
                <a:gd name="T18" fmla="*/ 857 w 880"/>
                <a:gd name="T19" fmla="*/ 106 h 117"/>
                <a:gd name="T20" fmla="*/ 841 w 880"/>
                <a:gd name="T21" fmla="*/ 114 h 117"/>
                <a:gd name="T22" fmla="*/ 822 w 880"/>
                <a:gd name="T23" fmla="*/ 117 h 117"/>
                <a:gd name="T24" fmla="*/ 59 w 880"/>
                <a:gd name="T25" fmla="*/ 117 h 117"/>
                <a:gd name="T26" fmla="*/ 41 w 880"/>
                <a:gd name="T27" fmla="*/ 114 h 117"/>
                <a:gd name="T28" fmla="*/ 24 w 880"/>
                <a:gd name="T29" fmla="*/ 106 h 117"/>
                <a:gd name="T30" fmla="*/ 11 w 880"/>
                <a:gd name="T31" fmla="*/ 92 h 117"/>
                <a:gd name="T32" fmla="*/ 3 w 880"/>
                <a:gd name="T33" fmla="*/ 76 h 117"/>
                <a:gd name="T34" fmla="*/ 0 w 880"/>
                <a:gd name="T35" fmla="*/ 58 h 117"/>
                <a:gd name="T36" fmla="*/ 3 w 880"/>
                <a:gd name="T37" fmla="*/ 39 h 117"/>
                <a:gd name="T38" fmla="*/ 11 w 880"/>
                <a:gd name="T39" fmla="*/ 24 h 117"/>
                <a:gd name="T40" fmla="*/ 24 w 880"/>
                <a:gd name="T41" fmla="*/ 10 h 117"/>
                <a:gd name="T42" fmla="*/ 41 w 880"/>
                <a:gd name="T43" fmla="*/ 2 h 117"/>
                <a:gd name="T44" fmla="*/ 59 w 880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80" h="117">
                  <a:moveTo>
                    <a:pt x="59" y="0"/>
                  </a:moveTo>
                  <a:lnTo>
                    <a:pt x="822" y="0"/>
                  </a:lnTo>
                  <a:lnTo>
                    <a:pt x="841" y="2"/>
                  </a:lnTo>
                  <a:lnTo>
                    <a:pt x="857" y="10"/>
                  </a:lnTo>
                  <a:lnTo>
                    <a:pt x="869" y="24"/>
                  </a:lnTo>
                  <a:lnTo>
                    <a:pt x="877" y="39"/>
                  </a:lnTo>
                  <a:lnTo>
                    <a:pt x="880" y="58"/>
                  </a:lnTo>
                  <a:lnTo>
                    <a:pt x="877" y="76"/>
                  </a:lnTo>
                  <a:lnTo>
                    <a:pt x="869" y="92"/>
                  </a:lnTo>
                  <a:lnTo>
                    <a:pt x="857" y="106"/>
                  </a:lnTo>
                  <a:lnTo>
                    <a:pt x="841" y="114"/>
                  </a:lnTo>
                  <a:lnTo>
                    <a:pt x="822" y="117"/>
                  </a:lnTo>
                  <a:lnTo>
                    <a:pt x="59" y="117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0"/>
                  </a:lnTo>
                  <a:lnTo>
                    <a:pt x="41" y="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E9001E"/>
            </a:solidFill>
            <a:ln w="0">
              <a:solidFill>
                <a:srgbClr val="E9001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24"/>
            <p:cNvSpPr>
              <a:spLocks/>
            </p:cNvSpPr>
            <p:nvPr/>
          </p:nvSpPr>
          <p:spPr bwMode="auto">
            <a:xfrm>
              <a:off x="1377951" y="4610100"/>
              <a:ext cx="139700" cy="23812"/>
            </a:xfrm>
            <a:custGeom>
              <a:avLst/>
              <a:gdLst>
                <a:gd name="T0" fmla="*/ 0 w 704"/>
                <a:gd name="T1" fmla="*/ 0 h 118"/>
                <a:gd name="T2" fmla="*/ 704 w 704"/>
                <a:gd name="T3" fmla="*/ 0 h 118"/>
                <a:gd name="T4" fmla="*/ 702 w 704"/>
                <a:gd name="T5" fmla="*/ 28 h 118"/>
                <a:gd name="T6" fmla="*/ 692 w 704"/>
                <a:gd name="T7" fmla="*/ 53 h 118"/>
                <a:gd name="T8" fmla="*/ 679 w 704"/>
                <a:gd name="T9" fmla="*/ 75 h 118"/>
                <a:gd name="T10" fmla="*/ 660 w 704"/>
                <a:gd name="T11" fmla="*/ 93 h 118"/>
                <a:gd name="T12" fmla="*/ 639 w 704"/>
                <a:gd name="T13" fmla="*/ 107 h 118"/>
                <a:gd name="T14" fmla="*/ 614 w 704"/>
                <a:gd name="T15" fmla="*/ 116 h 118"/>
                <a:gd name="T16" fmla="*/ 586 w 704"/>
                <a:gd name="T17" fmla="*/ 118 h 118"/>
                <a:gd name="T18" fmla="*/ 117 w 704"/>
                <a:gd name="T19" fmla="*/ 118 h 118"/>
                <a:gd name="T20" fmla="*/ 91 w 704"/>
                <a:gd name="T21" fmla="*/ 116 h 118"/>
                <a:gd name="T22" fmla="*/ 66 w 704"/>
                <a:gd name="T23" fmla="*/ 107 h 118"/>
                <a:gd name="T24" fmla="*/ 44 w 704"/>
                <a:gd name="T25" fmla="*/ 93 h 118"/>
                <a:gd name="T26" fmla="*/ 26 w 704"/>
                <a:gd name="T27" fmla="*/ 75 h 118"/>
                <a:gd name="T28" fmla="*/ 12 w 704"/>
                <a:gd name="T29" fmla="*/ 53 h 118"/>
                <a:gd name="T30" fmla="*/ 3 w 704"/>
                <a:gd name="T31" fmla="*/ 28 h 118"/>
                <a:gd name="T32" fmla="*/ 0 w 704"/>
                <a:gd name="T3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4" h="118">
                  <a:moveTo>
                    <a:pt x="0" y="0"/>
                  </a:moveTo>
                  <a:lnTo>
                    <a:pt x="704" y="0"/>
                  </a:lnTo>
                  <a:lnTo>
                    <a:pt x="702" y="28"/>
                  </a:lnTo>
                  <a:lnTo>
                    <a:pt x="692" y="53"/>
                  </a:lnTo>
                  <a:lnTo>
                    <a:pt x="679" y="75"/>
                  </a:lnTo>
                  <a:lnTo>
                    <a:pt x="660" y="93"/>
                  </a:lnTo>
                  <a:lnTo>
                    <a:pt x="639" y="107"/>
                  </a:lnTo>
                  <a:lnTo>
                    <a:pt x="614" y="116"/>
                  </a:lnTo>
                  <a:lnTo>
                    <a:pt x="586" y="118"/>
                  </a:lnTo>
                  <a:lnTo>
                    <a:pt x="117" y="118"/>
                  </a:lnTo>
                  <a:lnTo>
                    <a:pt x="91" y="116"/>
                  </a:lnTo>
                  <a:lnTo>
                    <a:pt x="66" y="107"/>
                  </a:lnTo>
                  <a:lnTo>
                    <a:pt x="44" y="93"/>
                  </a:lnTo>
                  <a:lnTo>
                    <a:pt x="26" y="75"/>
                  </a:lnTo>
                  <a:lnTo>
                    <a:pt x="12" y="53"/>
                  </a:lnTo>
                  <a:lnTo>
                    <a:pt x="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8996"/>
            </a:solidFill>
            <a:ln w="0">
              <a:solidFill>
                <a:srgbClr val="8B899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90" name="그림 8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758" y="2534036"/>
            <a:ext cx="505772" cy="505772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526" y="3516531"/>
            <a:ext cx="607977" cy="607977"/>
          </a:xfrm>
          <a:prstGeom prst="rect">
            <a:avLst/>
          </a:prstGeom>
        </p:spPr>
      </p:pic>
      <p:pic>
        <p:nvPicPr>
          <p:cNvPr id="95" name="그림 94" descr="선생님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25079" y="4431433"/>
            <a:ext cx="1723582" cy="1730477"/>
          </a:xfrm>
          <a:prstGeom prst="rect">
            <a:avLst/>
          </a:prstGeom>
        </p:spPr>
      </p:pic>
      <p:pic>
        <p:nvPicPr>
          <p:cNvPr id="96" name="그림 95" descr="가위바위보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55021" y="2498631"/>
            <a:ext cx="726304" cy="662840"/>
          </a:xfrm>
          <a:prstGeom prst="rect">
            <a:avLst/>
          </a:prstGeom>
        </p:spPr>
      </p:pic>
      <p:grpSp>
        <p:nvGrpSpPr>
          <p:cNvPr id="102" name="그룹 101"/>
          <p:cNvGrpSpPr/>
          <p:nvPr/>
        </p:nvGrpSpPr>
        <p:grpSpPr>
          <a:xfrm>
            <a:off x="7495658" y="3448068"/>
            <a:ext cx="788533" cy="789153"/>
            <a:chOff x="6264542" y="2621237"/>
            <a:chExt cx="788533" cy="789153"/>
          </a:xfrm>
        </p:grpSpPr>
        <p:pic>
          <p:nvPicPr>
            <p:cNvPr id="98" name="그림 97" descr="KakaoTalk_20191021_101251540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64542" y="2621237"/>
              <a:ext cx="321084" cy="290897"/>
            </a:xfrm>
            <a:prstGeom prst="rect">
              <a:avLst/>
            </a:prstGeom>
          </p:spPr>
        </p:pic>
        <p:pic>
          <p:nvPicPr>
            <p:cNvPr id="99" name="그림 98" descr="KakaoTalk_20191021_101251750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06593" y="2840412"/>
              <a:ext cx="346482" cy="322791"/>
            </a:xfrm>
            <a:prstGeom prst="rect">
              <a:avLst/>
            </a:prstGeom>
          </p:spPr>
        </p:pic>
        <p:pic>
          <p:nvPicPr>
            <p:cNvPr id="100" name="그림 99" descr="KakaoTalk_20191021_101251953.pn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88300" y="3062322"/>
              <a:ext cx="354122" cy="348068"/>
            </a:xfrm>
            <a:prstGeom prst="rect">
              <a:avLst/>
            </a:prstGeom>
          </p:spPr>
        </p:pic>
      </p:grpSp>
      <p:pic>
        <p:nvPicPr>
          <p:cNvPr id="101" name="그림 100" descr="자바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398517" y="4557408"/>
            <a:ext cx="461015" cy="775506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-1" y="0"/>
            <a:ext cx="1239715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33439" y="1439811"/>
            <a:ext cx="409861" cy="409861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564" y="735924"/>
            <a:ext cx="12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888CA6"/>
                </a:solidFill>
              </a:rPr>
              <a:t>Timetable</a:t>
            </a:r>
            <a:endParaRPr lang="ko-KR" altLang="en-US" b="1" dirty="0">
              <a:solidFill>
                <a:srgbClr val="888CA6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416837" y="2541166"/>
            <a:ext cx="421821" cy="42182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428168" y="340469"/>
            <a:ext cx="393024" cy="393024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-99564" y="2952474"/>
            <a:ext cx="141596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bg1"/>
                </a:solidFill>
              </a:rPr>
              <a:t>Improvement</a:t>
            </a:r>
          </a:p>
          <a:p>
            <a:pPr algn="ctr"/>
            <a:r>
              <a:rPr lang="en-US" altLang="ko-KR" sz="1500" b="1" dirty="0" smtClean="0">
                <a:solidFill>
                  <a:schemeClr val="bg1"/>
                </a:solidFill>
              </a:rPr>
              <a:t>Points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41428" y="1822871"/>
            <a:ext cx="921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888CA6"/>
                </a:solidFill>
              </a:rPr>
              <a:t>Layout</a:t>
            </a:r>
            <a:endParaRPr lang="ko-KR" altLang="en-US" b="1" dirty="0">
              <a:solidFill>
                <a:srgbClr val="888CA6"/>
              </a:solidFill>
            </a:endParaRPr>
          </a:p>
        </p:txBody>
      </p:sp>
      <p:pic>
        <p:nvPicPr>
          <p:cNvPr id="93" name="그림 92" descr="땡큐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789923" y="0"/>
            <a:ext cx="3380052" cy="202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527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169</Words>
  <Application>Microsoft Office PowerPoint</Application>
  <PresentationFormat>사용자 지정</PresentationFormat>
  <Paragraphs>84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Seunghoon Song</cp:lastModifiedBy>
  <cp:revision>163</cp:revision>
  <dcterms:created xsi:type="dcterms:W3CDTF">2019-07-03T03:53:23Z</dcterms:created>
  <dcterms:modified xsi:type="dcterms:W3CDTF">2019-10-25T07:01:15Z</dcterms:modified>
</cp:coreProperties>
</file>