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C3AD-AD5A-4B52-9C19-79EBEBDB0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BB8D9-30C2-4195-8246-85760631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35E98-7EDC-47DE-A2C7-B1358608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CB6C4-F393-41AA-8F28-232636DF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82375-4A7D-4796-B116-E1FC8E75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034D7-E8F0-45E2-B131-3E56C962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0A832-ABF7-407D-90B7-B1AFC4A7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945C4-18AC-457F-8D22-EF2EFD37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DD701-F26F-4B1D-8E09-DBF327FC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097A0-6970-4052-AA7F-468871C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54C0B2-A44D-47E1-9C81-7AE6719C4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ADABB-7C3E-4D53-8F48-E9FFEFDE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104A7-3ED5-44D6-A7D6-8F358649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E55FE-8E93-4E88-BBFF-F77DFC7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373-FF58-4C1F-9CDF-B154B0C6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C3383-574A-4549-88C9-40224A2B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D450-2606-4FCF-A8CB-329C199D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EE6AF-7278-4FCC-8AC8-C0AA62E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189A0-6986-4A50-ABCE-1B734E55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BF5E3-01FC-4938-94E8-D2CB450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FFD0A-9DC5-4401-A203-17B1133A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B7A00-570E-46E5-8262-99F16ACB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5FAE3-D167-42EB-AF1A-5D0C83EC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3D541-F79B-474B-86DD-E5892CE7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8FE2C-1E52-4C7F-90EC-26B9EFC1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58D0-7E10-481D-BDF6-9EA08113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DF986-1B93-416A-A216-D761C5A7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E9087-4995-4A0E-AE5C-564B5B6A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B1CF9-1A01-44B8-AA14-ACC2C098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3208A-B6AC-4B66-9513-D9CE7559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F15A4-EB98-46D7-BAA5-A7D86C6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C326-E6C5-40EF-9C59-B5C9C1FB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26788-8594-4697-AE18-2099FD6C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B0818-B2FD-4FB9-A748-E618F30D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18E7C-D155-467F-91BA-73D9450CB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CC5B15-3886-437F-9396-22C6F9BC7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42F2A9-C97C-4A73-AF7F-584334B9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A1ADA-DF19-430A-B80A-1621ACA5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9AF22-1C50-4507-89DB-4A4EED8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9ABE-9C02-442E-8CC6-EAD24DB4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1DC4E1-D629-4686-BDE3-EA783A05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037A7D-EC26-4CCE-BA4E-2721FC66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ED914-2E64-4F27-BD63-2A719A7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7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3D9A4B-B672-41BD-B9A2-920E8D3B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CE6FE-BC45-42EF-8D6E-16278BE2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F5BCB-BF0D-49E8-95B9-3B7649E8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22127-EA6D-411D-BB70-2EEAB84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1C882-CE3A-4152-8E1E-7AFCF337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3EF22-4BEE-4BDE-A44D-015ED97E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FA1DD-E61E-4D30-A769-0FA536C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8BBB9-5141-4C3E-850C-A47AD270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0C551-3195-4D16-8369-38352F8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1D17-4FE8-44E2-8F3F-31443C94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8426B3-9EE7-444E-BE0C-4922FA8F9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271DA-AB14-4CF9-9A14-79248CCD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E5B5-6ABE-4174-8648-A0F57336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3BDBC-261C-435C-A833-E5E5A807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06D86-7A27-4724-B492-CABD54C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03727-ADE7-469D-8171-0AD51DC5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D9999-5956-4786-B1BF-16D512C0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1C4EE-6D47-4889-9358-05F26E022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43D2-2E7D-458A-B76F-72B0A341E823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5F74E-7138-4119-B842-4C070EC69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98C5A-7E86-4373-A4C8-BA5B962CC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B1E1-3C7A-4FD1-B4EF-09DB6093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5E2B81-A7B0-4FC8-993D-AD688CE872D0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 flipV="1">
            <a:off x="1871303" y="2417640"/>
            <a:ext cx="1137888" cy="10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9003B8A-35B1-4711-B701-5E15604888D7}"/>
              </a:ext>
            </a:extLst>
          </p:cNvPr>
          <p:cNvGrpSpPr/>
          <p:nvPr/>
        </p:nvGrpSpPr>
        <p:grpSpPr>
          <a:xfrm>
            <a:off x="7247363" y="4195554"/>
            <a:ext cx="2307108" cy="1661422"/>
            <a:chOff x="6547161" y="4337897"/>
            <a:chExt cx="2307108" cy="1661422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A24A7C0-6A03-4AF3-B4C6-9AAC67197C82}"/>
                </a:ext>
              </a:extLst>
            </p:cNvPr>
            <p:cNvSpPr/>
            <p:nvPr/>
          </p:nvSpPr>
          <p:spPr>
            <a:xfrm>
              <a:off x="7774269" y="572325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고객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전화번호</a:t>
              </a: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05E8CD2-BF07-4042-864B-8C0C84CC5176}"/>
                </a:ext>
              </a:extLst>
            </p:cNvPr>
            <p:cNvSpPr/>
            <p:nvPr/>
          </p:nvSpPr>
          <p:spPr>
            <a:xfrm>
              <a:off x="6600050" y="5728379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가맹점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번호</a:t>
              </a: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B164500-28A3-49E5-90FF-64A958CFA106}"/>
                </a:ext>
              </a:extLst>
            </p:cNvPr>
            <p:cNvCxnSpPr>
              <a:cxnSpLocks/>
              <a:stCxn id="122" idx="0"/>
              <a:endCxn id="116" idx="2"/>
            </p:cNvCxnSpPr>
            <p:nvPr/>
          </p:nvCxnSpPr>
          <p:spPr>
            <a:xfrm flipV="1">
              <a:off x="7087161" y="4685032"/>
              <a:ext cx="572805" cy="63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04868FAA-4CE2-40DF-B719-7A8F0CF1A4C8}"/>
                </a:ext>
              </a:extLst>
            </p:cNvPr>
            <p:cNvCxnSpPr>
              <a:cxnSpLocks/>
              <a:stCxn id="125" idx="0"/>
              <a:endCxn id="116" idx="2"/>
            </p:cNvCxnSpPr>
            <p:nvPr/>
          </p:nvCxnSpPr>
          <p:spPr>
            <a:xfrm flipV="1">
              <a:off x="7140050" y="4685032"/>
              <a:ext cx="519916" cy="1043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82CC1D2-5F4D-41F1-A56E-DC4E5940AC44}"/>
                </a:ext>
              </a:extLst>
            </p:cNvPr>
            <p:cNvCxnSpPr>
              <a:cxnSpLocks/>
              <a:stCxn id="123" idx="0"/>
              <a:endCxn id="116" idx="2"/>
            </p:cNvCxnSpPr>
            <p:nvPr/>
          </p:nvCxnSpPr>
          <p:spPr>
            <a:xfrm flipH="1" flipV="1">
              <a:off x="7659966" y="4685032"/>
              <a:ext cx="626540" cy="624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EB5928B-DA85-43BE-8BFA-4B03C6CE8B7C}"/>
                </a:ext>
              </a:extLst>
            </p:cNvPr>
            <p:cNvCxnSpPr>
              <a:cxnSpLocks/>
              <a:stCxn id="124" idx="0"/>
              <a:endCxn id="116" idx="2"/>
            </p:cNvCxnSpPr>
            <p:nvPr/>
          </p:nvCxnSpPr>
          <p:spPr>
            <a:xfrm flipH="1" flipV="1">
              <a:off x="7659966" y="4685032"/>
              <a:ext cx="654303" cy="1038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1141B43-0F5F-41C5-808D-41573992C350}"/>
                </a:ext>
              </a:extLst>
            </p:cNvPr>
            <p:cNvGrpSpPr/>
            <p:nvPr/>
          </p:nvGrpSpPr>
          <p:grpSpPr>
            <a:xfrm>
              <a:off x="6560916" y="4337897"/>
              <a:ext cx="2232982" cy="835870"/>
              <a:chOff x="3925916" y="4337897"/>
              <a:chExt cx="2232982" cy="835870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5002017A-1B0A-464F-9D5C-F04F3E6D3E82}"/>
                  </a:ext>
                </a:extLst>
              </p:cNvPr>
              <p:cNvSpPr/>
              <p:nvPr/>
            </p:nvSpPr>
            <p:spPr>
              <a:xfrm>
                <a:off x="4385732" y="4337897"/>
                <a:ext cx="1278467" cy="347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배달</a:t>
                </a: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35EB99F-4F25-4DA7-BE72-873E79485B3A}"/>
                  </a:ext>
                </a:extLst>
              </p:cNvPr>
              <p:cNvSpPr/>
              <p:nvPr/>
            </p:nvSpPr>
            <p:spPr>
              <a:xfrm>
                <a:off x="3925916" y="4913849"/>
                <a:ext cx="1080000" cy="25863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u="sng" dirty="0"/>
                  <a:t>주문번호</a:t>
                </a:r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3675F27-012F-477B-9083-EFAE0C7AD19B}"/>
                  </a:ext>
                </a:extLst>
              </p:cNvPr>
              <p:cNvCxnSpPr>
                <a:cxnSpLocks/>
                <a:stCxn id="117" idx="0"/>
                <a:endCxn id="116" idx="2"/>
              </p:cNvCxnSpPr>
              <p:nvPr/>
            </p:nvCxnSpPr>
            <p:spPr>
              <a:xfrm flipV="1">
                <a:off x="4465916" y="4685032"/>
                <a:ext cx="559050" cy="228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37F9386E-3E41-4147-808D-8055D04188C8}"/>
                  </a:ext>
                </a:extLst>
              </p:cNvPr>
              <p:cNvSpPr/>
              <p:nvPr/>
            </p:nvSpPr>
            <p:spPr>
              <a:xfrm>
                <a:off x="5078898" y="4902827"/>
                <a:ext cx="1080000" cy="27094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주소</a:t>
                </a:r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5DF9A21B-3CFE-4DB9-A1D8-B579FC250518}"/>
                  </a:ext>
                </a:extLst>
              </p:cNvPr>
              <p:cNvCxnSpPr>
                <a:cxnSpLocks/>
                <a:stCxn id="119" idx="0"/>
                <a:endCxn id="116" idx="2"/>
              </p:cNvCxnSpPr>
              <p:nvPr/>
            </p:nvCxnSpPr>
            <p:spPr>
              <a:xfrm flipH="1" flipV="1">
                <a:off x="5024966" y="4685032"/>
                <a:ext cx="593932" cy="217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0EBFFC0F-6DB6-4150-9CBD-104E53B95DF2}"/>
                </a:ext>
              </a:extLst>
            </p:cNvPr>
            <p:cNvSpPr/>
            <p:nvPr/>
          </p:nvSpPr>
          <p:spPr>
            <a:xfrm>
              <a:off x="6547161" y="5316856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고객번호</a:t>
              </a:r>
              <a:endParaRPr lang="ko-KR" altLang="en-US" sz="1000" b="1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45861CA-56B2-4FA2-8862-6506DEF7369A}"/>
                </a:ext>
              </a:extLst>
            </p:cNvPr>
            <p:cNvSpPr/>
            <p:nvPr/>
          </p:nvSpPr>
          <p:spPr>
            <a:xfrm>
              <a:off x="7746506" y="5309237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결제수단</a:t>
              </a:r>
              <a:endParaRPr lang="ko-KR" altLang="en-US" sz="1000" b="1" dirty="0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09CB437D-DEAE-46E7-B614-30C6DCA14C8F}"/>
              </a:ext>
            </a:extLst>
          </p:cNvPr>
          <p:cNvGrpSpPr/>
          <p:nvPr/>
        </p:nvGrpSpPr>
        <p:grpSpPr>
          <a:xfrm>
            <a:off x="4530720" y="3950674"/>
            <a:ext cx="2342286" cy="1057468"/>
            <a:chOff x="3705534" y="4085821"/>
            <a:chExt cx="2342286" cy="105746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6E80AF5-D686-431A-95D5-074970568DA8}"/>
                </a:ext>
              </a:extLst>
            </p:cNvPr>
            <p:cNvSpPr/>
            <p:nvPr/>
          </p:nvSpPr>
          <p:spPr>
            <a:xfrm>
              <a:off x="3705534" y="4884651"/>
              <a:ext cx="1080000" cy="2586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u="sng" dirty="0"/>
                <a:t>주문번호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B504E6-409F-477F-B177-F359FD08155E}"/>
                </a:ext>
              </a:extLst>
            </p:cNvPr>
            <p:cNvCxnSpPr>
              <a:cxnSpLocks/>
              <a:stCxn id="58" idx="0"/>
              <a:endCxn id="170" idx="2"/>
            </p:cNvCxnSpPr>
            <p:nvPr/>
          </p:nvCxnSpPr>
          <p:spPr>
            <a:xfrm flipV="1">
              <a:off x="4245534" y="4730186"/>
              <a:ext cx="613760" cy="154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6D32931-5E89-48EF-B4D2-704A197CB9C4}"/>
                </a:ext>
              </a:extLst>
            </p:cNvPr>
            <p:cNvSpPr/>
            <p:nvPr/>
          </p:nvSpPr>
          <p:spPr>
            <a:xfrm>
              <a:off x="4967820" y="486978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u="sng" dirty="0"/>
                <a:t>고객번호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B985050B-0DA1-45D0-8628-1BC50043DBCC}"/>
                </a:ext>
              </a:extLst>
            </p:cNvPr>
            <p:cNvCxnSpPr>
              <a:cxnSpLocks/>
              <a:stCxn id="77" idx="0"/>
              <a:endCxn id="170" idx="2"/>
            </p:cNvCxnSpPr>
            <p:nvPr/>
          </p:nvCxnSpPr>
          <p:spPr>
            <a:xfrm flipH="1" flipV="1">
              <a:off x="4859294" y="4730186"/>
              <a:ext cx="648526" cy="139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다이아몬드 169">
              <a:extLst>
                <a:ext uri="{FF2B5EF4-FFF2-40B4-BE49-F238E27FC236}">
                  <a16:creationId xmlns:a16="http://schemas.microsoft.com/office/drawing/2014/main" id="{2D00562E-DAA6-4A16-8456-FBC830E126B2}"/>
                </a:ext>
              </a:extLst>
            </p:cNvPr>
            <p:cNvSpPr/>
            <p:nvPr/>
          </p:nvSpPr>
          <p:spPr>
            <a:xfrm>
              <a:off x="4229294" y="4085821"/>
              <a:ext cx="1260000" cy="644365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주문</a:t>
              </a: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B44CB80-FC55-4542-BCF7-A0E727676A1A}"/>
              </a:ext>
            </a:extLst>
          </p:cNvPr>
          <p:cNvGrpSpPr/>
          <p:nvPr/>
        </p:nvGrpSpPr>
        <p:grpSpPr>
          <a:xfrm>
            <a:off x="8738966" y="2596025"/>
            <a:ext cx="2246119" cy="1122457"/>
            <a:chOff x="6981269" y="1908817"/>
            <a:chExt cx="2246119" cy="1122457"/>
          </a:xfrm>
        </p:grpSpPr>
        <p:sp>
          <p:nvSpPr>
            <p:cNvPr id="169" name="다이아몬드 168">
              <a:extLst>
                <a:ext uri="{FF2B5EF4-FFF2-40B4-BE49-F238E27FC236}">
                  <a16:creationId xmlns:a16="http://schemas.microsoft.com/office/drawing/2014/main" id="{59E97FA4-73B6-4FC2-AFEA-E15840A72CFC}"/>
                </a:ext>
              </a:extLst>
            </p:cNvPr>
            <p:cNvSpPr/>
            <p:nvPr/>
          </p:nvSpPr>
          <p:spPr>
            <a:xfrm>
              <a:off x="7399395" y="1908817"/>
              <a:ext cx="1296462" cy="707148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납품</a:t>
              </a: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7B0CCF37-70FE-4CCE-90A1-32DF0133CDF7}"/>
                </a:ext>
              </a:extLst>
            </p:cNvPr>
            <p:cNvSpPr/>
            <p:nvPr/>
          </p:nvSpPr>
          <p:spPr>
            <a:xfrm>
              <a:off x="6981269" y="276033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가맹점번호</a:t>
              </a: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1DD69A3-7801-4E11-A8CE-C8F8121F203D}"/>
                </a:ext>
              </a:extLst>
            </p:cNvPr>
            <p:cNvSpPr/>
            <p:nvPr/>
          </p:nvSpPr>
          <p:spPr>
            <a:xfrm>
              <a:off x="8147388" y="275333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납품번호</a:t>
              </a: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6AE8F8E-738E-447A-8381-4257FAC19791}"/>
                </a:ext>
              </a:extLst>
            </p:cNvPr>
            <p:cNvCxnSpPr>
              <a:cxnSpLocks/>
              <a:stCxn id="169" idx="2"/>
              <a:endCxn id="175" idx="0"/>
            </p:cNvCxnSpPr>
            <p:nvPr/>
          </p:nvCxnSpPr>
          <p:spPr>
            <a:xfrm>
              <a:off x="8047626" y="2615965"/>
              <a:ext cx="639762" cy="137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9C47E47B-C524-4C80-AC74-FE6B09E2AF41}"/>
                </a:ext>
              </a:extLst>
            </p:cNvPr>
            <p:cNvCxnSpPr>
              <a:cxnSpLocks/>
              <a:stCxn id="169" idx="2"/>
              <a:endCxn id="174" idx="0"/>
            </p:cNvCxnSpPr>
            <p:nvPr/>
          </p:nvCxnSpPr>
          <p:spPr>
            <a:xfrm flipH="1">
              <a:off x="7521269" y="2615965"/>
              <a:ext cx="526357" cy="14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162A0429-4D75-42DD-9879-100B3BC0E222}"/>
              </a:ext>
            </a:extLst>
          </p:cNvPr>
          <p:cNvGrpSpPr/>
          <p:nvPr/>
        </p:nvGrpSpPr>
        <p:grpSpPr>
          <a:xfrm>
            <a:off x="99244" y="3782382"/>
            <a:ext cx="2316633" cy="1728097"/>
            <a:chOff x="6547161" y="4290272"/>
            <a:chExt cx="2316633" cy="1728097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581D435D-119A-40E5-B893-B1130FCEF071}"/>
                </a:ext>
              </a:extLst>
            </p:cNvPr>
            <p:cNvSpPr/>
            <p:nvPr/>
          </p:nvSpPr>
          <p:spPr>
            <a:xfrm>
              <a:off x="6600050" y="5747429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수량</a:t>
              </a:r>
              <a:endParaRPr lang="en-US" altLang="ko-KR" sz="1000" b="1" dirty="0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EB41184-E6A8-41A7-ACCF-BDA700450A21}"/>
                </a:ext>
              </a:extLst>
            </p:cNvPr>
            <p:cNvCxnSpPr>
              <a:cxnSpLocks/>
              <a:stCxn id="191" idx="0"/>
              <a:endCxn id="193" idx="2"/>
            </p:cNvCxnSpPr>
            <p:nvPr/>
          </p:nvCxnSpPr>
          <p:spPr>
            <a:xfrm flipV="1">
              <a:off x="7087161" y="4637407"/>
              <a:ext cx="553755" cy="679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56AC72BF-7D6F-4F85-91B5-D150B9B979BB}"/>
                </a:ext>
              </a:extLst>
            </p:cNvPr>
            <p:cNvCxnSpPr>
              <a:cxnSpLocks/>
              <a:stCxn id="185" idx="0"/>
              <a:endCxn id="193" idx="2"/>
            </p:cNvCxnSpPr>
            <p:nvPr/>
          </p:nvCxnSpPr>
          <p:spPr>
            <a:xfrm flipV="1">
              <a:off x="7140050" y="4637407"/>
              <a:ext cx="500866" cy="1110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618D98E9-95A6-41BB-AFF8-FA256DAC30CB}"/>
                </a:ext>
              </a:extLst>
            </p:cNvPr>
            <p:cNvCxnSpPr>
              <a:cxnSpLocks/>
              <a:stCxn id="192" idx="0"/>
              <a:endCxn id="193" idx="2"/>
            </p:cNvCxnSpPr>
            <p:nvPr/>
          </p:nvCxnSpPr>
          <p:spPr>
            <a:xfrm flipH="1" flipV="1">
              <a:off x="7640916" y="4637407"/>
              <a:ext cx="682878" cy="671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13677D2-5ACD-4F17-9B15-E75865AEABEA}"/>
                </a:ext>
              </a:extLst>
            </p:cNvPr>
            <p:cNvGrpSpPr/>
            <p:nvPr/>
          </p:nvGrpSpPr>
          <p:grpSpPr>
            <a:xfrm>
              <a:off x="6560916" y="4290272"/>
              <a:ext cx="2259233" cy="882215"/>
              <a:chOff x="3925916" y="4290272"/>
              <a:chExt cx="2259233" cy="882215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0DF4316B-D045-47DC-8915-7BACAC8B8CD2}"/>
                  </a:ext>
                </a:extLst>
              </p:cNvPr>
              <p:cNvSpPr/>
              <p:nvPr/>
            </p:nvSpPr>
            <p:spPr>
              <a:xfrm>
                <a:off x="4366682" y="4290272"/>
                <a:ext cx="1278467" cy="3471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재고관리</a:t>
                </a: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51E4D167-9265-4499-AA17-A64362361914}"/>
                  </a:ext>
                </a:extLst>
              </p:cNvPr>
              <p:cNvSpPr/>
              <p:nvPr/>
            </p:nvSpPr>
            <p:spPr>
              <a:xfrm>
                <a:off x="3925916" y="4913849"/>
                <a:ext cx="1080000" cy="25863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u="sng" dirty="0"/>
                  <a:t>상품번호</a:t>
                </a:r>
              </a:p>
            </p:txBody>
          </p: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ADAEBB5F-7E14-4122-8565-6E39B7C10588}"/>
                  </a:ext>
                </a:extLst>
              </p:cNvPr>
              <p:cNvCxnSpPr>
                <a:cxnSpLocks/>
                <a:stCxn id="194" idx="0"/>
                <a:endCxn id="193" idx="2"/>
              </p:cNvCxnSpPr>
              <p:nvPr/>
            </p:nvCxnSpPr>
            <p:spPr>
              <a:xfrm flipV="1">
                <a:off x="4465916" y="4637407"/>
                <a:ext cx="540000" cy="276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AC08452A-85FC-4EC0-B4F0-8CD9B5431688}"/>
                  </a:ext>
                </a:extLst>
              </p:cNvPr>
              <p:cNvSpPr/>
              <p:nvPr/>
            </p:nvSpPr>
            <p:spPr>
              <a:xfrm>
                <a:off x="5105149" y="4885698"/>
                <a:ext cx="1080000" cy="27094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상품이름</a:t>
                </a:r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37172F47-7349-446E-9A04-14D0AC5C4DBC}"/>
                  </a:ext>
                </a:extLst>
              </p:cNvPr>
              <p:cNvCxnSpPr>
                <a:cxnSpLocks/>
                <a:stCxn id="196" idx="0"/>
                <a:endCxn id="193" idx="2"/>
              </p:cNvCxnSpPr>
              <p:nvPr/>
            </p:nvCxnSpPr>
            <p:spPr>
              <a:xfrm flipH="1" flipV="1">
                <a:off x="5005916" y="4637407"/>
                <a:ext cx="639233" cy="248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FD31357E-6B91-49E2-8CE7-80DE2B944AD3}"/>
                </a:ext>
              </a:extLst>
            </p:cNvPr>
            <p:cNvSpPr/>
            <p:nvPr/>
          </p:nvSpPr>
          <p:spPr>
            <a:xfrm>
              <a:off x="6547161" y="5316856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입고일</a:t>
              </a: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854D90E-CFAE-4160-8004-301040849481}"/>
                </a:ext>
              </a:extLst>
            </p:cNvPr>
            <p:cNvSpPr/>
            <p:nvPr/>
          </p:nvSpPr>
          <p:spPr>
            <a:xfrm>
              <a:off x="7783794" y="5309237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사용일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4F3F97C5-A01D-4FC9-93C7-93AA6886C1AF}"/>
              </a:ext>
            </a:extLst>
          </p:cNvPr>
          <p:cNvGrpSpPr/>
          <p:nvPr/>
        </p:nvGrpSpPr>
        <p:grpSpPr>
          <a:xfrm>
            <a:off x="8609835" y="168962"/>
            <a:ext cx="2359239" cy="1985644"/>
            <a:chOff x="8038154" y="-515794"/>
            <a:chExt cx="2359239" cy="198564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CFE35C3-3558-485C-B95A-EE3E26090E64}"/>
                </a:ext>
              </a:extLst>
            </p:cNvPr>
            <p:cNvSpPr/>
            <p:nvPr/>
          </p:nvSpPr>
          <p:spPr>
            <a:xfrm>
              <a:off x="8579913" y="1109850"/>
              <a:ext cx="12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납품업체</a:t>
              </a: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48F33B9-B214-4F0B-B1D7-1C6F76CE7B5B}"/>
                </a:ext>
              </a:extLst>
            </p:cNvPr>
            <p:cNvCxnSpPr>
              <a:cxnSpLocks/>
              <a:stCxn id="161" idx="4"/>
              <a:endCxn id="160" idx="0"/>
            </p:cNvCxnSpPr>
            <p:nvPr/>
          </p:nvCxnSpPr>
          <p:spPr>
            <a:xfrm>
              <a:off x="8635693" y="906692"/>
              <a:ext cx="574220" cy="203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CE344E0C-5637-4C82-9E13-9116AB2EBEC3}"/>
                </a:ext>
              </a:extLst>
            </p:cNvPr>
            <p:cNvCxnSpPr>
              <a:cxnSpLocks/>
              <a:stCxn id="163" idx="4"/>
              <a:endCxn id="160" idx="0"/>
            </p:cNvCxnSpPr>
            <p:nvPr/>
          </p:nvCxnSpPr>
          <p:spPr>
            <a:xfrm flipH="1">
              <a:off x="9209913" y="909234"/>
              <a:ext cx="645003" cy="200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ED12EDCA-8C99-4F47-B946-E39D03D9D380}"/>
                </a:ext>
              </a:extLst>
            </p:cNvPr>
            <p:cNvCxnSpPr>
              <a:cxnSpLocks/>
              <a:stCxn id="165" idx="4"/>
              <a:endCxn id="160" idx="0"/>
            </p:cNvCxnSpPr>
            <p:nvPr/>
          </p:nvCxnSpPr>
          <p:spPr>
            <a:xfrm>
              <a:off x="8620715" y="514931"/>
              <a:ext cx="589198" cy="59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9A83CC89-D69F-4A00-9CBA-DD41ABF7E9CA}"/>
                </a:ext>
              </a:extLst>
            </p:cNvPr>
            <p:cNvCxnSpPr>
              <a:cxnSpLocks/>
              <a:stCxn id="166" idx="4"/>
              <a:endCxn id="160" idx="0"/>
            </p:cNvCxnSpPr>
            <p:nvPr/>
          </p:nvCxnSpPr>
          <p:spPr>
            <a:xfrm flipH="1">
              <a:off x="9209913" y="514931"/>
              <a:ext cx="647480" cy="59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0B5667A-73BF-4AC4-9B52-5391EF792E6E}"/>
                </a:ext>
              </a:extLst>
            </p:cNvPr>
            <p:cNvSpPr/>
            <p:nvPr/>
          </p:nvSpPr>
          <p:spPr>
            <a:xfrm>
              <a:off x="9248307" y="-507286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술</a:t>
              </a: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39CDE2A-5DBA-42AA-800B-B3C3CEC1FC80}"/>
                </a:ext>
              </a:extLst>
            </p:cNvPr>
            <p:cNvSpPr/>
            <p:nvPr/>
          </p:nvSpPr>
          <p:spPr>
            <a:xfrm>
              <a:off x="8064405" y="-51579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음료수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4B948C43-8AE1-44A3-90BE-C03808888E29}"/>
                </a:ext>
              </a:extLst>
            </p:cNvPr>
            <p:cNvCxnSpPr>
              <a:cxnSpLocks/>
              <a:stCxn id="198" idx="4"/>
              <a:endCxn id="160" idx="0"/>
            </p:cNvCxnSpPr>
            <p:nvPr/>
          </p:nvCxnSpPr>
          <p:spPr>
            <a:xfrm>
              <a:off x="8578154" y="124754"/>
              <a:ext cx="631759" cy="985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C61871DA-29CA-452E-978C-951C4ACE733B}"/>
                </a:ext>
              </a:extLst>
            </p:cNvPr>
            <p:cNvCxnSpPr>
              <a:cxnSpLocks/>
              <a:stCxn id="201" idx="4"/>
              <a:endCxn id="160" idx="0"/>
            </p:cNvCxnSpPr>
            <p:nvPr/>
          </p:nvCxnSpPr>
          <p:spPr>
            <a:xfrm>
              <a:off x="8604405" y="-244854"/>
              <a:ext cx="605508" cy="135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6B202EA1-2FC0-4239-960A-7645F1DCF151}"/>
                </a:ext>
              </a:extLst>
            </p:cNvPr>
            <p:cNvCxnSpPr>
              <a:cxnSpLocks/>
              <a:stCxn id="199" idx="4"/>
              <a:endCxn id="160" idx="0"/>
            </p:cNvCxnSpPr>
            <p:nvPr/>
          </p:nvCxnSpPr>
          <p:spPr>
            <a:xfrm flipH="1">
              <a:off x="9209913" y="135470"/>
              <a:ext cx="604645" cy="974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C4A0331B-1DCF-4A2F-B6CE-04310DB29125}"/>
                </a:ext>
              </a:extLst>
            </p:cNvPr>
            <p:cNvCxnSpPr>
              <a:cxnSpLocks/>
              <a:stCxn id="200" idx="4"/>
              <a:endCxn id="160" idx="0"/>
            </p:cNvCxnSpPr>
            <p:nvPr/>
          </p:nvCxnSpPr>
          <p:spPr>
            <a:xfrm flipH="1">
              <a:off x="9209913" y="-236346"/>
              <a:ext cx="578394" cy="1346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869D000-4CF2-4DC3-B86E-B91BE2C9A0C5}"/>
                </a:ext>
              </a:extLst>
            </p:cNvPr>
            <p:cNvSpPr/>
            <p:nvPr/>
          </p:nvSpPr>
          <p:spPr>
            <a:xfrm>
              <a:off x="8095693" y="635752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가맹점번호</a:t>
              </a: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C026D21-B273-4E9D-A7B8-10AAA3D9A0EE}"/>
                </a:ext>
              </a:extLst>
            </p:cNvPr>
            <p:cNvSpPr/>
            <p:nvPr/>
          </p:nvSpPr>
          <p:spPr>
            <a:xfrm>
              <a:off x="9314916" y="63829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납품번호</a:t>
              </a: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1B2B9FA1-00ED-4FB0-8C26-D3FD932811EF}"/>
                </a:ext>
              </a:extLst>
            </p:cNvPr>
            <p:cNvSpPr/>
            <p:nvPr/>
          </p:nvSpPr>
          <p:spPr>
            <a:xfrm>
              <a:off x="8080715" y="24399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가맹점주소</a:t>
              </a: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6375982-3FC7-49A6-9E53-355A3BC0776E}"/>
                </a:ext>
              </a:extLst>
            </p:cNvPr>
            <p:cNvSpPr/>
            <p:nvPr/>
          </p:nvSpPr>
          <p:spPr>
            <a:xfrm>
              <a:off x="9317393" y="24399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닭</a:t>
              </a: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E569FAC-8888-4F66-B918-55E7D5601B51}"/>
                </a:ext>
              </a:extLst>
            </p:cNvPr>
            <p:cNvSpPr/>
            <p:nvPr/>
          </p:nvSpPr>
          <p:spPr>
            <a:xfrm>
              <a:off x="8038154" y="-146186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기름</a:t>
              </a: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DD6C43D-8018-436B-9788-3EF5277F7E28}"/>
                </a:ext>
              </a:extLst>
            </p:cNvPr>
            <p:cNvSpPr/>
            <p:nvPr/>
          </p:nvSpPr>
          <p:spPr>
            <a:xfrm>
              <a:off x="9274558" y="-13547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양념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30A5365-2F04-47E2-8D9D-77ED963C8806}"/>
              </a:ext>
            </a:extLst>
          </p:cNvPr>
          <p:cNvGrpSpPr/>
          <p:nvPr/>
        </p:nvGrpSpPr>
        <p:grpSpPr>
          <a:xfrm>
            <a:off x="110237" y="753935"/>
            <a:ext cx="2163732" cy="1837272"/>
            <a:chOff x="275303" y="361041"/>
            <a:chExt cx="2163732" cy="1837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B0C287-DA06-4EB4-973E-C7B42B103AF1}"/>
                </a:ext>
              </a:extLst>
            </p:cNvPr>
            <p:cNvSpPr/>
            <p:nvPr/>
          </p:nvSpPr>
          <p:spPr>
            <a:xfrm>
              <a:off x="757902" y="1851178"/>
              <a:ext cx="1278467" cy="347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메뉴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DF7D81A-4B6C-4E57-BA66-CD4023E2DA42}"/>
                </a:ext>
              </a:extLst>
            </p:cNvPr>
            <p:cNvCxnSpPr>
              <a:cxnSpLocks/>
              <a:stCxn id="5" idx="4"/>
              <a:endCxn id="4" idx="0"/>
            </p:cNvCxnSpPr>
            <p:nvPr/>
          </p:nvCxnSpPr>
          <p:spPr>
            <a:xfrm flipH="1">
              <a:off x="1397136" y="1415147"/>
              <a:ext cx="501899" cy="43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BE17C4-823B-4222-99FC-58A58FD16280}"/>
                </a:ext>
              </a:extLst>
            </p:cNvPr>
            <p:cNvCxnSpPr>
              <a:cxnSpLocks/>
              <a:stCxn id="10" idx="4"/>
              <a:endCxn id="4" idx="0"/>
            </p:cNvCxnSpPr>
            <p:nvPr/>
          </p:nvCxnSpPr>
          <p:spPr>
            <a:xfrm>
              <a:off x="1297902" y="1068012"/>
              <a:ext cx="99234" cy="783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CABDD60-9D16-4F0F-8805-A481F5D3B979}"/>
                </a:ext>
              </a:extLst>
            </p:cNvPr>
            <p:cNvCxnSpPr>
              <a:cxnSpLocks/>
              <a:stCxn id="16" idx="4"/>
              <a:endCxn id="4" idx="0"/>
            </p:cNvCxnSpPr>
            <p:nvPr/>
          </p:nvCxnSpPr>
          <p:spPr>
            <a:xfrm>
              <a:off x="815303" y="1415147"/>
              <a:ext cx="581833" cy="43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13EAAD-BD51-450A-9608-8A0FB046F1D8}"/>
                </a:ext>
              </a:extLst>
            </p:cNvPr>
            <p:cNvCxnSpPr>
              <a:cxnSpLocks/>
              <a:stCxn id="18" idx="4"/>
              <a:endCxn id="4" idx="0"/>
            </p:cNvCxnSpPr>
            <p:nvPr/>
          </p:nvCxnSpPr>
          <p:spPr>
            <a:xfrm>
              <a:off x="828002" y="631981"/>
              <a:ext cx="569134" cy="1219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441DB4-62EF-44B6-9D75-67D293C28C08}"/>
                </a:ext>
              </a:extLst>
            </p:cNvPr>
            <p:cNvSpPr/>
            <p:nvPr/>
          </p:nvSpPr>
          <p:spPr>
            <a:xfrm>
              <a:off x="1359035" y="1144207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메뉴이름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026AFF-FC49-4FD8-9009-5B4C8FE054D3}"/>
                </a:ext>
              </a:extLst>
            </p:cNvPr>
            <p:cNvSpPr/>
            <p:nvPr/>
          </p:nvSpPr>
          <p:spPr>
            <a:xfrm>
              <a:off x="757902" y="797072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가격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6CFC957-22DD-403D-8537-D0C0AD3E944A}"/>
                </a:ext>
              </a:extLst>
            </p:cNvPr>
            <p:cNvSpPr/>
            <p:nvPr/>
          </p:nvSpPr>
          <p:spPr>
            <a:xfrm>
              <a:off x="275303" y="1144207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카테고리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5F3A821-AF9D-4193-AA2F-929A4516E028}"/>
                </a:ext>
              </a:extLst>
            </p:cNvPr>
            <p:cNvSpPr/>
            <p:nvPr/>
          </p:nvSpPr>
          <p:spPr>
            <a:xfrm>
              <a:off x="288002" y="36104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소개</a:t>
              </a: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BD05E0AF-C32A-4C6D-B9BF-47C2B00DFA21}"/>
              </a:ext>
            </a:extLst>
          </p:cNvPr>
          <p:cNvGrpSpPr/>
          <p:nvPr/>
        </p:nvGrpSpPr>
        <p:grpSpPr>
          <a:xfrm>
            <a:off x="2532144" y="891504"/>
            <a:ext cx="2417673" cy="2792730"/>
            <a:chOff x="2418589" y="853170"/>
            <a:chExt cx="2417673" cy="279273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081B75-93EC-460F-B473-5AD901605822}"/>
                </a:ext>
              </a:extLst>
            </p:cNvPr>
            <p:cNvSpPr/>
            <p:nvPr/>
          </p:nvSpPr>
          <p:spPr>
            <a:xfrm>
              <a:off x="2895636" y="2308961"/>
              <a:ext cx="1278467" cy="347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가맹점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865ED90-7BF2-428D-A7CB-345D6F0CCC73}"/>
                </a:ext>
              </a:extLst>
            </p:cNvPr>
            <p:cNvCxnSpPr>
              <a:cxnSpLocks/>
              <a:stCxn id="26" idx="4"/>
              <a:endCxn id="22" idx="0"/>
            </p:cNvCxnSpPr>
            <p:nvPr/>
          </p:nvCxnSpPr>
          <p:spPr>
            <a:xfrm>
              <a:off x="3499051" y="1124110"/>
              <a:ext cx="35819" cy="1184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B3ACCF4-4564-4868-AF55-422FE49F6636}"/>
                </a:ext>
              </a:extLst>
            </p:cNvPr>
            <p:cNvCxnSpPr>
              <a:cxnSpLocks/>
              <a:stCxn id="28" idx="4"/>
              <a:endCxn id="22" idx="0"/>
            </p:cNvCxnSpPr>
            <p:nvPr/>
          </p:nvCxnSpPr>
          <p:spPr>
            <a:xfrm>
              <a:off x="2968066" y="1995658"/>
              <a:ext cx="566804" cy="313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56CB536-F296-44C7-8E12-BB2833FB01C6}"/>
                </a:ext>
              </a:extLst>
            </p:cNvPr>
            <p:cNvCxnSpPr>
              <a:cxnSpLocks/>
              <a:stCxn id="31" idx="4"/>
              <a:endCxn id="22" idx="0"/>
            </p:cNvCxnSpPr>
            <p:nvPr/>
          </p:nvCxnSpPr>
          <p:spPr>
            <a:xfrm flipH="1">
              <a:off x="3534870" y="1577351"/>
              <a:ext cx="683625" cy="73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3D7544-014D-4013-AAD6-AE05EB3FD51B}"/>
                </a:ext>
              </a:extLst>
            </p:cNvPr>
            <p:cNvCxnSpPr>
              <a:cxnSpLocks/>
              <a:stCxn id="34" idx="4"/>
              <a:endCxn id="22" idx="0"/>
            </p:cNvCxnSpPr>
            <p:nvPr/>
          </p:nvCxnSpPr>
          <p:spPr>
            <a:xfrm>
              <a:off x="2959051" y="1562221"/>
              <a:ext cx="575819" cy="74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829B1E3-FB6F-4350-94FD-026EE26D10BF}"/>
                </a:ext>
              </a:extLst>
            </p:cNvPr>
            <p:cNvCxnSpPr>
              <a:cxnSpLocks/>
              <a:stCxn id="37" idx="4"/>
              <a:endCxn id="22" idx="0"/>
            </p:cNvCxnSpPr>
            <p:nvPr/>
          </p:nvCxnSpPr>
          <p:spPr>
            <a:xfrm flipH="1">
              <a:off x="3534870" y="1995658"/>
              <a:ext cx="681713" cy="313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B6AD90-33E9-4EE9-9EEE-9FD2A9FF511E}"/>
                </a:ext>
              </a:extLst>
            </p:cNvPr>
            <p:cNvCxnSpPr>
              <a:cxnSpLocks/>
              <a:stCxn id="40" idx="0"/>
              <a:endCxn id="22" idx="2"/>
            </p:cNvCxnSpPr>
            <p:nvPr/>
          </p:nvCxnSpPr>
          <p:spPr>
            <a:xfrm flipV="1">
              <a:off x="2958589" y="2656096"/>
              <a:ext cx="576281" cy="271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85D4EE8-0D75-4A9B-B1E6-8E2896FD8882}"/>
                </a:ext>
              </a:extLst>
            </p:cNvPr>
            <p:cNvCxnSpPr>
              <a:cxnSpLocks/>
              <a:stCxn id="44" idx="0"/>
              <a:endCxn id="22" idx="2"/>
            </p:cNvCxnSpPr>
            <p:nvPr/>
          </p:nvCxnSpPr>
          <p:spPr>
            <a:xfrm flipV="1">
              <a:off x="2958589" y="2656096"/>
              <a:ext cx="576281" cy="716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2EDE77B-BC49-4B4C-8D3A-8A7458AA3988}"/>
                </a:ext>
              </a:extLst>
            </p:cNvPr>
            <p:cNvCxnSpPr>
              <a:cxnSpLocks/>
              <a:stCxn id="48" idx="0"/>
              <a:endCxn id="22" idx="2"/>
            </p:cNvCxnSpPr>
            <p:nvPr/>
          </p:nvCxnSpPr>
          <p:spPr>
            <a:xfrm flipH="1" flipV="1">
              <a:off x="3534870" y="2656096"/>
              <a:ext cx="737413" cy="255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FA5B298-9EE7-4F09-A8A8-EF837CBA9A9E}"/>
                </a:ext>
              </a:extLst>
            </p:cNvPr>
            <p:cNvCxnSpPr>
              <a:cxnSpLocks/>
              <a:stCxn id="53" idx="0"/>
              <a:endCxn id="22" idx="2"/>
            </p:cNvCxnSpPr>
            <p:nvPr/>
          </p:nvCxnSpPr>
          <p:spPr>
            <a:xfrm flipH="1" flipV="1">
              <a:off x="3534870" y="2656096"/>
              <a:ext cx="761392" cy="718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AEB0843-A5F4-4BC7-8A36-055EFCC93A50}"/>
                </a:ext>
              </a:extLst>
            </p:cNvPr>
            <p:cNvSpPr/>
            <p:nvPr/>
          </p:nvSpPr>
          <p:spPr>
            <a:xfrm>
              <a:off x="2959051" y="85317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가맹점번호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0D77506-22B8-457C-909C-F2B3A62CBC01}"/>
                </a:ext>
              </a:extLst>
            </p:cNvPr>
            <p:cNvSpPr/>
            <p:nvPr/>
          </p:nvSpPr>
          <p:spPr>
            <a:xfrm>
              <a:off x="2428066" y="1724718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주소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E65A02D-FFA3-4C93-8B68-ADF48F250720}"/>
                </a:ext>
              </a:extLst>
            </p:cNvPr>
            <p:cNvSpPr/>
            <p:nvPr/>
          </p:nvSpPr>
          <p:spPr>
            <a:xfrm>
              <a:off x="3678495" y="130641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영업시간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56CE850-AD51-418B-87EF-8CB988B5FB26}"/>
                </a:ext>
              </a:extLst>
            </p:cNvPr>
            <p:cNvSpPr/>
            <p:nvPr/>
          </p:nvSpPr>
          <p:spPr>
            <a:xfrm>
              <a:off x="2419051" y="129128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전화번호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14D7900-AB63-42B4-8EF6-B0702B4EE708}"/>
                </a:ext>
              </a:extLst>
            </p:cNvPr>
            <p:cNvSpPr/>
            <p:nvPr/>
          </p:nvSpPr>
          <p:spPr>
            <a:xfrm>
              <a:off x="3676583" y="1724718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리뷰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FFC172-D692-431C-9E26-0FA9DE23FBE3}"/>
                </a:ext>
              </a:extLst>
            </p:cNvPr>
            <p:cNvSpPr/>
            <p:nvPr/>
          </p:nvSpPr>
          <p:spPr>
            <a:xfrm>
              <a:off x="2418589" y="292774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/>
                <a:t>별점</a:t>
              </a:r>
              <a:endParaRPr lang="ko-KR" altLang="en-US" sz="1000" b="1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34A809A-678F-4B2F-9631-4B9C0A7ABC68}"/>
                </a:ext>
              </a:extLst>
            </p:cNvPr>
            <p:cNvSpPr/>
            <p:nvPr/>
          </p:nvSpPr>
          <p:spPr>
            <a:xfrm>
              <a:off x="2418589" y="3372248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/>
                <a:t>직원수</a:t>
              </a:r>
              <a:endParaRPr lang="en-US" altLang="ko-KR" sz="1000" b="1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E143EB1-B785-4E06-B63D-50395ECF773D}"/>
                </a:ext>
              </a:extLst>
            </p:cNvPr>
            <p:cNvSpPr/>
            <p:nvPr/>
          </p:nvSpPr>
          <p:spPr>
            <a:xfrm>
              <a:off x="3732283" y="2911689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사업주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3A0D4AD-A0FA-4CCE-B53A-CFD86A4D5E6D}"/>
                </a:ext>
              </a:extLst>
            </p:cNvPr>
            <p:cNvSpPr/>
            <p:nvPr/>
          </p:nvSpPr>
          <p:spPr>
            <a:xfrm>
              <a:off x="3756262" y="337496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베스트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메뉴</a:t>
              </a: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E6074C7-96C8-4F91-BB79-86F60E3C981B}"/>
              </a:ext>
            </a:extLst>
          </p:cNvPr>
          <p:cNvGrpSpPr/>
          <p:nvPr/>
        </p:nvGrpSpPr>
        <p:grpSpPr>
          <a:xfrm>
            <a:off x="5674415" y="355398"/>
            <a:ext cx="2301700" cy="1241527"/>
            <a:chOff x="4990158" y="0"/>
            <a:chExt cx="2301700" cy="12415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F9F98-EC05-4C5B-AE1F-5DE19025C8D8}"/>
                </a:ext>
              </a:extLst>
            </p:cNvPr>
            <p:cNvSpPr/>
            <p:nvPr/>
          </p:nvSpPr>
          <p:spPr>
            <a:xfrm>
              <a:off x="5474378" y="881527"/>
              <a:ext cx="12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리뷰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4D23129-5F44-4C4A-8ED6-22D9FA9A7EEC}"/>
                </a:ext>
              </a:extLst>
            </p:cNvPr>
            <p:cNvCxnSpPr>
              <a:cxnSpLocks/>
              <a:stCxn id="98" idx="4"/>
              <a:endCxn id="97" idx="0"/>
            </p:cNvCxnSpPr>
            <p:nvPr/>
          </p:nvCxnSpPr>
          <p:spPr>
            <a:xfrm>
              <a:off x="5530158" y="678369"/>
              <a:ext cx="574220" cy="203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36F4177-424A-4C52-9CA9-38D16BB36BC2}"/>
                </a:ext>
              </a:extLst>
            </p:cNvPr>
            <p:cNvCxnSpPr>
              <a:cxnSpLocks/>
              <a:stCxn id="100" idx="4"/>
              <a:endCxn id="97" idx="0"/>
            </p:cNvCxnSpPr>
            <p:nvPr/>
          </p:nvCxnSpPr>
          <p:spPr>
            <a:xfrm flipH="1">
              <a:off x="6104378" y="692783"/>
              <a:ext cx="604645" cy="188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48E493D-5330-4E7D-B025-C2624DF4363E}"/>
                </a:ext>
              </a:extLst>
            </p:cNvPr>
            <p:cNvCxnSpPr>
              <a:cxnSpLocks/>
              <a:stCxn id="107" idx="4"/>
              <a:endCxn id="97" idx="0"/>
            </p:cNvCxnSpPr>
            <p:nvPr/>
          </p:nvCxnSpPr>
          <p:spPr>
            <a:xfrm>
              <a:off x="5561871" y="270940"/>
              <a:ext cx="542507" cy="610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4E3DBD0-C578-4DDF-A1EC-5AB7302ABDF6}"/>
                </a:ext>
              </a:extLst>
            </p:cNvPr>
            <p:cNvCxnSpPr>
              <a:cxnSpLocks/>
              <a:stCxn id="108" idx="4"/>
              <a:endCxn id="97" idx="0"/>
            </p:cNvCxnSpPr>
            <p:nvPr/>
          </p:nvCxnSpPr>
          <p:spPr>
            <a:xfrm flipH="1">
              <a:off x="6104378" y="286608"/>
              <a:ext cx="647480" cy="59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1F0CBFC-F241-4BE8-99C1-D2F9CBBDB431}"/>
                </a:ext>
              </a:extLst>
            </p:cNvPr>
            <p:cNvSpPr/>
            <p:nvPr/>
          </p:nvSpPr>
          <p:spPr>
            <a:xfrm>
              <a:off x="4990158" y="407429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가맹점번호</a:t>
              </a: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D6E696-C9D5-459B-9FA9-DF8437C2193D}"/>
                </a:ext>
              </a:extLst>
            </p:cNvPr>
            <p:cNvSpPr/>
            <p:nvPr/>
          </p:nvSpPr>
          <p:spPr>
            <a:xfrm>
              <a:off x="6169023" y="421843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고객번호</a:t>
              </a: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5C8191F-945B-45D5-AD43-39A64674022D}"/>
                </a:ext>
              </a:extLst>
            </p:cNvPr>
            <p:cNvSpPr/>
            <p:nvPr/>
          </p:nvSpPr>
          <p:spPr>
            <a:xfrm>
              <a:off x="5021871" y="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리뷰내용</a:t>
              </a: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3D1B973-C49F-41DC-8BE1-3AAEB2FC01DB}"/>
                </a:ext>
              </a:extLst>
            </p:cNvPr>
            <p:cNvSpPr/>
            <p:nvPr/>
          </p:nvSpPr>
          <p:spPr>
            <a:xfrm>
              <a:off x="6211858" y="15668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/>
                <a:t>점수</a:t>
              </a:r>
              <a:endParaRPr lang="ko-KR" altLang="en-US" sz="1000" b="1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3886D2C1-5574-4AA4-89F1-6B9ECEDEEAC8}"/>
              </a:ext>
            </a:extLst>
          </p:cNvPr>
          <p:cNvGrpSpPr/>
          <p:nvPr/>
        </p:nvGrpSpPr>
        <p:grpSpPr>
          <a:xfrm>
            <a:off x="5589409" y="1996174"/>
            <a:ext cx="2527742" cy="1684962"/>
            <a:chOff x="4989572" y="1669410"/>
            <a:chExt cx="2527742" cy="168496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D01E3D5-6C7C-421A-9571-9B0E7FC85C3A}"/>
                </a:ext>
              </a:extLst>
            </p:cNvPr>
            <p:cNvSpPr/>
            <p:nvPr/>
          </p:nvSpPr>
          <p:spPr>
            <a:xfrm>
              <a:off x="5592052" y="2994372"/>
              <a:ext cx="12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주문목록</a:t>
              </a:r>
              <a:endParaRPr lang="ko-KR" altLang="en-US" b="1" dirty="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178DD77-7F80-4497-A9C2-C87DCE70C0C3}"/>
                </a:ext>
              </a:extLst>
            </p:cNvPr>
            <p:cNvCxnSpPr>
              <a:cxnSpLocks/>
              <a:stCxn id="65" idx="0"/>
              <a:endCxn id="80" idx="4"/>
            </p:cNvCxnSpPr>
            <p:nvPr/>
          </p:nvCxnSpPr>
          <p:spPr>
            <a:xfrm flipH="1" flipV="1">
              <a:off x="6221111" y="1969179"/>
              <a:ext cx="941" cy="1025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D984FA5-FA8E-4A3C-9029-29F7F76721EE}"/>
                </a:ext>
              </a:extLst>
            </p:cNvPr>
            <p:cNvCxnSpPr>
              <a:cxnSpLocks/>
              <a:stCxn id="83" idx="4"/>
              <a:endCxn id="65" idx="0"/>
            </p:cNvCxnSpPr>
            <p:nvPr/>
          </p:nvCxnSpPr>
          <p:spPr>
            <a:xfrm flipH="1">
              <a:off x="6222052" y="2314690"/>
              <a:ext cx="755262" cy="679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4DAB6F5-4524-45D7-89E0-33FDB657567E}"/>
                </a:ext>
              </a:extLst>
            </p:cNvPr>
            <p:cNvCxnSpPr>
              <a:cxnSpLocks/>
              <a:stCxn id="85" idx="4"/>
              <a:endCxn id="65" idx="0"/>
            </p:cNvCxnSpPr>
            <p:nvPr/>
          </p:nvCxnSpPr>
          <p:spPr>
            <a:xfrm>
              <a:off x="5548713" y="2715220"/>
              <a:ext cx="673339" cy="279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5B7A55A-0FBF-42C7-8D2F-B74D086FD1A4}"/>
                </a:ext>
              </a:extLst>
            </p:cNvPr>
            <p:cNvCxnSpPr>
              <a:cxnSpLocks/>
              <a:stCxn id="87" idx="4"/>
              <a:endCxn id="65" idx="0"/>
            </p:cNvCxnSpPr>
            <p:nvPr/>
          </p:nvCxnSpPr>
          <p:spPr>
            <a:xfrm>
              <a:off x="5529572" y="2306337"/>
              <a:ext cx="692480" cy="68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4A9E2E-EA75-4C50-A452-823AC62536CD}"/>
                </a:ext>
              </a:extLst>
            </p:cNvPr>
            <p:cNvCxnSpPr>
              <a:cxnSpLocks/>
              <a:stCxn id="56" idx="4"/>
              <a:endCxn id="65" idx="0"/>
            </p:cNvCxnSpPr>
            <p:nvPr/>
          </p:nvCxnSpPr>
          <p:spPr>
            <a:xfrm flipH="1">
              <a:off x="6222052" y="2716904"/>
              <a:ext cx="750006" cy="277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6A343E8-407B-485A-95F1-388AAE36E536}"/>
                </a:ext>
              </a:extLst>
            </p:cNvPr>
            <p:cNvSpPr/>
            <p:nvPr/>
          </p:nvSpPr>
          <p:spPr>
            <a:xfrm>
              <a:off x="5681111" y="1669410"/>
              <a:ext cx="1080000" cy="29976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u="sng" dirty="0"/>
                <a:t>주문번호</a:t>
              </a: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B1AE428-3EE3-44AC-B4B4-C67E7AB2E4D2}"/>
                </a:ext>
              </a:extLst>
            </p:cNvPr>
            <p:cNvSpPr/>
            <p:nvPr/>
          </p:nvSpPr>
          <p:spPr>
            <a:xfrm>
              <a:off x="6437314" y="204375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가맹점번호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6CD2282-45AA-4D0B-8833-DDA877E61033}"/>
                </a:ext>
              </a:extLst>
            </p:cNvPr>
            <p:cNvSpPr/>
            <p:nvPr/>
          </p:nvSpPr>
          <p:spPr>
            <a:xfrm>
              <a:off x="5008713" y="244428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결제금액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2B07931-951C-4FB9-9A50-07F3A92FBB79}"/>
                </a:ext>
              </a:extLst>
            </p:cNvPr>
            <p:cNvSpPr/>
            <p:nvPr/>
          </p:nvSpPr>
          <p:spPr>
            <a:xfrm>
              <a:off x="4989572" y="2035397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전화번호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5BC12DD-B9DD-49D1-AE4A-948D4AAF98DA}"/>
                </a:ext>
              </a:extLst>
            </p:cNvPr>
            <p:cNvSpPr/>
            <p:nvPr/>
          </p:nvSpPr>
          <p:spPr>
            <a:xfrm>
              <a:off x="6432058" y="244596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/>
                <a:t>결제수단</a:t>
              </a: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812248C1-D725-4941-A79D-EB404E070DE6}"/>
              </a:ext>
            </a:extLst>
          </p:cNvPr>
          <p:cNvGrpSpPr/>
          <p:nvPr/>
        </p:nvGrpSpPr>
        <p:grpSpPr>
          <a:xfrm>
            <a:off x="9731812" y="3966930"/>
            <a:ext cx="2312676" cy="2080877"/>
            <a:chOff x="10184135" y="4000608"/>
            <a:chExt cx="2312676" cy="2080877"/>
          </a:xfrm>
        </p:grpSpPr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929E2988-4EEC-4267-97AF-7FB741D1C138}"/>
                </a:ext>
              </a:extLst>
            </p:cNvPr>
            <p:cNvCxnSpPr>
              <a:cxnSpLocks/>
              <a:stCxn id="259" idx="0"/>
              <a:endCxn id="261" idx="2"/>
            </p:cNvCxnSpPr>
            <p:nvPr/>
          </p:nvCxnSpPr>
          <p:spPr>
            <a:xfrm flipV="1">
              <a:off x="10724135" y="4347743"/>
              <a:ext cx="544230" cy="660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D7D7DFEE-470D-4DCF-8429-56DB23FABD25}"/>
                </a:ext>
              </a:extLst>
            </p:cNvPr>
            <p:cNvCxnSpPr>
              <a:cxnSpLocks/>
              <a:stCxn id="253" idx="0"/>
              <a:endCxn id="261" idx="2"/>
            </p:cNvCxnSpPr>
            <p:nvPr/>
          </p:nvCxnSpPr>
          <p:spPr>
            <a:xfrm flipV="1">
              <a:off x="10767499" y="4347743"/>
              <a:ext cx="500866" cy="1071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11F2A03B-2E88-42B6-B93E-256F206ADA0D}"/>
                </a:ext>
              </a:extLst>
            </p:cNvPr>
            <p:cNvCxnSpPr>
              <a:cxnSpLocks/>
              <a:stCxn id="260" idx="0"/>
              <a:endCxn id="261" idx="2"/>
            </p:cNvCxnSpPr>
            <p:nvPr/>
          </p:nvCxnSpPr>
          <p:spPr>
            <a:xfrm flipH="1" flipV="1">
              <a:off x="11268365" y="4347743"/>
              <a:ext cx="644778" cy="662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ED0EF56E-7D3F-41B8-B67D-7A9E86C74A57}"/>
                </a:ext>
              </a:extLst>
            </p:cNvPr>
            <p:cNvCxnSpPr>
              <a:cxnSpLocks/>
              <a:stCxn id="252" idx="0"/>
              <a:endCxn id="261" idx="2"/>
            </p:cNvCxnSpPr>
            <p:nvPr/>
          </p:nvCxnSpPr>
          <p:spPr>
            <a:xfrm flipH="1" flipV="1">
              <a:off x="11268365" y="4347743"/>
              <a:ext cx="674410" cy="1069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E62E9B87-6501-4E16-9924-181D32DD3152}"/>
                </a:ext>
              </a:extLst>
            </p:cNvPr>
            <p:cNvSpPr/>
            <p:nvPr/>
          </p:nvSpPr>
          <p:spPr>
            <a:xfrm>
              <a:off x="10629131" y="4000608"/>
              <a:ext cx="1278467" cy="347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예약</a:t>
              </a:r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C5053F55-AA88-4E9B-B213-D3C0C804170A}"/>
                </a:ext>
              </a:extLst>
            </p:cNvPr>
            <p:cNvCxnSpPr>
              <a:cxnSpLocks/>
              <a:stCxn id="262" idx="0"/>
              <a:endCxn id="261" idx="2"/>
            </p:cNvCxnSpPr>
            <p:nvPr/>
          </p:nvCxnSpPr>
          <p:spPr>
            <a:xfrm flipV="1">
              <a:off x="10728365" y="4347743"/>
              <a:ext cx="540000" cy="25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06F2B13D-43D6-47FB-A83C-799BA7FE14BA}"/>
                </a:ext>
              </a:extLst>
            </p:cNvPr>
            <p:cNvCxnSpPr>
              <a:cxnSpLocks/>
              <a:stCxn id="264" idx="0"/>
              <a:endCxn id="261" idx="2"/>
            </p:cNvCxnSpPr>
            <p:nvPr/>
          </p:nvCxnSpPr>
          <p:spPr>
            <a:xfrm flipH="1" flipV="1">
              <a:off x="11268365" y="4347743"/>
              <a:ext cx="639233" cy="248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86C2C02C-66EF-4558-8DB3-D5461076EEF4}"/>
                </a:ext>
              </a:extLst>
            </p:cNvPr>
            <p:cNvSpPr/>
            <p:nvPr/>
          </p:nvSpPr>
          <p:spPr>
            <a:xfrm>
              <a:off x="10243447" y="5810545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인원 수</a:t>
              </a:r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EDE9FC2-2425-4506-93BC-0E620C9DA857}"/>
                </a:ext>
              </a:extLst>
            </p:cNvPr>
            <p:cNvSpPr/>
            <p:nvPr/>
          </p:nvSpPr>
          <p:spPr>
            <a:xfrm>
              <a:off x="11416811" y="5801420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시간</a:t>
              </a:r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196D7426-3B94-4D88-BDB5-9A2EB72A4CA0}"/>
                </a:ext>
              </a:extLst>
            </p:cNvPr>
            <p:cNvCxnSpPr>
              <a:cxnSpLocks/>
              <a:stCxn id="266" idx="0"/>
              <a:endCxn id="261" idx="2"/>
            </p:cNvCxnSpPr>
            <p:nvPr/>
          </p:nvCxnSpPr>
          <p:spPr>
            <a:xfrm flipV="1">
              <a:off x="10783447" y="4347743"/>
              <a:ext cx="484918" cy="1462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42319B9E-E3AF-4186-B14B-893FA8DED224}"/>
                </a:ext>
              </a:extLst>
            </p:cNvPr>
            <p:cNvCxnSpPr>
              <a:cxnSpLocks/>
              <a:stCxn id="267" idx="0"/>
              <a:endCxn id="261" idx="2"/>
            </p:cNvCxnSpPr>
            <p:nvPr/>
          </p:nvCxnSpPr>
          <p:spPr>
            <a:xfrm flipH="1" flipV="1">
              <a:off x="11268365" y="4347743"/>
              <a:ext cx="688446" cy="1453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155DC0CB-AF2C-40E3-A1ED-C7EC0C3A2B18}"/>
                </a:ext>
              </a:extLst>
            </p:cNvPr>
            <p:cNvSpPr/>
            <p:nvPr/>
          </p:nvSpPr>
          <p:spPr>
            <a:xfrm>
              <a:off x="11402775" y="5417738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고객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전화번호</a:t>
              </a: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4DB8EEBB-3035-4D69-94F1-F2C257B2FA31}"/>
                </a:ext>
              </a:extLst>
            </p:cNvPr>
            <p:cNvSpPr/>
            <p:nvPr/>
          </p:nvSpPr>
          <p:spPr>
            <a:xfrm>
              <a:off x="10227499" y="5419665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가맹점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번호</a:t>
              </a:r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AB2F254E-222A-41F5-BAC2-D4AE41877F70}"/>
                </a:ext>
              </a:extLst>
            </p:cNvPr>
            <p:cNvSpPr/>
            <p:nvPr/>
          </p:nvSpPr>
          <p:spPr>
            <a:xfrm>
              <a:off x="10188365" y="4605135"/>
              <a:ext cx="1080000" cy="2586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u="sng" dirty="0"/>
                <a:t>예약번호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5AF4CF3F-8EA5-4927-9570-9425CA8C30A8}"/>
                </a:ext>
              </a:extLst>
            </p:cNvPr>
            <p:cNvSpPr/>
            <p:nvPr/>
          </p:nvSpPr>
          <p:spPr>
            <a:xfrm>
              <a:off x="11367598" y="4596034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주문번호</a:t>
              </a:r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9A6ADF2B-C2CA-4FCA-8A63-7DD561B9080A}"/>
                </a:ext>
              </a:extLst>
            </p:cNvPr>
            <p:cNvSpPr/>
            <p:nvPr/>
          </p:nvSpPr>
          <p:spPr>
            <a:xfrm>
              <a:off x="10184135" y="5008142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고객번호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802818A8-D1DF-4968-81FC-493BD77C86F2}"/>
                </a:ext>
              </a:extLst>
            </p:cNvPr>
            <p:cNvSpPr/>
            <p:nvPr/>
          </p:nvSpPr>
          <p:spPr>
            <a:xfrm>
              <a:off x="11373143" y="5010048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결제수단</a:t>
              </a: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077FCA01-C029-4710-8786-62A70A62BCFD}"/>
              </a:ext>
            </a:extLst>
          </p:cNvPr>
          <p:cNvGrpSpPr/>
          <p:nvPr/>
        </p:nvGrpSpPr>
        <p:grpSpPr>
          <a:xfrm>
            <a:off x="4404294" y="5341262"/>
            <a:ext cx="2790803" cy="1339651"/>
            <a:chOff x="5110809" y="5729042"/>
            <a:chExt cx="2790803" cy="133965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4A1495B-4CA2-47BB-89AC-ED061BE8A344}"/>
                </a:ext>
              </a:extLst>
            </p:cNvPr>
            <p:cNvSpPr/>
            <p:nvPr/>
          </p:nvSpPr>
          <p:spPr>
            <a:xfrm>
              <a:off x="5869051" y="5729042"/>
              <a:ext cx="1278467" cy="347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고객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143C05-7827-4118-ADC9-842EABE69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8285" y="6025451"/>
              <a:ext cx="0" cy="452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D74FA4C-6E26-4680-9D73-0FB1A3E2E4F8}"/>
                </a:ext>
              </a:extLst>
            </p:cNvPr>
            <p:cNvCxnSpPr>
              <a:cxnSpLocks/>
              <a:stCxn id="66" idx="0"/>
              <a:endCxn id="60" idx="2"/>
            </p:cNvCxnSpPr>
            <p:nvPr/>
          </p:nvCxnSpPr>
          <p:spPr>
            <a:xfrm flipH="1" flipV="1">
              <a:off x="6508285" y="6076177"/>
              <a:ext cx="853327" cy="721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AA5883B-59DD-40B3-8685-17CA2C134891}"/>
                </a:ext>
              </a:extLst>
            </p:cNvPr>
            <p:cNvCxnSpPr>
              <a:cxnSpLocks/>
              <a:stCxn id="68" idx="0"/>
              <a:endCxn id="60" idx="2"/>
            </p:cNvCxnSpPr>
            <p:nvPr/>
          </p:nvCxnSpPr>
          <p:spPr>
            <a:xfrm flipV="1">
              <a:off x="5699468" y="6076177"/>
              <a:ext cx="808817" cy="713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3A060DD-F84B-4FA3-8272-BADF3FBA30B1}"/>
                </a:ext>
              </a:extLst>
            </p:cNvPr>
            <p:cNvCxnSpPr>
              <a:cxnSpLocks/>
              <a:stCxn id="71" idx="0"/>
              <a:endCxn id="60" idx="2"/>
            </p:cNvCxnSpPr>
            <p:nvPr/>
          </p:nvCxnSpPr>
          <p:spPr>
            <a:xfrm flipH="1" flipV="1">
              <a:off x="6508285" y="6076177"/>
              <a:ext cx="800339" cy="147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7B6387E-8AC9-47E1-A835-BB029A90E611}"/>
                </a:ext>
              </a:extLst>
            </p:cNvPr>
            <p:cNvCxnSpPr>
              <a:cxnSpLocks/>
              <a:stCxn id="74" idx="7"/>
              <a:endCxn id="60" idx="2"/>
            </p:cNvCxnSpPr>
            <p:nvPr/>
          </p:nvCxnSpPr>
          <p:spPr>
            <a:xfrm flipV="1">
              <a:off x="6032647" y="6076177"/>
              <a:ext cx="475638" cy="154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2F3ED10-747C-4CE1-A258-E75A895960CB}"/>
                </a:ext>
              </a:extLst>
            </p:cNvPr>
            <p:cNvSpPr/>
            <p:nvPr/>
          </p:nvSpPr>
          <p:spPr>
            <a:xfrm>
              <a:off x="5970650" y="647839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u="sng" dirty="0"/>
                <a:t>고객번호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B578220-9785-44EB-99DD-83C9393E9C6A}"/>
                </a:ext>
              </a:extLst>
            </p:cNvPr>
            <p:cNvSpPr/>
            <p:nvPr/>
          </p:nvSpPr>
          <p:spPr>
            <a:xfrm>
              <a:off x="6821612" y="6797753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주소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3BB39F7-C0B7-42B5-A13A-8147512C67D3}"/>
                </a:ext>
              </a:extLst>
            </p:cNvPr>
            <p:cNvSpPr/>
            <p:nvPr/>
          </p:nvSpPr>
          <p:spPr>
            <a:xfrm>
              <a:off x="5159468" y="6789635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이름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BB825ED-AFB6-45B1-A8CB-378E33ADC34E}"/>
                </a:ext>
              </a:extLst>
            </p:cNvPr>
            <p:cNvSpPr/>
            <p:nvPr/>
          </p:nvSpPr>
          <p:spPr>
            <a:xfrm>
              <a:off x="6768624" y="6223771"/>
              <a:ext cx="1080000" cy="27094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고객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전화번호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D3AFF8-50D1-462D-B493-02D9CE89D8EE}"/>
                </a:ext>
              </a:extLst>
            </p:cNvPr>
            <p:cNvSpPr/>
            <p:nvPr/>
          </p:nvSpPr>
          <p:spPr>
            <a:xfrm>
              <a:off x="5110809" y="6182617"/>
              <a:ext cx="1080000" cy="32793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백신접종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여부</a:t>
              </a:r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9851A2C-79CC-4645-BA98-CD28B68543D8}"/>
              </a:ext>
            </a:extLst>
          </p:cNvPr>
          <p:cNvGrpSpPr/>
          <p:nvPr/>
        </p:nvGrpSpPr>
        <p:grpSpPr>
          <a:xfrm>
            <a:off x="1788081" y="5375009"/>
            <a:ext cx="2334866" cy="1224671"/>
            <a:chOff x="2362269" y="5235298"/>
            <a:chExt cx="2334866" cy="122467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03AC5A8-4595-47FE-97D6-F0144B68A5F9}"/>
                </a:ext>
              </a:extLst>
            </p:cNvPr>
            <p:cNvSpPr/>
            <p:nvPr/>
          </p:nvSpPr>
          <p:spPr>
            <a:xfrm>
              <a:off x="2887829" y="5235298"/>
              <a:ext cx="1278467" cy="347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직원</a:t>
              </a: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DBBAF93-6702-4AB0-B406-521B111C2478}"/>
                </a:ext>
              </a:extLst>
            </p:cNvPr>
            <p:cNvCxnSpPr>
              <a:cxnSpLocks/>
              <a:stCxn id="79" idx="0"/>
              <a:endCxn id="76" idx="2"/>
            </p:cNvCxnSpPr>
            <p:nvPr/>
          </p:nvCxnSpPr>
          <p:spPr>
            <a:xfrm flipV="1">
              <a:off x="2902269" y="5582433"/>
              <a:ext cx="624794" cy="21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D9DDDDF-98E2-4BAB-8EBC-D9134E643079}"/>
                </a:ext>
              </a:extLst>
            </p:cNvPr>
            <p:cNvCxnSpPr>
              <a:cxnSpLocks/>
              <a:stCxn id="91" idx="0"/>
              <a:endCxn id="76" idx="2"/>
            </p:cNvCxnSpPr>
            <p:nvPr/>
          </p:nvCxnSpPr>
          <p:spPr>
            <a:xfrm flipH="1" flipV="1">
              <a:off x="3527063" y="5582433"/>
              <a:ext cx="620151" cy="237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38C7389-065E-4483-8D9D-B1C8C68C803D}"/>
                </a:ext>
              </a:extLst>
            </p:cNvPr>
            <p:cNvCxnSpPr>
              <a:cxnSpLocks/>
              <a:stCxn id="93" idx="0"/>
              <a:endCxn id="76" idx="2"/>
            </p:cNvCxnSpPr>
            <p:nvPr/>
          </p:nvCxnSpPr>
          <p:spPr>
            <a:xfrm flipV="1">
              <a:off x="2918975" y="5582433"/>
              <a:ext cx="608088" cy="618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B8CDDB4-4D6E-4A15-BC66-B646D8BFBB6B}"/>
                </a:ext>
              </a:extLst>
            </p:cNvPr>
            <p:cNvCxnSpPr>
              <a:cxnSpLocks/>
              <a:stCxn id="94" idx="0"/>
              <a:endCxn id="76" idx="2"/>
            </p:cNvCxnSpPr>
            <p:nvPr/>
          </p:nvCxnSpPr>
          <p:spPr>
            <a:xfrm flipH="1" flipV="1">
              <a:off x="3527063" y="5582433"/>
              <a:ext cx="630072" cy="618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F555E15-6657-4CD0-9F05-3B254F7AB83E}"/>
                </a:ext>
              </a:extLst>
            </p:cNvPr>
            <p:cNvSpPr/>
            <p:nvPr/>
          </p:nvSpPr>
          <p:spPr>
            <a:xfrm>
              <a:off x="2362269" y="5801420"/>
              <a:ext cx="1080000" cy="2586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급여</a:t>
              </a:r>
              <a:endParaRPr lang="ko-KR" altLang="en-US" sz="1000" b="1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ED0D56E-A472-41C8-B02B-B355F7C33258}"/>
                </a:ext>
              </a:extLst>
            </p:cNvPr>
            <p:cNvSpPr/>
            <p:nvPr/>
          </p:nvSpPr>
          <p:spPr>
            <a:xfrm>
              <a:off x="3607214" y="5820340"/>
              <a:ext cx="1080000" cy="2586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u="sng" dirty="0"/>
                <a:t>직원번호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BF88445-94C8-485D-9679-EACAEE69737D}"/>
                </a:ext>
              </a:extLst>
            </p:cNvPr>
            <p:cNvSpPr/>
            <p:nvPr/>
          </p:nvSpPr>
          <p:spPr>
            <a:xfrm>
              <a:off x="2378975" y="6201331"/>
              <a:ext cx="1080000" cy="2586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이름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DEDD451-6EF5-4D41-A7E5-C1CFDE7A3185}"/>
                </a:ext>
              </a:extLst>
            </p:cNvPr>
            <p:cNvSpPr/>
            <p:nvPr/>
          </p:nvSpPr>
          <p:spPr>
            <a:xfrm>
              <a:off x="3617135" y="6201141"/>
              <a:ext cx="1080000" cy="25863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/>
                <a:t>직급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2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2C9348C-B70A-4EBF-9009-C6A7E509303A}"/>
              </a:ext>
            </a:extLst>
          </p:cNvPr>
          <p:cNvSpPr/>
          <p:nvPr/>
        </p:nvSpPr>
        <p:spPr>
          <a:xfrm>
            <a:off x="5350932" y="2548467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고객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CD24D09-EA2D-413B-ACEB-1B13C0EE5925}"/>
              </a:ext>
            </a:extLst>
          </p:cNvPr>
          <p:cNvSpPr/>
          <p:nvPr/>
        </p:nvSpPr>
        <p:spPr>
          <a:xfrm>
            <a:off x="6773332" y="2548466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주문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DABD75-D061-4585-BECA-C86298D4C8B9}"/>
              </a:ext>
            </a:extLst>
          </p:cNvPr>
          <p:cNvSpPr/>
          <p:nvPr/>
        </p:nvSpPr>
        <p:spPr>
          <a:xfrm>
            <a:off x="3928532" y="2548466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주문목록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7E352-BEB8-40D5-AFBB-62C48547ED65}"/>
              </a:ext>
            </a:extLst>
          </p:cNvPr>
          <p:cNvSpPr/>
          <p:nvPr/>
        </p:nvSpPr>
        <p:spPr>
          <a:xfrm>
            <a:off x="2506132" y="2548465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가맹점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F601C9F-DA5B-4F67-A0AC-647BDC394B8A}"/>
              </a:ext>
            </a:extLst>
          </p:cNvPr>
          <p:cNvSpPr/>
          <p:nvPr/>
        </p:nvSpPr>
        <p:spPr>
          <a:xfrm>
            <a:off x="9618132" y="2548464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예약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BBAB028-4687-4296-95AB-189118DF5173}"/>
              </a:ext>
            </a:extLst>
          </p:cNvPr>
          <p:cNvSpPr/>
          <p:nvPr/>
        </p:nvSpPr>
        <p:spPr>
          <a:xfrm>
            <a:off x="1083732" y="2548460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메뉴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4A9B2AD-7068-4A9B-9579-72FDA4F711EB}"/>
              </a:ext>
            </a:extLst>
          </p:cNvPr>
          <p:cNvSpPr/>
          <p:nvPr/>
        </p:nvSpPr>
        <p:spPr>
          <a:xfrm>
            <a:off x="5350930" y="1274233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리뷰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E0176F-5D73-46D5-8005-6EE94FC2878A}"/>
              </a:ext>
            </a:extLst>
          </p:cNvPr>
          <p:cNvSpPr/>
          <p:nvPr/>
        </p:nvSpPr>
        <p:spPr>
          <a:xfrm>
            <a:off x="5350931" y="3953933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납품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A5CE15C-CB7F-4714-8D5A-ED4DBF94C57E}"/>
              </a:ext>
            </a:extLst>
          </p:cNvPr>
          <p:cNvSpPr/>
          <p:nvPr/>
        </p:nvSpPr>
        <p:spPr>
          <a:xfrm>
            <a:off x="5359395" y="5359399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납품업체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1B9CD-4035-4116-AE58-A014538DA196}"/>
              </a:ext>
            </a:extLst>
          </p:cNvPr>
          <p:cNvSpPr/>
          <p:nvPr/>
        </p:nvSpPr>
        <p:spPr>
          <a:xfrm>
            <a:off x="2506131" y="3953933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직원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94780E-508E-4758-8110-7AF8320CC8B2}"/>
              </a:ext>
            </a:extLst>
          </p:cNvPr>
          <p:cNvSpPr/>
          <p:nvPr/>
        </p:nvSpPr>
        <p:spPr>
          <a:xfrm>
            <a:off x="6773332" y="1274233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배달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670051-712E-4B45-8081-D97759CE4922}"/>
              </a:ext>
            </a:extLst>
          </p:cNvPr>
          <p:cNvSpPr/>
          <p:nvPr/>
        </p:nvSpPr>
        <p:spPr>
          <a:xfrm>
            <a:off x="8195732" y="2548462"/>
            <a:ext cx="880533" cy="880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재고관리</a:t>
            </a:r>
          </a:p>
        </p:txBody>
      </p:sp>
    </p:spTree>
    <p:extLst>
      <p:ext uri="{BB962C8B-B14F-4D97-AF65-F5344CB8AC3E}">
        <p14:creationId xmlns:p14="http://schemas.microsoft.com/office/powerpoint/2010/main" val="366206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5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94</Words>
  <Application>Microsoft Office PowerPoint</Application>
  <PresentationFormat>와이드스크린</PresentationFormat>
  <Paragraphs>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dain</dc:creator>
  <cp:lastModifiedBy>거거</cp:lastModifiedBy>
  <cp:revision>4</cp:revision>
  <dcterms:created xsi:type="dcterms:W3CDTF">2021-12-28T09:13:11Z</dcterms:created>
  <dcterms:modified xsi:type="dcterms:W3CDTF">2021-12-28T11:13:14Z</dcterms:modified>
</cp:coreProperties>
</file>