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CB024-2C39-408A-B679-8026F1654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D209E-6312-4C0E-AAF0-5F4C6F4C7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1469E-A356-4F1C-8B50-63F7F38D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C4BDC-4C3C-4E48-AE09-ED3AFE57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0A32F-26CF-4F3D-A8D6-777B198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0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683D2-30BC-492D-8626-A40E0964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5EB2C-3860-4EC2-B043-480D02EA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6831D-99D3-4F5C-AFC5-9BF36AFE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0BD9D-08B9-481C-A60B-4341621C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9824-8D64-4753-B239-827FCE0A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D061BE-6E44-4EE0-AD7E-064FF376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2ABEC-8D62-4103-B716-869DC75EB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F2D2E-4193-4F87-A94D-80EE54ED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234A1-944E-48C8-BC24-A9861BC9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053F-EF9A-4ECD-916D-8176E05F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251E7-B86E-4AB9-8310-2FBBB78D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E1A1-2BA8-459C-B762-0122234E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4BEFA-922D-4EB8-8230-92D91B78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798AA-2BF0-47FC-BE19-3806C7B4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4B2EB-3F0E-4DB4-BC97-7CE51EB2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57CEE-B0BB-4CAA-AA15-69452985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1E79E-93C7-4ECF-A036-3447B44CE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6D6B2-13DA-4EFB-ABEF-FF360D5B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5290C-39A9-4BC1-A996-97951B5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39D66-205F-42DD-9A95-83DC6DA5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6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3588-69AA-4AF2-AAA2-AAEDE14C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35A79-6626-4ACE-82B7-62FE84DFA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4D2B9-89D1-45F0-BDF2-0447EF1B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2B6E9-98F4-413D-9419-4EACC6FC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7DD14-B16C-44A6-9B4F-5A351750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15F1-FA85-47BE-B51D-6678C473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9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E9821-C0E4-4641-80AF-3D724168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4396D-6DB5-41F0-B1D5-142A3760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87128-39C2-47B1-AF8D-802ED31F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75AC9-91D3-40D4-95CB-E8500385B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ED0A1-A0C7-4D60-92A7-7E526BCF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CBBC6B-0A02-4D90-9C43-8F412A91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549F7-6C84-4718-BD10-1CDDF1ED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A59B00-830A-4A73-A1CF-30D6E763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3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D190D-9FDA-4A44-99FA-506CC802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6A8D6-967F-4DEE-9DE5-C384245A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046DB4-6A53-4BB4-9CFA-953B8355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B730CF-1030-4619-881D-07CA5CA2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2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30A0D7-A052-4FDD-91E9-2123DE14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0B9B7A-1D5F-4A40-88CA-F8B403F5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BEDB0-FA9B-4DB6-BA15-DBE33034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0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99EF-28B5-4DEA-8658-4A05CFE0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221BB-AAA0-40DB-AC15-02867667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A38AF-4450-4270-829A-C3A2F01C1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08325-1988-43B5-8316-6A140D08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ECC35-16DB-4BF2-A7B9-98BE93CC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656CD-BDFF-48EF-B63E-E4955026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D0A4E-4768-40FC-99DC-591665CC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3F4A1-98BA-40D4-BAEC-7950E98B9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FF333-65DE-464D-A13B-0FF2429AB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BD322-C149-4CED-9CBE-025085DA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5C2F8-A782-4CE8-97E2-191A8B6B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B1D5F-D29D-474A-A62B-EBD112F7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5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177F84-2674-4476-BA05-8CDDB11F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A3D0C-16E2-48D8-8A95-98E9F4955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3989B-3F20-4BF8-94D1-1249401FD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A9BB-D140-4702-B4CE-7F5A8B11E2D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C40C2-6C7B-48CA-93EA-AF5554179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10D81-54B7-4939-B62D-021614C96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25F2-6966-4074-BE23-877E67857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D25CF9-47B1-4605-B41C-C72D9CF9E5C1}"/>
              </a:ext>
            </a:extLst>
          </p:cNvPr>
          <p:cNvSpPr/>
          <p:nvPr/>
        </p:nvSpPr>
        <p:spPr>
          <a:xfrm>
            <a:off x="609600" y="304800"/>
            <a:ext cx="1375954" cy="96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1A8B4-2F06-47FD-878F-F628AF4E869D}"/>
              </a:ext>
            </a:extLst>
          </p:cNvPr>
          <p:cNvSpPr/>
          <p:nvPr/>
        </p:nvSpPr>
        <p:spPr>
          <a:xfrm>
            <a:off x="3322782" y="304800"/>
            <a:ext cx="5440218" cy="966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5ABCC-1F2D-4093-B769-7A95D81E2057}"/>
              </a:ext>
            </a:extLst>
          </p:cNvPr>
          <p:cNvSpPr txBox="1"/>
          <p:nvPr/>
        </p:nvSpPr>
        <p:spPr>
          <a:xfrm>
            <a:off x="4740499" y="649623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공지사항 고객센터 로그인  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46372-0FCA-4539-8C5B-1723A1F4BEFE}"/>
              </a:ext>
            </a:extLst>
          </p:cNvPr>
          <p:cNvSpPr/>
          <p:nvPr/>
        </p:nvSpPr>
        <p:spPr>
          <a:xfrm>
            <a:off x="2636982" y="1824182"/>
            <a:ext cx="6811818" cy="1999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0F54D-0355-4142-9B36-5539FF08EFB6}"/>
              </a:ext>
            </a:extLst>
          </p:cNvPr>
          <p:cNvSpPr/>
          <p:nvPr/>
        </p:nvSpPr>
        <p:spPr>
          <a:xfrm>
            <a:off x="2636982" y="4091709"/>
            <a:ext cx="6811818" cy="1999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2107A-567B-41AD-96D0-41EA3E8F5969}"/>
              </a:ext>
            </a:extLst>
          </p:cNvPr>
          <p:cNvSpPr txBox="1"/>
          <p:nvPr/>
        </p:nvSpPr>
        <p:spPr>
          <a:xfrm>
            <a:off x="5642782" y="26855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모임정보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94AC9-814B-4B75-98D7-F7438EE8E052}"/>
              </a:ext>
            </a:extLst>
          </p:cNvPr>
          <p:cNvSpPr txBox="1"/>
          <p:nvPr/>
        </p:nvSpPr>
        <p:spPr>
          <a:xfrm>
            <a:off x="5695890" y="49530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모임정보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A71D6-B87B-4829-8305-65634592F181}"/>
              </a:ext>
            </a:extLst>
          </p:cNvPr>
          <p:cNvSpPr txBox="1"/>
          <p:nvPr/>
        </p:nvSpPr>
        <p:spPr>
          <a:xfrm>
            <a:off x="1051355" y="64962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로고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0B0522-7490-48A2-8138-D91B2607FE01}"/>
              </a:ext>
            </a:extLst>
          </p:cNvPr>
          <p:cNvSpPr/>
          <p:nvPr/>
        </p:nvSpPr>
        <p:spPr>
          <a:xfrm>
            <a:off x="363378" y="1764597"/>
            <a:ext cx="1375954" cy="465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BBF77-F44F-42FB-ACB9-DF59BD83EB03}"/>
              </a:ext>
            </a:extLst>
          </p:cNvPr>
          <p:cNvSpPr txBox="1"/>
          <p:nvPr/>
        </p:nvSpPr>
        <p:spPr>
          <a:xfrm>
            <a:off x="323560" y="222442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내가선택한관심사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CA24B-43D4-4C8F-AFCF-3D5856DEB036}"/>
              </a:ext>
            </a:extLst>
          </p:cNvPr>
          <p:cNvSpPr/>
          <p:nvPr/>
        </p:nvSpPr>
        <p:spPr>
          <a:xfrm>
            <a:off x="8869215" y="597280"/>
            <a:ext cx="3265055" cy="329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60572-AE1E-4440-A5D2-C57EE1110C2C}"/>
              </a:ext>
            </a:extLst>
          </p:cNvPr>
          <p:cNvSpPr txBox="1"/>
          <p:nvPr/>
        </p:nvSpPr>
        <p:spPr>
          <a:xfrm>
            <a:off x="9923367" y="623451"/>
            <a:ext cx="115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모임검색창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561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1</cp:revision>
  <dcterms:created xsi:type="dcterms:W3CDTF">2022-02-09T03:46:19Z</dcterms:created>
  <dcterms:modified xsi:type="dcterms:W3CDTF">2022-02-09T03:46:38Z</dcterms:modified>
</cp:coreProperties>
</file>