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834428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83441358467.png"></Relationship><Relationship Id="rId3" Type="http://schemas.openxmlformats.org/officeDocument/2006/relationships/image" Target="../media/fImage155021766334.png"></Relationship><Relationship Id="rId4" Type="http://schemas.openxmlformats.org/officeDocument/2006/relationships/notesSlide" Target="../notesSlides/notesSlide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9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CHOI/AppData/Roaming/PolarisOffice/ETemp/13284_16568472/fImage28344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34660" y="99695"/>
            <a:ext cx="1125855" cy="1137920"/>
          </a:xfrm>
          <a:prstGeom prst="rect"/>
          <a:noFill/>
        </p:spPr>
      </p:pic>
      <p:sp>
        <p:nvSpPr>
          <p:cNvPr id="3" name="텍스트 상자 4"/>
          <p:cNvSpPr txBox="1">
            <a:spLocks/>
          </p:cNvSpPr>
          <p:nvPr/>
        </p:nvSpPr>
        <p:spPr>
          <a:xfrm rot="0">
            <a:off x="4670425" y="1323340"/>
            <a:ext cx="10121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아이디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" name="도형 5"/>
          <p:cNvSpPr>
            <a:spLocks/>
          </p:cNvSpPr>
          <p:nvPr/>
        </p:nvSpPr>
        <p:spPr>
          <a:xfrm rot="0">
            <a:off x="4739640" y="1617345"/>
            <a:ext cx="272478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"/>
          <p:cNvSpPr txBox="1">
            <a:spLocks/>
          </p:cNvSpPr>
          <p:nvPr/>
        </p:nvSpPr>
        <p:spPr>
          <a:xfrm rot="0">
            <a:off x="4670425" y="2023745"/>
            <a:ext cx="10121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비밀번호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" name="도형 8"/>
          <p:cNvSpPr>
            <a:spLocks/>
          </p:cNvSpPr>
          <p:nvPr/>
        </p:nvSpPr>
        <p:spPr>
          <a:xfrm rot="0">
            <a:off x="4739640" y="2317750"/>
            <a:ext cx="272478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9"/>
          <p:cNvSpPr txBox="1">
            <a:spLocks/>
          </p:cNvSpPr>
          <p:nvPr/>
        </p:nvSpPr>
        <p:spPr>
          <a:xfrm rot="0">
            <a:off x="4670425" y="2767330"/>
            <a:ext cx="116840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비밀번호 재확인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8" name="도형 10"/>
          <p:cNvSpPr>
            <a:spLocks/>
          </p:cNvSpPr>
          <p:nvPr/>
        </p:nvSpPr>
        <p:spPr>
          <a:xfrm rot="0">
            <a:off x="4739640" y="3061335"/>
            <a:ext cx="272478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1"/>
          <p:cNvSpPr txBox="1">
            <a:spLocks/>
          </p:cNvSpPr>
          <p:nvPr/>
        </p:nvSpPr>
        <p:spPr>
          <a:xfrm rot="0">
            <a:off x="4670425" y="3484880"/>
            <a:ext cx="10121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생년월일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" name="도형 12"/>
          <p:cNvSpPr>
            <a:spLocks/>
          </p:cNvSpPr>
          <p:nvPr/>
        </p:nvSpPr>
        <p:spPr>
          <a:xfrm rot="0">
            <a:off x="4739640" y="3778885"/>
            <a:ext cx="787400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3"/>
          <p:cNvSpPr txBox="1">
            <a:spLocks/>
          </p:cNvSpPr>
          <p:nvPr/>
        </p:nvSpPr>
        <p:spPr>
          <a:xfrm rot="0">
            <a:off x="4670425" y="4228465"/>
            <a:ext cx="10121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성별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" name="도형 14"/>
          <p:cNvSpPr>
            <a:spLocks/>
          </p:cNvSpPr>
          <p:nvPr/>
        </p:nvSpPr>
        <p:spPr>
          <a:xfrm rot="0">
            <a:off x="4739640" y="4522470"/>
            <a:ext cx="272478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5"/>
          <p:cNvSpPr txBox="1">
            <a:spLocks/>
          </p:cNvSpPr>
          <p:nvPr/>
        </p:nvSpPr>
        <p:spPr>
          <a:xfrm rot="0">
            <a:off x="4670425" y="4998085"/>
            <a:ext cx="10121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휴대전화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도형 16"/>
          <p:cNvSpPr>
            <a:spLocks/>
          </p:cNvSpPr>
          <p:nvPr/>
        </p:nvSpPr>
        <p:spPr>
          <a:xfrm rot="0">
            <a:off x="4739640" y="5292090"/>
            <a:ext cx="168719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9"/>
          <p:cNvSpPr>
            <a:spLocks/>
          </p:cNvSpPr>
          <p:nvPr/>
        </p:nvSpPr>
        <p:spPr>
          <a:xfrm rot="0">
            <a:off x="5682615" y="3778885"/>
            <a:ext cx="787400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0"/>
          <p:cNvSpPr>
            <a:spLocks/>
          </p:cNvSpPr>
          <p:nvPr/>
        </p:nvSpPr>
        <p:spPr>
          <a:xfrm rot="0">
            <a:off x="6659880" y="3769995"/>
            <a:ext cx="787400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1"/>
          <p:cNvSpPr>
            <a:spLocks/>
          </p:cNvSpPr>
          <p:nvPr/>
        </p:nvSpPr>
        <p:spPr>
          <a:xfrm rot="0">
            <a:off x="6547485" y="5292090"/>
            <a:ext cx="899795" cy="294640"/>
          </a:xfrm>
          <a:prstGeom prst="rect"/>
          <a:solidFill>
            <a:schemeClr val="accent1"/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2"/>
          <p:cNvSpPr>
            <a:spLocks/>
          </p:cNvSpPr>
          <p:nvPr/>
        </p:nvSpPr>
        <p:spPr>
          <a:xfrm rot="0">
            <a:off x="4739640" y="5698490"/>
            <a:ext cx="272478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3"/>
          <p:cNvSpPr>
            <a:spLocks/>
          </p:cNvSpPr>
          <p:nvPr/>
        </p:nvSpPr>
        <p:spPr>
          <a:xfrm rot="0">
            <a:off x="4834890" y="6209030"/>
            <a:ext cx="1124585" cy="294640"/>
          </a:xfrm>
          <a:prstGeom prst="rect"/>
          <a:solidFill>
            <a:schemeClr val="accent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24"/>
          <p:cNvSpPr>
            <a:spLocks/>
          </p:cNvSpPr>
          <p:nvPr/>
        </p:nvSpPr>
        <p:spPr>
          <a:xfrm rot="0">
            <a:off x="6261735" y="6209030"/>
            <a:ext cx="112458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5"/>
          <p:cNvSpPr txBox="1">
            <a:spLocks/>
          </p:cNvSpPr>
          <p:nvPr/>
        </p:nvSpPr>
        <p:spPr>
          <a:xfrm rot="0">
            <a:off x="4781550" y="3810000"/>
            <a:ext cx="6229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900">
                <a:solidFill>
                  <a:schemeClr val="bg1">
                    <a:lumMod val="6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년(4자)</a:t>
            </a:r>
            <a:endParaRPr lang="ko-KR" altLang="en-US" sz="900">
              <a:solidFill>
                <a:schemeClr val="bg1">
                  <a:lumMod val="6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6"/>
          <p:cNvSpPr txBox="1">
            <a:spLocks/>
          </p:cNvSpPr>
          <p:nvPr/>
        </p:nvSpPr>
        <p:spPr>
          <a:xfrm rot="0">
            <a:off x="5683250" y="3816350"/>
            <a:ext cx="6229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월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7"/>
          <p:cNvSpPr txBox="1">
            <a:spLocks/>
          </p:cNvSpPr>
          <p:nvPr/>
        </p:nvSpPr>
        <p:spPr>
          <a:xfrm rot="0">
            <a:off x="6661150" y="3810000"/>
            <a:ext cx="6229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900">
                <a:solidFill>
                  <a:schemeClr val="bg1">
                    <a:lumMod val="6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일</a:t>
            </a:r>
            <a:endParaRPr lang="ko-KR" altLang="en-US" sz="900">
              <a:solidFill>
                <a:schemeClr val="bg1">
                  <a:lumMod val="6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6" name="그룹 30"/>
          <p:cNvGrpSpPr/>
          <p:nvPr/>
        </p:nvGrpSpPr>
        <p:grpSpPr>
          <a:xfrm rot="0">
            <a:off x="6321425" y="3895090"/>
            <a:ext cx="65405" cy="59690"/>
            <a:chOff x="6321425" y="3895090"/>
            <a:chExt cx="65405" cy="59690"/>
          </a:xfrm>
        </p:grpSpPr>
        <p:cxnSp>
          <p:nvCxnSpPr>
            <p:cNvPr id="24" name="도형 28"/>
            <p:cNvCxnSpPr/>
            <p:nvPr/>
          </p:nvCxnSpPr>
          <p:spPr>
            <a:xfrm rot="0">
              <a:off x="6321425" y="3897630"/>
              <a:ext cx="34290" cy="5715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도형 29"/>
            <p:cNvCxnSpPr/>
            <p:nvPr/>
          </p:nvCxnSpPr>
          <p:spPr>
            <a:xfrm rot="0" flipH="1">
              <a:off x="6355080" y="3895090"/>
              <a:ext cx="31750" cy="5715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35"/>
          <p:cNvGrpSpPr/>
          <p:nvPr/>
        </p:nvGrpSpPr>
        <p:grpSpPr>
          <a:xfrm rot="0">
            <a:off x="7253605" y="4636770"/>
            <a:ext cx="65405" cy="59690"/>
            <a:chOff x="7253605" y="4636770"/>
            <a:chExt cx="65405" cy="59690"/>
          </a:xfrm>
        </p:grpSpPr>
        <p:cxnSp>
          <p:nvCxnSpPr>
            <p:cNvPr id="28" name="도형 33"/>
            <p:cNvCxnSpPr/>
            <p:nvPr/>
          </p:nvCxnSpPr>
          <p:spPr>
            <a:xfrm rot="0">
              <a:off x="7253605" y="4639310"/>
              <a:ext cx="34290" cy="5715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34"/>
            <p:cNvCxnSpPr/>
            <p:nvPr/>
          </p:nvCxnSpPr>
          <p:spPr>
            <a:xfrm rot="0" flipH="1">
              <a:off x="7287260" y="4636770"/>
              <a:ext cx="31750" cy="5715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텍스트 상자 36"/>
          <p:cNvSpPr txBox="1">
            <a:spLocks/>
          </p:cNvSpPr>
          <p:nvPr/>
        </p:nvSpPr>
        <p:spPr>
          <a:xfrm rot="0">
            <a:off x="4785995" y="4553585"/>
            <a:ext cx="62293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성별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7"/>
          <p:cNvSpPr txBox="1">
            <a:spLocks/>
          </p:cNvSpPr>
          <p:nvPr/>
        </p:nvSpPr>
        <p:spPr>
          <a:xfrm rot="0">
            <a:off x="4826635" y="5729605"/>
            <a:ext cx="132016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900">
                <a:solidFill>
                  <a:schemeClr val="bg1">
                    <a:lumMod val="6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인증번호 입력하세요</a:t>
            </a:r>
            <a:endParaRPr lang="ko-KR" altLang="en-US" sz="900">
              <a:solidFill>
                <a:schemeClr val="bg1">
                  <a:lumMod val="6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8"/>
          <p:cNvSpPr txBox="1">
            <a:spLocks/>
          </p:cNvSpPr>
          <p:nvPr/>
        </p:nvSpPr>
        <p:spPr>
          <a:xfrm rot="0">
            <a:off x="4831715" y="5323840"/>
            <a:ext cx="132016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900">
                <a:solidFill>
                  <a:schemeClr val="bg1">
                    <a:lumMod val="6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전화번호 입력</a:t>
            </a:r>
            <a:endParaRPr lang="ko-KR" altLang="en-US" sz="900">
              <a:solidFill>
                <a:schemeClr val="bg1">
                  <a:lumMod val="6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65"/>
          <p:cNvSpPr txBox="1">
            <a:spLocks/>
          </p:cNvSpPr>
          <p:nvPr/>
        </p:nvSpPr>
        <p:spPr>
          <a:xfrm rot="0">
            <a:off x="5057140" y="6231255"/>
            <a:ext cx="68072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900">
                <a:solidFill>
                  <a:schemeClr val="bg1"/>
                </a:solidFill>
                <a:latin typeface="맑은 고딕" charset="0"/>
                <a:ea typeface="맑은 고딕" charset="0"/>
              </a:rPr>
              <a:t>가입하기</a:t>
            </a:r>
            <a:endParaRPr lang="ko-KR" altLang="en-US" sz="9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6"/>
          <p:cNvSpPr txBox="1">
            <a:spLocks/>
          </p:cNvSpPr>
          <p:nvPr/>
        </p:nvSpPr>
        <p:spPr>
          <a:xfrm rot="0">
            <a:off x="6471285" y="6238240"/>
            <a:ext cx="68072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7"/>
          <p:cNvSpPr txBox="1">
            <a:spLocks/>
          </p:cNvSpPr>
          <p:nvPr/>
        </p:nvSpPr>
        <p:spPr>
          <a:xfrm rot="0">
            <a:off x="6550025" y="5315585"/>
            <a:ext cx="894715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900">
                <a:solidFill>
                  <a:schemeClr val="bg1"/>
                </a:solidFill>
                <a:latin typeface="맑은 고딕" charset="0"/>
                <a:ea typeface="맑은 고딕" charset="0"/>
              </a:rPr>
              <a:t>인증번호받기</a:t>
            </a:r>
            <a:endParaRPr lang="ko-KR" altLang="en-US" sz="9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CHOI/AppData/Roaming/PolarisOffice/ETemp/13284_16568472/fImage2834413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34660" y="801370"/>
            <a:ext cx="1125855" cy="1137920"/>
          </a:xfrm>
          <a:prstGeom prst="rect"/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 rot="0">
            <a:off x="4705350" y="2310765"/>
            <a:ext cx="10121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아이디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774565" y="2604770"/>
            <a:ext cx="272478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4705350" y="3011170"/>
            <a:ext cx="101219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비밀번호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4774565" y="3305175"/>
            <a:ext cx="2724785" cy="29464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4860925" y="3836670"/>
            <a:ext cx="1124585" cy="294640"/>
          </a:xfrm>
          <a:prstGeom prst="rect"/>
          <a:ln w="6350" cap="flat" cmpd="sng">
            <a:prstDash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287770" y="3836670"/>
            <a:ext cx="1124585" cy="294640"/>
          </a:xfrm>
          <a:prstGeom prst="rect"/>
          <a:ln w="6350" cap="flat" cmpd="sng">
            <a:prstDash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5083175" y="3858895"/>
            <a:ext cx="68072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900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9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6497320" y="3865880"/>
            <a:ext cx="68072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70"/>
          <p:cNvSpPr>
            <a:spLocks/>
          </p:cNvSpPr>
          <p:nvPr/>
        </p:nvSpPr>
        <p:spPr>
          <a:xfrm rot="0">
            <a:off x="4774565" y="4422140"/>
            <a:ext cx="2724785" cy="294640"/>
          </a:xfrm>
          <a:prstGeom prst="rect"/>
          <a:ln w="6350" cap="flat" cmpd="sng">
            <a:prstDash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73"/>
          <p:cNvSpPr txBox="1">
            <a:spLocks/>
          </p:cNvSpPr>
          <p:nvPr/>
        </p:nvSpPr>
        <p:spPr>
          <a:xfrm rot="0">
            <a:off x="5654675" y="4447540"/>
            <a:ext cx="183642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회원가입하기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7" name="그림 74" descr="C:/Users/CHOI/AppData/Roaming/PolarisOffice/ETemp/13284_16568472/fImage1550217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14315" y="4467860"/>
            <a:ext cx="782955" cy="195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Dan</dc:creator>
  <cp:lastModifiedBy>Dan</cp:lastModifiedBy>
  <dc:title>PowerPoint 프레젠테이션</dc:title>
  <cp:version>9.103.97.45139</cp:version>
</cp:coreProperties>
</file>