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Sans Bold" charset="1" panose="00000800000000000000"/>
      <p:regular r:id="rId10"/>
    </p:embeddedFont>
    <p:embeddedFont>
      <p:font typeface="Nunito Sans Bold Bold" charset="1" panose="00000900000000000000"/>
      <p:regular r:id="rId11"/>
    </p:embeddedFont>
    <p:embeddedFont>
      <p:font typeface="Nunito Sans Bold Italics" charset="1" panose="00000800000000000000"/>
      <p:regular r:id="rId12"/>
    </p:embeddedFont>
    <p:embeddedFont>
      <p:font typeface="Nunito Sans Bold Bold Italics" charset="1" panose="00000900000000000000"/>
      <p:regular r:id="rId13"/>
    </p:embeddedFont>
    <p:embeddedFont>
      <p:font typeface="Nunito Sans Regular" charset="1" panose="00000500000000000000"/>
      <p:regular r:id="rId14"/>
    </p:embeddedFont>
    <p:embeddedFont>
      <p:font typeface="Nunito Sans Regular Bold" charset="1" panose="00000700000000000000"/>
      <p:regular r:id="rId15"/>
    </p:embeddedFont>
    <p:embeddedFont>
      <p:font typeface="Nunito Sans Regular Italics" charset="1" panose="00000500000000000000"/>
      <p:regular r:id="rId16"/>
    </p:embeddedFont>
    <p:embeddedFont>
      <p:font typeface="Nunito Sans Regular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92280" y="-2978602"/>
            <a:ext cx="12029339" cy="120464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62345" y="7336089"/>
            <a:ext cx="6456585" cy="646574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69631" y="8877300"/>
            <a:ext cx="1455212" cy="381000"/>
            <a:chOff x="0" y="0"/>
            <a:chExt cx="1940283" cy="508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734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69631" y="3416506"/>
            <a:ext cx="8916675" cy="274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99"/>
              </a:lnSpc>
            </a:pPr>
            <a:r>
              <a:rPr lang="en-US" sz="10599">
                <a:solidFill>
                  <a:srgbClr val="202020"/>
                </a:solidFill>
                <a:latin typeface="Nunito Sans Bold"/>
              </a:rPr>
              <a:t>Gatsby / Headless CMS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9631" y="990600"/>
            <a:ext cx="5962650" cy="35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 spc="314">
                <a:solidFill>
                  <a:srgbClr val="3071CF"/>
                </a:solidFill>
                <a:latin typeface="Nunito Sans Regular Bold"/>
              </a:rPr>
              <a:t>BY: DANIEL DE PAZ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0205" y="3886621"/>
            <a:ext cx="9667590" cy="2669091"/>
            <a:chOff x="0" y="0"/>
            <a:chExt cx="12890120" cy="355878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5725"/>
              <a:ext cx="12890120" cy="1689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80"/>
                </a:lnSpc>
              </a:pPr>
              <a:r>
                <a:rPr lang="en-US" sz="8800">
                  <a:solidFill>
                    <a:srgbClr val="202020"/>
                  </a:solidFill>
                  <a:latin typeface="Nunito Sans Bold"/>
                </a:rPr>
                <a:t>What is Gatsby?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520810" y="2104187"/>
              <a:ext cx="9848501" cy="1454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202020"/>
                  </a:solidFill>
                  <a:latin typeface="Nunito Sans Regular"/>
                </a:rPr>
                <a:t>It is and open-source Static Site Generator based on the JAM Stack, using ReactJS to create the templates, NodeJS for Server Side rendering and GraphQL for communication.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1515151" y="6358875"/>
            <a:ext cx="5405176" cy="39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360">
                <a:solidFill>
                  <a:srgbClr val="202020"/>
                </a:solidFill>
                <a:latin typeface="Nunito Sans Regular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00688">
            <a:off x="-1739224" y="-1803084"/>
            <a:ext cx="5535848" cy="68590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053391" y="5330727"/>
            <a:ext cx="5535848" cy="685901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084568" y="293620"/>
            <a:ext cx="8118864" cy="3420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0205" y="3384982"/>
            <a:ext cx="9667590" cy="3517036"/>
            <a:chOff x="0" y="0"/>
            <a:chExt cx="12890120" cy="46893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5725"/>
              <a:ext cx="12890120" cy="3316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80"/>
                </a:lnSpc>
              </a:pPr>
              <a:r>
                <a:rPr lang="en-US" sz="8800">
                  <a:solidFill>
                    <a:srgbClr val="202020"/>
                  </a:solidFill>
                  <a:latin typeface="Nunito Sans Bold"/>
                </a:rPr>
                <a:t>What is Contentful?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520810" y="3730653"/>
              <a:ext cx="9848501" cy="958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202020"/>
                  </a:solidFill>
                  <a:latin typeface="Nunito Sans Regular"/>
                </a:rPr>
                <a:t>Is a content infrastructure where you can create, manage and distribute content to any platform.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1515151" y="6358875"/>
            <a:ext cx="5405176" cy="39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360">
                <a:solidFill>
                  <a:srgbClr val="202020"/>
                </a:solidFill>
                <a:latin typeface="Nunito Sans Regular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00688">
            <a:off x="-1739224" y="-1803084"/>
            <a:ext cx="5535848" cy="68590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053391" y="5330727"/>
            <a:ext cx="5535848" cy="685901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622208" y="555081"/>
            <a:ext cx="7043584" cy="2562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77300"/>
            <a:ext cx="1455212" cy="381000"/>
            <a:chOff x="0" y="0"/>
            <a:chExt cx="1940283" cy="508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16608" y="1700721"/>
            <a:ext cx="11301259" cy="624394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028700" y="1369532"/>
            <a:ext cx="4926796" cy="6906324"/>
            <a:chOff x="0" y="0"/>
            <a:chExt cx="6569061" cy="920843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6569061" cy="386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679"/>
                </a:lnSpc>
                <a:spcBef>
                  <a:spcPct val="0"/>
                </a:spcBef>
              </a:pPr>
              <a:r>
                <a:rPr lang="en-US" sz="6399" u="none">
                  <a:solidFill>
                    <a:srgbClr val="202020"/>
                  </a:solidFill>
                  <a:latin typeface="Nunito Sans Regular"/>
                </a:rPr>
                <a:t>CMS and content infrastructure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66210"/>
              <a:ext cx="6569061" cy="2942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>
                  <a:solidFill>
                    <a:srgbClr val="202020"/>
                  </a:solidFill>
                  <a:latin typeface="Nunito Sans Regular"/>
                </a:rPr>
                <a:t>It doesn’t take the traditional approach of organizing content around pages. Instead, it starts with a content model — a framework for organizing types of content and defining how each type relates to another.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493523"/>
              <a:ext cx="6569061" cy="11107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E63384"/>
                  </a:solidFill>
                  <a:latin typeface="Nunito Sans Bold"/>
                </a:rPr>
                <a:t>A type of headless content management system.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9252" y="4563420"/>
            <a:ext cx="11289496" cy="124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202020"/>
                </a:solidFill>
                <a:latin typeface="Nunito Sans Bold"/>
              </a:rPr>
              <a:t>Example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628020">
            <a:off x="-2672575" y="6608506"/>
            <a:ext cx="6466614" cy="641369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804088" y="8877300"/>
            <a:ext cx="1455212" cy="381000"/>
            <a:chOff x="0" y="0"/>
            <a:chExt cx="1940283" cy="508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734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628020">
            <a:off x="13298387" y="-3630279"/>
            <a:ext cx="6466614" cy="6413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32802" y="1905000"/>
            <a:ext cx="7822396" cy="6477000"/>
            <a:chOff x="0" y="0"/>
            <a:chExt cx="10429861" cy="86360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429861" cy="2578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0"/>
                </a:lnSpc>
              </a:pPr>
              <a:r>
                <a:rPr lang="en-US" sz="6399">
                  <a:solidFill>
                    <a:srgbClr val="202020"/>
                  </a:solidFill>
                  <a:latin typeface="Nunito Sans Regular"/>
                </a:rPr>
                <a:t>Thank you!</a:t>
              </a:r>
            </a:p>
            <a:p>
              <a:pPr algn="ctr">
                <a:lnSpc>
                  <a:spcPts val="7679"/>
                </a:lnSpc>
              </a:pPr>
              <a:r>
                <a:rPr lang="en-US" sz="6400">
                  <a:solidFill>
                    <a:srgbClr val="202020"/>
                  </a:solidFill>
                  <a:latin typeface="Nunito Sans Regular"/>
                </a:rPr>
                <a:t>Have questions?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92671"/>
              <a:ext cx="10429861" cy="555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05875"/>
              <a:ext cx="10429861" cy="46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26307"/>
              <a:ext cx="10429861" cy="555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>
                  <a:solidFill>
                    <a:srgbClr val="E63384"/>
                  </a:solidFill>
                  <a:latin typeface="Nunito Sans Bold"/>
                </a:rPr>
                <a:t>Slack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239511"/>
              <a:ext cx="10429861" cy="46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202020"/>
                  </a:solidFill>
                  <a:latin typeface="Nunito Sans Regular"/>
                </a:rPr>
                <a:t>@DanielDePaz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359943"/>
              <a:ext cx="10429861" cy="555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173146"/>
              <a:ext cx="10429861" cy="46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8213">
            <a:off x="-1507090" y="-2083135"/>
            <a:ext cx="5407128" cy="540712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8213">
            <a:off x="16382786" y="4038537"/>
            <a:ext cx="4923432" cy="492343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8213">
            <a:off x="-2917808" y="3299154"/>
            <a:ext cx="4923432" cy="492343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8213">
            <a:off x="12759298" y="7971427"/>
            <a:ext cx="5407128" cy="5407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DAEWOlLgMeQ</dc:identifier>
  <dcterms:modified xsi:type="dcterms:W3CDTF">2011-08-01T06:04:30Z</dcterms:modified>
  <cp:revision>1</cp:revision>
  <dc:title>by: daniel de paz</dc:title>
</cp:coreProperties>
</file>