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4996" y="4083352"/>
            <a:ext cx="4778007" cy="1172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916F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rgbClr val="916F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rgbClr val="916F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rgbClr val="916F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25905" cy="3242945"/>
          </a:xfrm>
          <a:custGeom>
            <a:avLst/>
            <a:gdLst/>
            <a:ahLst/>
            <a:cxnLst/>
            <a:rect l="l" t="t" r="r" b="b"/>
            <a:pathLst>
              <a:path w="1525905" h="3242945">
                <a:moveTo>
                  <a:pt x="0" y="3242375"/>
                </a:moveTo>
                <a:lnTo>
                  <a:pt x="0" y="0"/>
                </a:lnTo>
                <a:lnTo>
                  <a:pt x="842283" y="0"/>
                </a:lnTo>
                <a:lnTo>
                  <a:pt x="863550" y="35877"/>
                </a:lnTo>
                <a:lnTo>
                  <a:pt x="886105" y="81038"/>
                </a:lnTo>
                <a:lnTo>
                  <a:pt x="906193" y="123778"/>
                </a:lnTo>
                <a:lnTo>
                  <a:pt x="927128" y="166264"/>
                </a:lnTo>
                <a:lnTo>
                  <a:pt x="946710" y="209596"/>
                </a:lnTo>
                <a:lnTo>
                  <a:pt x="962741" y="254869"/>
                </a:lnTo>
                <a:lnTo>
                  <a:pt x="973448" y="282860"/>
                </a:lnTo>
                <a:lnTo>
                  <a:pt x="988212" y="309247"/>
                </a:lnTo>
                <a:lnTo>
                  <a:pt x="1005342" y="334790"/>
                </a:lnTo>
                <a:lnTo>
                  <a:pt x="1023149" y="360248"/>
                </a:lnTo>
                <a:lnTo>
                  <a:pt x="1037237" y="386509"/>
                </a:lnTo>
                <a:lnTo>
                  <a:pt x="1047267" y="415640"/>
                </a:lnTo>
                <a:lnTo>
                  <a:pt x="1055607" y="446123"/>
                </a:lnTo>
                <a:lnTo>
                  <a:pt x="1064623" y="476436"/>
                </a:lnTo>
                <a:lnTo>
                  <a:pt x="1080080" y="522375"/>
                </a:lnTo>
                <a:lnTo>
                  <a:pt x="1111394" y="614353"/>
                </a:lnTo>
                <a:lnTo>
                  <a:pt x="1127001" y="660442"/>
                </a:lnTo>
                <a:lnTo>
                  <a:pt x="1142408" y="706631"/>
                </a:lnTo>
                <a:lnTo>
                  <a:pt x="1157489" y="752945"/>
                </a:lnTo>
                <a:lnTo>
                  <a:pt x="1167195" y="786453"/>
                </a:lnTo>
                <a:lnTo>
                  <a:pt x="1175634" y="820383"/>
                </a:lnTo>
                <a:lnTo>
                  <a:pt x="1184241" y="854145"/>
                </a:lnTo>
                <a:lnTo>
                  <a:pt x="1194455" y="887146"/>
                </a:lnTo>
                <a:lnTo>
                  <a:pt x="1203133" y="905863"/>
                </a:lnTo>
                <a:lnTo>
                  <a:pt x="1214516" y="923398"/>
                </a:lnTo>
                <a:lnTo>
                  <a:pt x="1226913" y="940596"/>
                </a:lnTo>
                <a:lnTo>
                  <a:pt x="1238633" y="958300"/>
                </a:lnTo>
                <a:lnTo>
                  <a:pt x="1259798" y="1034652"/>
                </a:lnTo>
                <a:lnTo>
                  <a:pt x="1269392" y="1083916"/>
                </a:lnTo>
                <a:lnTo>
                  <a:pt x="1288738" y="1182317"/>
                </a:lnTo>
                <a:lnTo>
                  <a:pt x="1298344" y="1231495"/>
                </a:lnTo>
                <a:lnTo>
                  <a:pt x="1307808" y="1280685"/>
                </a:lnTo>
                <a:lnTo>
                  <a:pt x="1317056" y="1329908"/>
                </a:lnTo>
                <a:lnTo>
                  <a:pt x="1326016" y="1379183"/>
                </a:lnTo>
                <a:lnTo>
                  <a:pt x="1334614" y="1428532"/>
                </a:lnTo>
                <a:lnTo>
                  <a:pt x="1342778" y="1477974"/>
                </a:lnTo>
                <a:lnTo>
                  <a:pt x="1350433" y="1527529"/>
                </a:lnTo>
                <a:lnTo>
                  <a:pt x="1358036" y="1578877"/>
                </a:lnTo>
                <a:lnTo>
                  <a:pt x="1365509" y="1630242"/>
                </a:lnTo>
                <a:lnTo>
                  <a:pt x="1372840" y="1681625"/>
                </a:lnTo>
                <a:lnTo>
                  <a:pt x="1380014" y="1733028"/>
                </a:lnTo>
                <a:lnTo>
                  <a:pt x="1387020" y="1784451"/>
                </a:lnTo>
                <a:lnTo>
                  <a:pt x="1393844" y="1835896"/>
                </a:lnTo>
                <a:lnTo>
                  <a:pt x="1400473" y="1887362"/>
                </a:lnTo>
                <a:lnTo>
                  <a:pt x="1406894" y="1938852"/>
                </a:lnTo>
                <a:lnTo>
                  <a:pt x="1413095" y="1990366"/>
                </a:lnTo>
                <a:lnTo>
                  <a:pt x="1419061" y="2041905"/>
                </a:lnTo>
                <a:lnTo>
                  <a:pt x="1424782" y="2093470"/>
                </a:lnTo>
                <a:lnTo>
                  <a:pt x="1430242" y="2145062"/>
                </a:lnTo>
                <a:lnTo>
                  <a:pt x="1435430" y="2196682"/>
                </a:lnTo>
                <a:lnTo>
                  <a:pt x="1440331" y="2248330"/>
                </a:lnTo>
                <a:lnTo>
                  <a:pt x="1444935" y="2300008"/>
                </a:lnTo>
                <a:lnTo>
                  <a:pt x="1449226" y="2351717"/>
                </a:lnTo>
                <a:lnTo>
                  <a:pt x="1453193" y="2403457"/>
                </a:lnTo>
                <a:lnTo>
                  <a:pt x="1456823" y="2455230"/>
                </a:lnTo>
                <a:lnTo>
                  <a:pt x="1460726" y="2505905"/>
                </a:lnTo>
                <a:lnTo>
                  <a:pt x="1465675" y="2556469"/>
                </a:lnTo>
                <a:lnTo>
                  <a:pt x="1471449" y="2606944"/>
                </a:lnTo>
                <a:lnTo>
                  <a:pt x="1472765" y="2617352"/>
                </a:lnTo>
                <a:lnTo>
                  <a:pt x="680538" y="2617352"/>
                </a:lnTo>
                <a:lnTo>
                  <a:pt x="673325" y="2627260"/>
                </a:lnTo>
                <a:lnTo>
                  <a:pt x="670620" y="2633565"/>
                </a:lnTo>
                <a:lnTo>
                  <a:pt x="669719" y="2638969"/>
                </a:lnTo>
                <a:lnTo>
                  <a:pt x="672424" y="2644373"/>
                </a:lnTo>
                <a:lnTo>
                  <a:pt x="711193" y="2656195"/>
                </a:lnTo>
                <a:lnTo>
                  <a:pt x="745454" y="2662387"/>
                </a:lnTo>
                <a:lnTo>
                  <a:pt x="749060" y="2663287"/>
                </a:lnTo>
                <a:lnTo>
                  <a:pt x="1478619" y="2663287"/>
                </a:lnTo>
                <a:lnTo>
                  <a:pt x="1484576" y="2707717"/>
                </a:lnTo>
                <a:lnTo>
                  <a:pt x="1491484" y="2758058"/>
                </a:lnTo>
                <a:lnTo>
                  <a:pt x="1498326" y="2808400"/>
                </a:lnTo>
                <a:lnTo>
                  <a:pt x="1504879" y="2858764"/>
                </a:lnTo>
                <a:lnTo>
                  <a:pt x="1510919" y="2909172"/>
                </a:lnTo>
                <a:lnTo>
                  <a:pt x="1515962" y="2961327"/>
                </a:lnTo>
                <a:lnTo>
                  <a:pt x="1519484" y="3013651"/>
                </a:lnTo>
                <a:lnTo>
                  <a:pt x="1522330" y="3065975"/>
                </a:lnTo>
                <a:lnTo>
                  <a:pt x="1525345" y="3118130"/>
                </a:lnTo>
                <a:lnTo>
                  <a:pt x="1523598" y="3125547"/>
                </a:lnTo>
                <a:lnTo>
                  <a:pt x="1523074" y="3128277"/>
                </a:lnTo>
                <a:lnTo>
                  <a:pt x="1276318" y="3128277"/>
                </a:lnTo>
                <a:lnTo>
                  <a:pt x="960423" y="3151629"/>
                </a:lnTo>
                <a:lnTo>
                  <a:pt x="911350" y="3155959"/>
                </a:lnTo>
                <a:lnTo>
                  <a:pt x="870904" y="3161982"/>
                </a:lnTo>
                <a:lnTo>
                  <a:pt x="790013" y="3178757"/>
                </a:lnTo>
                <a:lnTo>
                  <a:pt x="749060" y="3184781"/>
                </a:lnTo>
                <a:lnTo>
                  <a:pt x="322600" y="3213603"/>
                </a:lnTo>
                <a:lnTo>
                  <a:pt x="0" y="3242375"/>
                </a:lnTo>
                <a:close/>
              </a:path>
              <a:path w="1525905" h="3242945">
                <a:moveTo>
                  <a:pt x="1478619" y="2663287"/>
                </a:moveTo>
                <a:lnTo>
                  <a:pt x="749060" y="2663287"/>
                </a:lnTo>
                <a:lnTo>
                  <a:pt x="754470" y="2653380"/>
                </a:lnTo>
                <a:lnTo>
                  <a:pt x="758978" y="2648876"/>
                </a:lnTo>
                <a:lnTo>
                  <a:pt x="755372" y="2642571"/>
                </a:lnTo>
                <a:lnTo>
                  <a:pt x="753568" y="2635366"/>
                </a:lnTo>
                <a:lnTo>
                  <a:pt x="749962" y="2634465"/>
                </a:lnTo>
                <a:lnTo>
                  <a:pt x="733592" y="2629906"/>
                </a:lnTo>
                <a:lnTo>
                  <a:pt x="717053" y="2625684"/>
                </a:lnTo>
                <a:lnTo>
                  <a:pt x="700514" y="2621800"/>
                </a:lnTo>
                <a:lnTo>
                  <a:pt x="684145" y="2618253"/>
                </a:lnTo>
                <a:lnTo>
                  <a:pt x="680538" y="2617352"/>
                </a:lnTo>
                <a:lnTo>
                  <a:pt x="1472765" y="2617352"/>
                </a:lnTo>
                <a:lnTo>
                  <a:pt x="1477823" y="2657353"/>
                </a:lnTo>
                <a:lnTo>
                  <a:pt x="1478619" y="2663287"/>
                </a:lnTo>
                <a:close/>
              </a:path>
              <a:path w="1525905" h="3242945">
                <a:moveTo>
                  <a:pt x="1334204" y="3171270"/>
                </a:moveTo>
                <a:lnTo>
                  <a:pt x="1330598" y="3171270"/>
                </a:lnTo>
                <a:lnTo>
                  <a:pt x="1323385" y="3164065"/>
                </a:lnTo>
                <a:lnTo>
                  <a:pt x="1321582" y="3159562"/>
                </a:lnTo>
                <a:lnTo>
                  <a:pt x="1310776" y="3139338"/>
                </a:lnTo>
                <a:lnTo>
                  <a:pt x="1295322" y="3130177"/>
                </a:lnTo>
                <a:lnTo>
                  <a:pt x="1276318" y="3128277"/>
                </a:lnTo>
                <a:lnTo>
                  <a:pt x="1523074" y="3128277"/>
                </a:lnTo>
                <a:lnTo>
                  <a:pt x="1521517" y="3136299"/>
                </a:lnTo>
                <a:lnTo>
                  <a:pt x="1495141" y="3136299"/>
                </a:lnTo>
                <a:lnTo>
                  <a:pt x="1473953" y="3137382"/>
                </a:lnTo>
                <a:lnTo>
                  <a:pt x="1454118" y="3145052"/>
                </a:lnTo>
                <a:lnTo>
                  <a:pt x="1434283" y="3154157"/>
                </a:lnTo>
                <a:lnTo>
                  <a:pt x="1410404" y="3161518"/>
                </a:lnTo>
                <a:lnTo>
                  <a:pt x="1385258" y="3165754"/>
                </a:lnTo>
                <a:lnTo>
                  <a:pt x="1334204" y="3171270"/>
                </a:lnTo>
                <a:close/>
              </a:path>
              <a:path w="1525905" h="3242945">
                <a:moveTo>
                  <a:pt x="1519034" y="3146952"/>
                </a:moveTo>
                <a:lnTo>
                  <a:pt x="1495141" y="3136299"/>
                </a:lnTo>
                <a:lnTo>
                  <a:pt x="1521517" y="3136299"/>
                </a:lnTo>
                <a:lnTo>
                  <a:pt x="1520781" y="3140042"/>
                </a:lnTo>
                <a:lnTo>
                  <a:pt x="1519034" y="3146952"/>
                </a:lnTo>
                <a:close/>
              </a:path>
            </a:pathLst>
          </a:custGeom>
          <a:solidFill>
            <a:srgbClr val="FBC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84973"/>
            <a:ext cx="871219" cy="2828290"/>
          </a:xfrm>
          <a:custGeom>
            <a:avLst/>
            <a:gdLst/>
            <a:ahLst/>
            <a:cxnLst/>
            <a:rect l="l" t="t" r="r" b="b"/>
            <a:pathLst>
              <a:path w="871219" h="2828290">
                <a:moveTo>
                  <a:pt x="0" y="2828011"/>
                </a:moveTo>
                <a:lnTo>
                  <a:pt x="0" y="2709488"/>
                </a:lnTo>
                <a:lnTo>
                  <a:pt x="22079" y="2698833"/>
                </a:lnTo>
                <a:lnTo>
                  <a:pt x="62620" y="2677278"/>
                </a:lnTo>
                <a:lnTo>
                  <a:pt x="101980" y="2654338"/>
                </a:lnTo>
                <a:lnTo>
                  <a:pt x="140160" y="2630050"/>
                </a:lnTo>
                <a:lnTo>
                  <a:pt x="177157" y="2604453"/>
                </a:lnTo>
                <a:lnTo>
                  <a:pt x="212971" y="2577582"/>
                </a:lnTo>
                <a:lnTo>
                  <a:pt x="247602" y="2549476"/>
                </a:lnTo>
                <a:lnTo>
                  <a:pt x="281048" y="2520172"/>
                </a:lnTo>
                <a:lnTo>
                  <a:pt x="313310" y="2489707"/>
                </a:lnTo>
                <a:lnTo>
                  <a:pt x="344385" y="2458120"/>
                </a:lnTo>
                <a:lnTo>
                  <a:pt x="374273" y="2425447"/>
                </a:lnTo>
                <a:lnTo>
                  <a:pt x="402974" y="2391726"/>
                </a:lnTo>
                <a:lnTo>
                  <a:pt x="430486" y="2356994"/>
                </a:lnTo>
                <a:lnTo>
                  <a:pt x="456809" y="2321288"/>
                </a:lnTo>
                <a:lnTo>
                  <a:pt x="481942" y="2284647"/>
                </a:lnTo>
                <a:lnTo>
                  <a:pt x="505885" y="2247108"/>
                </a:lnTo>
                <a:lnTo>
                  <a:pt x="528635" y="2208707"/>
                </a:lnTo>
                <a:lnTo>
                  <a:pt x="550193" y="2169483"/>
                </a:lnTo>
                <a:lnTo>
                  <a:pt x="570558" y="2129472"/>
                </a:lnTo>
                <a:lnTo>
                  <a:pt x="589729" y="2088713"/>
                </a:lnTo>
                <a:lnTo>
                  <a:pt x="607705" y="2047243"/>
                </a:lnTo>
                <a:lnTo>
                  <a:pt x="624485" y="2005099"/>
                </a:lnTo>
                <a:lnTo>
                  <a:pt x="640069" y="1962319"/>
                </a:lnTo>
                <a:lnTo>
                  <a:pt x="654456" y="1918939"/>
                </a:lnTo>
                <a:lnTo>
                  <a:pt x="667644" y="1874998"/>
                </a:lnTo>
                <a:lnTo>
                  <a:pt x="679633" y="1830533"/>
                </a:lnTo>
                <a:lnTo>
                  <a:pt x="690423" y="1785582"/>
                </a:lnTo>
                <a:lnTo>
                  <a:pt x="700013" y="1740181"/>
                </a:lnTo>
                <a:lnTo>
                  <a:pt x="708401" y="1694368"/>
                </a:lnTo>
                <a:lnTo>
                  <a:pt x="715587" y="1648181"/>
                </a:lnTo>
                <a:lnTo>
                  <a:pt x="721570" y="1601657"/>
                </a:lnTo>
                <a:lnTo>
                  <a:pt x="726349" y="1554834"/>
                </a:lnTo>
                <a:lnTo>
                  <a:pt x="729924" y="1507748"/>
                </a:lnTo>
                <a:lnTo>
                  <a:pt x="732293" y="1460438"/>
                </a:lnTo>
                <a:lnTo>
                  <a:pt x="733457" y="1412941"/>
                </a:lnTo>
                <a:lnTo>
                  <a:pt x="733413" y="1365294"/>
                </a:lnTo>
                <a:lnTo>
                  <a:pt x="732162" y="1317535"/>
                </a:lnTo>
                <a:lnTo>
                  <a:pt x="729702" y="1269700"/>
                </a:lnTo>
                <a:lnTo>
                  <a:pt x="726033" y="1221829"/>
                </a:lnTo>
                <a:lnTo>
                  <a:pt x="721153" y="1173957"/>
                </a:lnTo>
                <a:lnTo>
                  <a:pt x="715063" y="1126123"/>
                </a:lnTo>
                <a:lnTo>
                  <a:pt x="707761" y="1078364"/>
                </a:lnTo>
                <a:lnTo>
                  <a:pt x="699246" y="1030717"/>
                </a:lnTo>
                <a:lnTo>
                  <a:pt x="689518" y="983220"/>
                </a:lnTo>
                <a:lnTo>
                  <a:pt x="678576" y="935910"/>
                </a:lnTo>
                <a:lnTo>
                  <a:pt x="666419" y="888824"/>
                </a:lnTo>
                <a:lnTo>
                  <a:pt x="653046" y="842001"/>
                </a:lnTo>
                <a:lnTo>
                  <a:pt x="636597" y="792838"/>
                </a:lnTo>
                <a:lnTo>
                  <a:pt x="617339" y="745596"/>
                </a:lnTo>
                <a:lnTo>
                  <a:pt x="595419" y="700236"/>
                </a:lnTo>
                <a:lnTo>
                  <a:pt x="570984" y="656721"/>
                </a:lnTo>
                <a:lnTo>
                  <a:pt x="544181" y="615014"/>
                </a:lnTo>
                <a:lnTo>
                  <a:pt x="515158" y="575077"/>
                </a:lnTo>
                <a:lnTo>
                  <a:pt x="484063" y="536873"/>
                </a:lnTo>
                <a:lnTo>
                  <a:pt x="451043" y="500364"/>
                </a:lnTo>
                <a:lnTo>
                  <a:pt x="416245" y="465513"/>
                </a:lnTo>
                <a:lnTo>
                  <a:pt x="379817" y="432282"/>
                </a:lnTo>
                <a:lnTo>
                  <a:pt x="341906" y="400634"/>
                </a:lnTo>
                <a:lnTo>
                  <a:pt x="302660" y="370531"/>
                </a:lnTo>
                <a:lnTo>
                  <a:pt x="262226" y="341936"/>
                </a:lnTo>
                <a:lnTo>
                  <a:pt x="220752" y="314811"/>
                </a:lnTo>
                <a:lnTo>
                  <a:pt x="178385" y="289120"/>
                </a:lnTo>
                <a:lnTo>
                  <a:pt x="135272" y="264824"/>
                </a:lnTo>
                <a:lnTo>
                  <a:pt x="91561" y="241886"/>
                </a:lnTo>
                <a:lnTo>
                  <a:pt x="47400" y="220268"/>
                </a:lnTo>
                <a:lnTo>
                  <a:pt x="2935" y="199933"/>
                </a:lnTo>
                <a:lnTo>
                  <a:pt x="0" y="198678"/>
                </a:lnTo>
                <a:lnTo>
                  <a:pt x="0" y="0"/>
                </a:lnTo>
                <a:lnTo>
                  <a:pt x="54837" y="22948"/>
                </a:lnTo>
                <a:lnTo>
                  <a:pt x="99748" y="43137"/>
                </a:lnTo>
                <a:lnTo>
                  <a:pt x="144428" y="64508"/>
                </a:lnTo>
                <a:lnTo>
                  <a:pt x="188752" y="87093"/>
                </a:lnTo>
                <a:lnTo>
                  <a:pt x="232595" y="110924"/>
                </a:lnTo>
                <a:lnTo>
                  <a:pt x="275832" y="136033"/>
                </a:lnTo>
                <a:lnTo>
                  <a:pt x="318337" y="162452"/>
                </a:lnTo>
                <a:lnTo>
                  <a:pt x="359984" y="190212"/>
                </a:lnTo>
                <a:lnTo>
                  <a:pt x="400649" y="219346"/>
                </a:lnTo>
                <a:lnTo>
                  <a:pt x="440206" y="249885"/>
                </a:lnTo>
                <a:lnTo>
                  <a:pt x="478529" y="281860"/>
                </a:lnTo>
                <a:lnTo>
                  <a:pt x="515493" y="315304"/>
                </a:lnTo>
                <a:lnTo>
                  <a:pt x="550974" y="350249"/>
                </a:lnTo>
                <a:lnTo>
                  <a:pt x="584844" y="386725"/>
                </a:lnTo>
                <a:lnTo>
                  <a:pt x="616980" y="424766"/>
                </a:lnTo>
                <a:lnTo>
                  <a:pt x="647255" y="464403"/>
                </a:lnTo>
                <a:lnTo>
                  <a:pt x="675544" y="505667"/>
                </a:lnTo>
                <a:lnTo>
                  <a:pt x="701722" y="548590"/>
                </a:lnTo>
                <a:lnTo>
                  <a:pt x="725664" y="593204"/>
                </a:lnTo>
                <a:lnTo>
                  <a:pt x="747244" y="639542"/>
                </a:lnTo>
                <a:lnTo>
                  <a:pt x="766336" y="687634"/>
                </a:lnTo>
                <a:lnTo>
                  <a:pt x="782816" y="737512"/>
                </a:lnTo>
                <a:lnTo>
                  <a:pt x="796156" y="784292"/>
                </a:lnTo>
                <a:lnTo>
                  <a:pt x="808403" y="831311"/>
                </a:lnTo>
                <a:lnTo>
                  <a:pt x="819559" y="878539"/>
                </a:lnTo>
                <a:lnTo>
                  <a:pt x="829624" y="925944"/>
                </a:lnTo>
                <a:lnTo>
                  <a:pt x="838598" y="973496"/>
                </a:lnTo>
                <a:lnTo>
                  <a:pt x="846481" y="1021164"/>
                </a:lnTo>
                <a:lnTo>
                  <a:pt x="853275" y="1068918"/>
                </a:lnTo>
                <a:lnTo>
                  <a:pt x="858980" y="1116728"/>
                </a:lnTo>
                <a:lnTo>
                  <a:pt x="863597" y="1164562"/>
                </a:lnTo>
                <a:lnTo>
                  <a:pt x="867125" y="1212390"/>
                </a:lnTo>
                <a:lnTo>
                  <a:pt x="869566" y="1260182"/>
                </a:lnTo>
                <a:lnTo>
                  <a:pt x="870921" y="1307906"/>
                </a:lnTo>
                <a:lnTo>
                  <a:pt x="871188" y="1355532"/>
                </a:lnTo>
                <a:lnTo>
                  <a:pt x="870371" y="1403031"/>
                </a:lnTo>
                <a:lnTo>
                  <a:pt x="868467" y="1450370"/>
                </a:lnTo>
                <a:lnTo>
                  <a:pt x="865480" y="1497520"/>
                </a:lnTo>
                <a:lnTo>
                  <a:pt x="861408" y="1544449"/>
                </a:lnTo>
                <a:lnTo>
                  <a:pt x="856252" y="1591128"/>
                </a:lnTo>
                <a:lnTo>
                  <a:pt x="850013" y="1637525"/>
                </a:lnTo>
                <a:lnTo>
                  <a:pt x="842692" y="1683610"/>
                </a:lnTo>
                <a:lnTo>
                  <a:pt x="834289" y="1729353"/>
                </a:lnTo>
                <a:lnTo>
                  <a:pt x="824805" y="1774723"/>
                </a:lnTo>
                <a:lnTo>
                  <a:pt x="814239" y="1819689"/>
                </a:lnTo>
                <a:lnTo>
                  <a:pt x="802594" y="1864220"/>
                </a:lnTo>
                <a:lnTo>
                  <a:pt x="789868" y="1908287"/>
                </a:lnTo>
                <a:lnTo>
                  <a:pt x="776064" y="1951858"/>
                </a:lnTo>
                <a:lnTo>
                  <a:pt x="761181" y="1994902"/>
                </a:lnTo>
                <a:lnTo>
                  <a:pt x="745219" y="2037390"/>
                </a:lnTo>
                <a:lnTo>
                  <a:pt x="728180" y="2079291"/>
                </a:lnTo>
                <a:lnTo>
                  <a:pt x="710064" y="2120574"/>
                </a:lnTo>
                <a:lnTo>
                  <a:pt x="690872" y="2161208"/>
                </a:lnTo>
                <a:lnTo>
                  <a:pt x="670604" y="2201163"/>
                </a:lnTo>
                <a:lnTo>
                  <a:pt x="649260" y="2240408"/>
                </a:lnTo>
                <a:lnTo>
                  <a:pt x="626841" y="2278913"/>
                </a:lnTo>
                <a:lnTo>
                  <a:pt x="603349" y="2316647"/>
                </a:lnTo>
                <a:lnTo>
                  <a:pt x="578782" y="2353580"/>
                </a:lnTo>
                <a:lnTo>
                  <a:pt x="553142" y="2389680"/>
                </a:lnTo>
                <a:lnTo>
                  <a:pt x="526430" y="2424917"/>
                </a:lnTo>
                <a:lnTo>
                  <a:pt x="498646" y="2459262"/>
                </a:lnTo>
                <a:lnTo>
                  <a:pt x="469790" y="2492682"/>
                </a:lnTo>
                <a:lnTo>
                  <a:pt x="439863" y="2525147"/>
                </a:lnTo>
                <a:lnTo>
                  <a:pt x="408865" y="2556628"/>
                </a:lnTo>
                <a:lnTo>
                  <a:pt x="376798" y="2587093"/>
                </a:lnTo>
                <a:lnTo>
                  <a:pt x="343661" y="2616511"/>
                </a:lnTo>
                <a:lnTo>
                  <a:pt x="309456" y="2644853"/>
                </a:lnTo>
                <a:lnTo>
                  <a:pt x="274182" y="2672087"/>
                </a:lnTo>
                <a:lnTo>
                  <a:pt x="237841" y="2698182"/>
                </a:lnTo>
                <a:lnTo>
                  <a:pt x="200432" y="2723110"/>
                </a:lnTo>
                <a:lnTo>
                  <a:pt x="161957" y="2746837"/>
                </a:lnTo>
                <a:lnTo>
                  <a:pt x="122416" y="2769335"/>
                </a:lnTo>
                <a:lnTo>
                  <a:pt x="81809" y="2790572"/>
                </a:lnTo>
                <a:lnTo>
                  <a:pt x="40137" y="2810519"/>
                </a:lnTo>
                <a:lnTo>
                  <a:pt x="0" y="2828011"/>
                </a:lnTo>
                <a:close/>
              </a:path>
            </a:pathLst>
          </a:custGeom>
          <a:solidFill>
            <a:srgbClr val="AB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812317" y="1072741"/>
            <a:ext cx="1475740" cy="3208655"/>
          </a:xfrm>
          <a:custGeom>
            <a:avLst/>
            <a:gdLst/>
            <a:ahLst/>
            <a:cxnLst/>
            <a:rect l="l" t="t" r="r" b="b"/>
            <a:pathLst>
              <a:path w="1475740" h="3208654">
                <a:moveTo>
                  <a:pt x="437404" y="3167119"/>
                </a:moveTo>
                <a:lnTo>
                  <a:pt x="388793" y="3162965"/>
                </a:lnTo>
                <a:lnTo>
                  <a:pt x="344318" y="3148323"/>
                </a:lnTo>
                <a:lnTo>
                  <a:pt x="302733" y="3123804"/>
                </a:lnTo>
                <a:lnTo>
                  <a:pt x="262793" y="3090020"/>
                </a:lnTo>
                <a:lnTo>
                  <a:pt x="223253" y="3047583"/>
                </a:lnTo>
                <a:lnTo>
                  <a:pt x="188680" y="3006921"/>
                </a:lnTo>
                <a:lnTo>
                  <a:pt x="155569" y="2966300"/>
                </a:lnTo>
                <a:lnTo>
                  <a:pt x="124772" y="2924337"/>
                </a:lnTo>
                <a:lnTo>
                  <a:pt x="97143" y="2879653"/>
                </a:lnTo>
                <a:lnTo>
                  <a:pt x="73533" y="2830864"/>
                </a:lnTo>
                <a:lnTo>
                  <a:pt x="56128" y="2785983"/>
                </a:lnTo>
                <a:lnTo>
                  <a:pt x="44123" y="2742443"/>
                </a:lnTo>
                <a:lnTo>
                  <a:pt x="41498" y="2699756"/>
                </a:lnTo>
                <a:lnTo>
                  <a:pt x="52230" y="2657435"/>
                </a:lnTo>
                <a:lnTo>
                  <a:pt x="80300" y="2614992"/>
                </a:lnTo>
                <a:lnTo>
                  <a:pt x="112582" y="2572211"/>
                </a:lnTo>
                <a:lnTo>
                  <a:pt x="135362" y="2527591"/>
                </a:lnTo>
                <a:lnTo>
                  <a:pt x="150037" y="2481424"/>
                </a:lnTo>
                <a:lnTo>
                  <a:pt x="158009" y="2434003"/>
                </a:lnTo>
                <a:lnTo>
                  <a:pt x="160675" y="2385621"/>
                </a:lnTo>
                <a:lnTo>
                  <a:pt x="159436" y="2336569"/>
                </a:lnTo>
                <a:lnTo>
                  <a:pt x="155691" y="2287141"/>
                </a:lnTo>
                <a:lnTo>
                  <a:pt x="150838" y="2237630"/>
                </a:lnTo>
                <a:lnTo>
                  <a:pt x="146278" y="2188328"/>
                </a:lnTo>
                <a:lnTo>
                  <a:pt x="141881" y="2137128"/>
                </a:lnTo>
                <a:lnTo>
                  <a:pt x="137185" y="2085957"/>
                </a:lnTo>
                <a:lnTo>
                  <a:pt x="132121" y="2033606"/>
                </a:lnTo>
                <a:lnTo>
                  <a:pt x="127105" y="1983680"/>
                </a:lnTo>
                <a:lnTo>
                  <a:pt x="121827" y="1932563"/>
                </a:lnTo>
                <a:lnTo>
                  <a:pt x="116461" y="1881451"/>
                </a:lnTo>
                <a:lnTo>
                  <a:pt x="105676" y="1779221"/>
                </a:lnTo>
                <a:lnTo>
                  <a:pt x="100363" y="1728092"/>
                </a:lnTo>
                <a:lnTo>
                  <a:pt x="95173" y="1676945"/>
                </a:lnTo>
                <a:lnTo>
                  <a:pt x="90159" y="1625774"/>
                </a:lnTo>
                <a:lnTo>
                  <a:pt x="85375" y="1574574"/>
                </a:lnTo>
                <a:lnTo>
                  <a:pt x="80898" y="1523550"/>
                </a:lnTo>
                <a:lnTo>
                  <a:pt x="76658" y="1472526"/>
                </a:lnTo>
                <a:lnTo>
                  <a:pt x="72597" y="1421501"/>
                </a:lnTo>
                <a:lnTo>
                  <a:pt x="68658" y="1370477"/>
                </a:lnTo>
                <a:lnTo>
                  <a:pt x="60918" y="1268428"/>
                </a:lnTo>
                <a:lnTo>
                  <a:pt x="57002" y="1217404"/>
                </a:lnTo>
                <a:lnTo>
                  <a:pt x="52979" y="1166380"/>
                </a:lnTo>
                <a:lnTo>
                  <a:pt x="48792" y="1115356"/>
                </a:lnTo>
                <a:lnTo>
                  <a:pt x="44384" y="1064331"/>
                </a:lnTo>
                <a:lnTo>
                  <a:pt x="39698" y="1013307"/>
                </a:lnTo>
                <a:lnTo>
                  <a:pt x="26587" y="954471"/>
                </a:lnTo>
                <a:lnTo>
                  <a:pt x="17097" y="925212"/>
                </a:lnTo>
                <a:lnTo>
                  <a:pt x="8400" y="895636"/>
                </a:lnTo>
                <a:lnTo>
                  <a:pt x="0" y="845889"/>
                </a:lnTo>
                <a:lnTo>
                  <a:pt x="986" y="798136"/>
                </a:lnTo>
                <a:lnTo>
                  <a:pt x="10675" y="753181"/>
                </a:lnTo>
                <a:lnTo>
                  <a:pt x="28384" y="711827"/>
                </a:lnTo>
                <a:lnTo>
                  <a:pt x="53428" y="674878"/>
                </a:lnTo>
                <a:lnTo>
                  <a:pt x="85124" y="643137"/>
                </a:lnTo>
                <a:lnTo>
                  <a:pt x="122787" y="617408"/>
                </a:lnTo>
                <a:lnTo>
                  <a:pt x="165733" y="598494"/>
                </a:lnTo>
                <a:lnTo>
                  <a:pt x="207247" y="578164"/>
                </a:lnTo>
                <a:lnTo>
                  <a:pt x="247254" y="548865"/>
                </a:lnTo>
                <a:lnTo>
                  <a:pt x="288372" y="514328"/>
                </a:lnTo>
                <a:lnTo>
                  <a:pt x="333216" y="478283"/>
                </a:lnTo>
                <a:lnTo>
                  <a:pt x="300743" y="459090"/>
                </a:lnTo>
                <a:lnTo>
                  <a:pt x="273899" y="444104"/>
                </a:lnTo>
                <a:lnTo>
                  <a:pt x="251973" y="430546"/>
                </a:lnTo>
                <a:lnTo>
                  <a:pt x="234249" y="415638"/>
                </a:lnTo>
                <a:lnTo>
                  <a:pt x="206745" y="385506"/>
                </a:lnTo>
                <a:lnTo>
                  <a:pt x="184237" y="352358"/>
                </a:lnTo>
                <a:lnTo>
                  <a:pt x="172989" y="314448"/>
                </a:lnTo>
                <a:lnTo>
                  <a:pt x="179267" y="270030"/>
                </a:lnTo>
                <a:lnTo>
                  <a:pt x="202053" y="222121"/>
                </a:lnTo>
                <a:lnTo>
                  <a:pt x="232769" y="183258"/>
                </a:lnTo>
                <a:lnTo>
                  <a:pt x="272049" y="152650"/>
                </a:lnTo>
                <a:lnTo>
                  <a:pt x="320528" y="129502"/>
                </a:lnTo>
                <a:lnTo>
                  <a:pt x="367431" y="114200"/>
                </a:lnTo>
                <a:lnTo>
                  <a:pt x="414639" y="102252"/>
                </a:lnTo>
                <a:lnTo>
                  <a:pt x="462106" y="93166"/>
                </a:lnTo>
                <a:lnTo>
                  <a:pt x="509785" y="86453"/>
                </a:lnTo>
                <a:lnTo>
                  <a:pt x="557628" y="81621"/>
                </a:lnTo>
                <a:lnTo>
                  <a:pt x="605588" y="78180"/>
                </a:lnTo>
                <a:lnTo>
                  <a:pt x="749704" y="71288"/>
                </a:lnTo>
                <a:lnTo>
                  <a:pt x="797664" y="68499"/>
                </a:lnTo>
                <a:lnTo>
                  <a:pt x="845507" y="64646"/>
                </a:lnTo>
                <a:lnTo>
                  <a:pt x="893185" y="59238"/>
                </a:lnTo>
                <a:lnTo>
                  <a:pt x="943338" y="52639"/>
                </a:lnTo>
                <a:lnTo>
                  <a:pt x="1094159" y="34782"/>
                </a:lnTo>
                <a:lnTo>
                  <a:pt x="1245403" y="19464"/>
                </a:lnTo>
                <a:lnTo>
                  <a:pt x="1475681" y="0"/>
                </a:lnTo>
                <a:lnTo>
                  <a:pt x="1475681" y="1965683"/>
                </a:lnTo>
                <a:lnTo>
                  <a:pt x="750232" y="1965683"/>
                </a:lnTo>
                <a:lnTo>
                  <a:pt x="718975" y="1976252"/>
                </a:lnTo>
                <a:lnTo>
                  <a:pt x="690493" y="1984837"/>
                </a:lnTo>
                <a:lnTo>
                  <a:pt x="669465" y="1992945"/>
                </a:lnTo>
                <a:lnTo>
                  <a:pt x="660570" y="2002085"/>
                </a:lnTo>
                <a:lnTo>
                  <a:pt x="659552" y="2033606"/>
                </a:lnTo>
                <a:lnTo>
                  <a:pt x="662579" y="2065683"/>
                </a:lnTo>
                <a:lnTo>
                  <a:pt x="667350" y="2097918"/>
                </a:lnTo>
                <a:lnTo>
                  <a:pt x="671566" y="2129915"/>
                </a:lnTo>
                <a:lnTo>
                  <a:pt x="1475681" y="2129915"/>
                </a:lnTo>
                <a:lnTo>
                  <a:pt x="1475681" y="3158402"/>
                </a:lnTo>
                <a:lnTo>
                  <a:pt x="511471" y="3158402"/>
                </a:lnTo>
                <a:lnTo>
                  <a:pt x="491395" y="3160174"/>
                </a:lnTo>
                <a:lnTo>
                  <a:pt x="437404" y="3167119"/>
                </a:lnTo>
                <a:close/>
              </a:path>
              <a:path w="1475740" h="3208654">
                <a:moveTo>
                  <a:pt x="1475681" y="2129915"/>
                </a:moveTo>
                <a:lnTo>
                  <a:pt x="671566" y="2129915"/>
                </a:lnTo>
                <a:lnTo>
                  <a:pt x="691867" y="2129069"/>
                </a:lnTo>
                <a:lnTo>
                  <a:pt x="750232" y="1965683"/>
                </a:lnTo>
                <a:lnTo>
                  <a:pt x="1475681" y="1965683"/>
                </a:lnTo>
                <a:lnTo>
                  <a:pt x="1475681" y="2129915"/>
                </a:lnTo>
                <a:close/>
              </a:path>
              <a:path w="1475740" h="3208654">
                <a:moveTo>
                  <a:pt x="838203" y="3208428"/>
                </a:moveTo>
                <a:lnTo>
                  <a:pt x="785739" y="3207541"/>
                </a:lnTo>
                <a:lnTo>
                  <a:pt x="732950" y="3200518"/>
                </a:lnTo>
                <a:lnTo>
                  <a:pt x="679917" y="3189960"/>
                </a:lnTo>
                <a:lnTo>
                  <a:pt x="626721" y="3178467"/>
                </a:lnTo>
                <a:lnTo>
                  <a:pt x="573445" y="3168640"/>
                </a:lnTo>
                <a:lnTo>
                  <a:pt x="532103" y="3160598"/>
                </a:lnTo>
                <a:lnTo>
                  <a:pt x="511471" y="3158402"/>
                </a:lnTo>
                <a:lnTo>
                  <a:pt x="1475681" y="3158402"/>
                </a:lnTo>
                <a:lnTo>
                  <a:pt x="1475681" y="3176202"/>
                </a:lnTo>
                <a:lnTo>
                  <a:pt x="1396891" y="3176202"/>
                </a:lnTo>
                <a:lnTo>
                  <a:pt x="1346036" y="3177059"/>
                </a:lnTo>
                <a:lnTo>
                  <a:pt x="1295200" y="3178707"/>
                </a:lnTo>
                <a:lnTo>
                  <a:pt x="1244381" y="3181023"/>
                </a:lnTo>
                <a:lnTo>
                  <a:pt x="838203" y="3208428"/>
                </a:lnTo>
                <a:close/>
              </a:path>
              <a:path w="1475740" h="3208654">
                <a:moveTo>
                  <a:pt x="1475681" y="3176871"/>
                </a:moveTo>
                <a:lnTo>
                  <a:pt x="1447766" y="3176264"/>
                </a:lnTo>
                <a:lnTo>
                  <a:pt x="1396891" y="3176202"/>
                </a:lnTo>
                <a:lnTo>
                  <a:pt x="1475681" y="3176202"/>
                </a:lnTo>
                <a:lnTo>
                  <a:pt x="1475681" y="3176871"/>
                </a:lnTo>
                <a:close/>
              </a:path>
            </a:pathLst>
          </a:custGeom>
          <a:solidFill>
            <a:srgbClr val="FF9D5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5292" y="5929932"/>
            <a:ext cx="2252707" cy="332809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8398030"/>
            <a:ext cx="2653665" cy="1889125"/>
          </a:xfrm>
          <a:custGeom>
            <a:avLst/>
            <a:gdLst/>
            <a:ahLst/>
            <a:cxnLst/>
            <a:rect l="l" t="t" r="r" b="b"/>
            <a:pathLst>
              <a:path w="2653665" h="1889125">
                <a:moveTo>
                  <a:pt x="2573861" y="1713810"/>
                </a:moveTo>
                <a:lnTo>
                  <a:pt x="2637438" y="1853523"/>
                </a:lnTo>
                <a:lnTo>
                  <a:pt x="2653161" y="1888969"/>
                </a:lnTo>
                <a:lnTo>
                  <a:pt x="0" y="1888969"/>
                </a:lnTo>
                <a:lnTo>
                  <a:pt x="0" y="1047145"/>
                </a:lnTo>
                <a:lnTo>
                  <a:pt x="1946660" y="1733703"/>
                </a:lnTo>
                <a:lnTo>
                  <a:pt x="1951173" y="1725520"/>
                </a:lnTo>
                <a:lnTo>
                  <a:pt x="1733339" y="1493935"/>
                </a:lnTo>
                <a:lnTo>
                  <a:pt x="0" y="882612"/>
                </a:lnTo>
                <a:lnTo>
                  <a:pt x="0" y="871209"/>
                </a:lnTo>
                <a:lnTo>
                  <a:pt x="2520125" y="1760019"/>
                </a:lnTo>
                <a:lnTo>
                  <a:pt x="2573861" y="1713810"/>
                </a:lnTo>
                <a:close/>
              </a:path>
              <a:path w="2653665" h="1889125">
                <a:moveTo>
                  <a:pt x="0" y="882612"/>
                </a:moveTo>
                <a:lnTo>
                  <a:pt x="1733339" y="1493935"/>
                </a:lnTo>
                <a:lnTo>
                  <a:pt x="1721630" y="1514801"/>
                </a:lnTo>
                <a:lnTo>
                  <a:pt x="1711463" y="1533461"/>
                </a:lnTo>
                <a:lnTo>
                  <a:pt x="1701950" y="1551131"/>
                </a:lnTo>
                <a:lnTo>
                  <a:pt x="1692206" y="1569025"/>
                </a:lnTo>
                <a:lnTo>
                  <a:pt x="1510645" y="1566895"/>
                </a:lnTo>
                <a:lnTo>
                  <a:pt x="1509453" y="1579507"/>
                </a:lnTo>
                <a:lnTo>
                  <a:pt x="0" y="1047145"/>
                </a:lnTo>
                <a:lnTo>
                  <a:pt x="0" y="882612"/>
                </a:lnTo>
                <a:close/>
              </a:path>
              <a:path w="2653665" h="1889125">
                <a:moveTo>
                  <a:pt x="727925" y="175237"/>
                </a:moveTo>
                <a:lnTo>
                  <a:pt x="775944" y="192256"/>
                </a:lnTo>
                <a:lnTo>
                  <a:pt x="823636" y="210123"/>
                </a:lnTo>
                <a:lnTo>
                  <a:pt x="871017" y="228770"/>
                </a:lnTo>
                <a:lnTo>
                  <a:pt x="918103" y="248132"/>
                </a:lnTo>
                <a:lnTo>
                  <a:pt x="964910" y="268144"/>
                </a:lnTo>
                <a:lnTo>
                  <a:pt x="1011455" y="288740"/>
                </a:lnTo>
                <a:lnTo>
                  <a:pt x="1057752" y="309855"/>
                </a:lnTo>
                <a:lnTo>
                  <a:pt x="1149670" y="353377"/>
                </a:lnTo>
                <a:lnTo>
                  <a:pt x="1240792" y="398186"/>
                </a:lnTo>
                <a:lnTo>
                  <a:pt x="1285649" y="421298"/>
                </a:lnTo>
                <a:lnTo>
                  <a:pt x="1329964" y="445359"/>
                </a:lnTo>
                <a:lnTo>
                  <a:pt x="1373723" y="470361"/>
                </a:lnTo>
                <a:lnTo>
                  <a:pt x="1416913" y="496292"/>
                </a:lnTo>
                <a:lnTo>
                  <a:pt x="1459520" y="523145"/>
                </a:lnTo>
                <a:lnTo>
                  <a:pt x="1501532" y="550909"/>
                </a:lnTo>
                <a:lnTo>
                  <a:pt x="1542935" y="579575"/>
                </a:lnTo>
                <a:lnTo>
                  <a:pt x="1583716" y="609134"/>
                </a:lnTo>
                <a:lnTo>
                  <a:pt x="1623861" y="639576"/>
                </a:lnTo>
                <a:lnTo>
                  <a:pt x="1663357" y="670891"/>
                </a:lnTo>
                <a:lnTo>
                  <a:pt x="1702190" y="703071"/>
                </a:lnTo>
                <a:lnTo>
                  <a:pt x="1740348" y="736104"/>
                </a:lnTo>
                <a:lnTo>
                  <a:pt x="1777817" y="769984"/>
                </a:lnTo>
                <a:lnTo>
                  <a:pt x="1814583" y="804698"/>
                </a:lnTo>
                <a:lnTo>
                  <a:pt x="1850633" y="840239"/>
                </a:lnTo>
                <a:lnTo>
                  <a:pt x="1921413" y="913396"/>
                </a:lnTo>
                <a:lnTo>
                  <a:pt x="2029032" y="1022767"/>
                </a:lnTo>
                <a:lnTo>
                  <a:pt x="2280742" y="1271513"/>
                </a:lnTo>
                <a:lnTo>
                  <a:pt x="2313674" y="1304930"/>
                </a:lnTo>
                <a:lnTo>
                  <a:pt x="2343868" y="1340354"/>
                </a:lnTo>
                <a:lnTo>
                  <a:pt x="2369708" y="1379481"/>
                </a:lnTo>
                <a:lnTo>
                  <a:pt x="2389580" y="1424009"/>
                </a:lnTo>
                <a:lnTo>
                  <a:pt x="2402388" y="1442501"/>
                </a:lnTo>
                <a:lnTo>
                  <a:pt x="2422302" y="1458153"/>
                </a:lnTo>
                <a:lnTo>
                  <a:pt x="2443398" y="1473916"/>
                </a:lnTo>
                <a:lnTo>
                  <a:pt x="2459751" y="1492741"/>
                </a:lnTo>
                <a:lnTo>
                  <a:pt x="2486493" y="1536052"/>
                </a:lnTo>
                <a:lnTo>
                  <a:pt x="2512548" y="1579578"/>
                </a:lnTo>
                <a:lnTo>
                  <a:pt x="2530812" y="1626160"/>
                </a:lnTo>
                <a:lnTo>
                  <a:pt x="2534177" y="1678636"/>
                </a:lnTo>
                <a:lnTo>
                  <a:pt x="2531706" y="1695379"/>
                </a:lnTo>
                <a:lnTo>
                  <a:pt x="2528525" y="1713703"/>
                </a:lnTo>
                <a:lnTo>
                  <a:pt x="2524535" y="1735510"/>
                </a:lnTo>
                <a:lnTo>
                  <a:pt x="2520125" y="1760019"/>
                </a:lnTo>
                <a:lnTo>
                  <a:pt x="0" y="871209"/>
                </a:lnTo>
                <a:lnTo>
                  <a:pt x="0" y="0"/>
                </a:lnTo>
                <a:lnTo>
                  <a:pt x="31224" y="2955"/>
                </a:lnTo>
                <a:lnTo>
                  <a:pt x="80506" y="9369"/>
                </a:lnTo>
                <a:lnTo>
                  <a:pt x="129721" y="17731"/>
                </a:lnTo>
                <a:lnTo>
                  <a:pt x="180438" y="27938"/>
                </a:lnTo>
                <a:lnTo>
                  <a:pt x="230982" y="38942"/>
                </a:lnTo>
                <a:lnTo>
                  <a:pt x="281374" y="50642"/>
                </a:lnTo>
                <a:lnTo>
                  <a:pt x="381788" y="75737"/>
                </a:lnTo>
                <a:lnTo>
                  <a:pt x="581746" y="129911"/>
                </a:lnTo>
                <a:lnTo>
                  <a:pt x="630842" y="143998"/>
                </a:lnTo>
                <a:lnTo>
                  <a:pt x="679563" y="159129"/>
                </a:lnTo>
                <a:lnTo>
                  <a:pt x="727925" y="175237"/>
                </a:lnTo>
                <a:close/>
              </a:path>
            </a:pathLst>
          </a:custGeom>
          <a:solidFill>
            <a:srgbClr val="F1DBC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7880" y="1552842"/>
            <a:ext cx="5381624" cy="45624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4263" y="1135582"/>
            <a:ext cx="5191124" cy="5191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251" y="2473883"/>
            <a:ext cx="12343497" cy="1755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rgbClr val="916F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4568" y="0"/>
            <a:ext cx="6461125" cy="2659380"/>
          </a:xfrm>
          <a:custGeom>
            <a:avLst/>
            <a:gdLst/>
            <a:ahLst/>
            <a:cxnLst/>
            <a:rect l="l" t="t" r="r" b="b"/>
            <a:pathLst>
              <a:path w="6461125" h="2659380">
                <a:moveTo>
                  <a:pt x="1133324" y="1822309"/>
                </a:moveTo>
                <a:lnTo>
                  <a:pt x="1026898" y="1711697"/>
                </a:lnTo>
                <a:lnTo>
                  <a:pt x="992094" y="1674825"/>
                </a:lnTo>
                <a:lnTo>
                  <a:pt x="980341" y="1663543"/>
                </a:lnTo>
                <a:lnTo>
                  <a:pt x="956259" y="1641555"/>
                </a:lnTo>
                <a:lnTo>
                  <a:pt x="944506" y="1630273"/>
                </a:lnTo>
                <a:lnTo>
                  <a:pt x="904186" y="1591002"/>
                </a:lnTo>
                <a:lnTo>
                  <a:pt x="862570" y="1552306"/>
                </a:lnTo>
                <a:lnTo>
                  <a:pt x="824696" y="1511883"/>
                </a:lnTo>
                <a:lnTo>
                  <a:pt x="795601" y="1467426"/>
                </a:lnTo>
                <a:lnTo>
                  <a:pt x="767674" y="1423193"/>
                </a:lnTo>
                <a:lnTo>
                  <a:pt x="734295" y="1384196"/>
                </a:lnTo>
                <a:lnTo>
                  <a:pt x="699221" y="1347190"/>
                </a:lnTo>
                <a:lnTo>
                  <a:pt x="666210" y="1308930"/>
                </a:lnTo>
                <a:lnTo>
                  <a:pt x="639020" y="1266172"/>
                </a:lnTo>
                <a:lnTo>
                  <a:pt x="621462" y="1241904"/>
                </a:lnTo>
                <a:lnTo>
                  <a:pt x="598724" y="1220660"/>
                </a:lnTo>
                <a:lnTo>
                  <a:pt x="574258" y="1200280"/>
                </a:lnTo>
                <a:lnTo>
                  <a:pt x="551519" y="1178604"/>
                </a:lnTo>
                <a:lnTo>
                  <a:pt x="534081" y="1157360"/>
                </a:lnTo>
                <a:lnTo>
                  <a:pt x="517939" y="1135395"/>
                </a:lnTo>
                <a:lnTo>
                  <a:pt x="502084" y="1113143"/>
                </a:lnTo>
                <a:lnTo>
                  <a:pt x="485510" y="1091035"/>
                </a:lnTo>
                <a:lnTo>
                  <a:pt x="469847" y="1071928"/>
                </a:lnTo>
                <a:lnTo>
                  <a:pt x="453464" y="1053396"/>
                </a:lnTo>
                <a:lnTo>
                  <a:pt x="437370" y="1034865"/>
                </a:lnTo>
                <a:lnTo>
                  <a:pt x="422570" y="1015757"/>
                </a:lnTo>
                <a:lnTo>
                  <a:pt x="392642" y="970271"/>
                </a:lnTo>
                <a:lnTo>
                  <a:pt x="334038" y="878265"/>
                </a:lnTo>
                <a:lnTo>
                  <a:pt x="304330" y="832336"/>
                </a:lnTo>
                <a:lnTo>
                  <a:pt x="273665" y="786850"/>
                </a:lnTo>
                <a:lnTo>
                  <a:pt x="245503" y="742060"/>
                </a:lnTo>
                <a:lnTo>
                  <a:pt x="221352" y="695560"/>
                </a:lnTo>
                <a:lnTo>
                  <a:pt x="200187" y="647800"/>
                </a:lnTo>
                <a:lnTo>
                  <a:pt x="180983" y="599230"/>
                </a:lnTo>
                <a:lnTo>
                  <a:pt x="162715" y="550300"/>
                </a:lnTo>
                <a:lnTo>
                  <a:pt x="144357" y="501460"/>
                </a:lnTo>
                <a:lnTo>
                  <a:pt x="124883" y="453160"/>
                </a:lnTo>
                <a:lnTo>
                  <a:pt x="103269" y="405850"/>
                </a:lnTo>
                <a:lnTo>
                  <a:pt x="80947" y="357469"/>
                </a:lnTo>
                <a:lnTo>
                  <a:pt x="62084" y="308395"/>
                </a:lnTo>
                <a:lnTo>
                  <a:pt x="46302" y="258702"/>
                </a:lnTo>
                <a:lnTo>
                  <a:pt x="33223" y="208465"/>
                </a:lnTo>
                <a:lnTo>
                  <a:pt x="22468" y="157758"/>
                </a:lnTo>
                <a:lnTo>
                  <a:pt x="13658" y="106657"/>
                </a:lnTo>
                <a:lnTo>
                  <a:pt x="6415" y="55236"/>
                </a:lnTo>
                <a:lnTo>
                  <a:pt x="361" y="3569"/>
                </a:lnTo>
                <a:lnTo>
                  <a:pt x="0" y="0"/>
                </a:lnTo>
                <a:lnTo>
                  <a:pt x="6461099" y="0"/>
                </a:lnTo>
                <a:lnTo>
                  <a:pt x="6458191" y="13441"/>
                </a:lnTo>
                <a:lnTo>
                  <a:pt x="6447630" y="65191"/>
                </a:lnTo>
                <a:lnTo>
                  <a:pt x="6438134" y="113762"/>
                </a:lnTo>
                <a:lnTo>
                  <a:pt x="1098785" y="113762"/>
                </a:lnTo>
                <a:lnTo>
                  <a:pt x="1083386" y="115179"/>
                </a:lnTo>
                <a:lnTo>
                  <a:pt x="1064245" y="126245"/>
                </a:lnTo>
                <a:lnTo>
                  <a:pt x="1046711" y="138655"/>
                </a:lnTo>
                <a:lnTo>
                  <a:pt x="1028746" y="150633"/>
                </a:lnTo>
                <a:lnTo>
                  <a:pt x="1010492" y="162324"/>
                </a:lnTo>
                <a:lnTo>
                  <a:pt x="992095" y="173870"/>
                </a:lnTo>
                <a:lnTo>
                  <a:pt x="992095" y="181551"/>
                </a:lnTo>
                <a:lnTo>
                  <a:pt x="6425215" y="181551"/>
                </a:lnTo>
                <a:lnTo>
                  <a:pt x="6417823" y="220613"/>
                </a:lnTo>
                <a:lnTo>
                  <a:pt x="6407945" y="272192"/>
                </a:lnTo>
                <a:lnTo>
                  <a:pt x="6406002" y="291876"/>
                </a:lnTo>
                <a:lnTo>
                  <a:pt x="6402764" y="310984"/>
                </a:lnTo>
                <a:lnTo>
                  <a:pt x="6391754" y="324906"/>
                </a:lnTo>
                <a:lnTo>
                  <a:pt x="6366497" y="329035"/>
                </a:lnTo>
                <a:lnTo>
                  <a:pt x="6362827" y="331099"/>
                </a:lnTo>
                <a:lnTo>
                  <a:pt x="6359013" y="336332"/>
                </a:lnTo>
                <a:lnTo>
                  <a:pt x="6355487" y="343294"/>
                </a:lnTo>
                <a:lnTo>
                  <a:pt x="6352681" y="350543"/>
                </a:lnTo>
                <a:lnTo>
                  <a:pt x="6332049" y="399761"/>
                </a:lnTo>
                <a:lnTo>
                  <a:pt x="6312484" y="449321"/>
                </a:lnTo>
                <a:lnTo>
                  <a:pt x="6295306" y="499563"/>
                </a:lnTo>
                <a:lnTo>
                  <a:pt x="6281839" y="550830"/>
                </a:lnTo>
                <a:lnTo>
                  <a:pt x="6273403" y="603462"/>
                </a:lnTo>
                <a:lnTo>
                  <a:pt x="6271320" y="657801"/>
                </a:lnTo>
                <a:lnTo>
                  <a:pt x="6269881" y="665603"/>
                </a:lnTo>
                <a:lnTo>
                  <a:pt x="6239035" y="732143"/>
                </a:lnTo>
                <a:lnTo>
                  <a:pt x="6215673" y="777440"/>
                </a:lnTo>
                <a:lnTo>
                  <a:pt x="6191735" y="822448"/>
                </a:lnTo>
                <a:lnTo>
                  <a:pt x="6166933" y="866737"/>
                </a:lnTo>
                <a:lnTo>
                  <a:pt x="6139166" y="913586"/>
                </a:lnTo>
                <a:lnTo>
                  <a:pt x="6111101" y="960393"/>
                </a:lnTo>
                <a:lnTo>
                  <a:pt x="6082694" y="1007115"/>
                </a:lnTo>
                <a:lnTo>
                  <a:pt x="6053904" y="1053709"/>
                </a:lnTo>
                <a:lnTo>
                  <a:pt x="6024687" y="1100132"/>
                </a:lnTo>
                <a:lnTo>
                  <a:pt x="6017701" y="1111007"/>
                </a:lnTo>
                <a:lnTo>
                  <a:pt x="1151746" y="1111007"/>
                </a:lnTo>
                <a:lnTo>
                  <a:pt x="1249993" y="1232374"/>
                </a:lnTo>
                <a:lnTo>
                  <a:pt x="5938172" y="1232374"/>
                </a:lnTo>
                <a:lnTo>
                  <a:pt x="5913925" y="1268448"/>
                </a:lnTo>
                <a:lnTo>
                  <a:pt x="5886512" y="1308931"/>
                </a:lnTo>
                <a:lnTo>
                  <a:pt x="5803995" y="1430431"/>
                </a:lnTo>
                <a:lnTo>
                  <a:pt x="5776608" y="1471116"/>
                </a:lnTo>
                <a:lnTo>
                  <a:pt x="5749384" y="1511979"/>
                </a:lnTo>
                <a:lnTo>
                  <a:pt x="5721766" y="1553067"/>
                </a:lnTo>
                <a:lnTo>
                  <a:pt x="5693409" y="1593333"/>
                </a:lnTo>
                <a:lnTo>
                  <a:pt x="5692220" y="1594938"/>
                </a:lnTo>
                <a:lnTo>
                  <a:pt x="1718200" y="1594938"/>
                </a:lnTo>
                <a:lnTo>
                  <a:pt x="1716665" y="1604156"/>
                </a:lnTo>
                <a:lnTo>
                  <a:pt x="1999124" y="1750104"/>
                </a:lnTo>
                <a:lnTo>
                  <a:pt x="5566107" y="1750104"/>
                </a:lnTo>
                <a:lnTo>
                  <a:pt x="5555954" y="1760858"/>
                </a:lnTo>
                <a:lnTo>
                  <a:pt x="1168631" y="1760858"/>
                </a:lnTo>
                <a:lnTo>
                  <a:pt x="1133324" y="1822309"/>
                </a:lnTo>
                <a:close/>
              </a:path>
              <a:path w="6461125" h="2659380">
                <a:moveTo>
                  <a:pt x="6425215" y="181551"/>
                </a:moveTo>
                <a:lnTo>
                  <a:pt x="992095" y="181551"/>
                </a:lnTo>
                <a:lnTo>
                  <a:pt x="1114904" y="150825"/>
                </a:lnTo>
                <a:lnTo>
                  <a:pt x="1109579" y="124732"/>
                </a:lnTo>
                <a:lnTo>
                  <a:pt x="1098785" y="113762"/>
                </a:lnTo>
                <a:lnTo>
                  <a:pt x="6438134" y="113762"/>
                </a:lnTo>
                <a:lnTo>
                  <a:pt x="6437495" y="117027"/>
                </a:lnTo>
                <a:lnTo>
                  <a:pt x="6427617" y="168863"/>
                </a:lnTo>
                <a:lnTo>
                  <a:pt x="6425215" y="181551"/>
                </a:lnTo>
                <a:close/>
              </a:path>
              <a:path w="6461125" h="2659380">
                <a:moveTo>
                  <a:pt x="5938172" y="1232374"/>
                </a:moveTo>
                <a:lnTo>
                  <a:pt x="1249993" y="1232374"/>
                </a:lnTo>
                <a:lnTo>
                  <a:pt x="1388152" y="1144805"/>
                </a:lnTo>
                <a:lnTo>
                  <a:pt x="1151746" y="1111007"/>
                </a:lnTo>
                <a:lnTo>
                  <a:pt x="6017701" y="1111007"/>
                </a:lnTo>
                <a:lnTo>
                  <a:pt x="5995001" y="1146341"/>
                </a:lnTo>
                <a:lnTo>
                  <a:pt x="5968232" y="1187204"/>
                </a:lnTo>
                <a:lnTo>
                  <a:pt x="5941186" y="1227889"/>
                </a:lnTo>
                <a:lnTo>
                  <a:pt x="5938172" y="1232374"/>
                </a:lnTo>
                <a:close/>
              </a:path>
              <a:path w="6461125" h="2659380">
                <a:moveTo>
                  <a:pt x="5566107" y="1750104"/>
                </a:moveTo>
                <a:lnTo>
                  <a:pt x="1999124" y="1750104"/>
                </a:lnTo>
                <a:lnTo>
                  <a:pt x="2003226" y="1726531"/>
                </a:lnTo>
                <a:lnTo>
                  <a:pt x="2006608" y="1705551"/>
                </a:lnTo>
                <a:lnTo>
                  <a:pt x="2009702" y="1685724"/>
                </a:lnTo>
                <a:lnTo>
                  <a:pt x="2012940" y="1665608"/>
                </a:lnTo>
                <a:lnTo>
                  <a:pt x="2184872" y="1607229"/>
                </a:lnTo>
                <a:lnTo>
                  <a:pt x="2181801" y="1594938"/>
                </a:lnTo>
                <a:lnTo>
                  <a:pt x="5692220" y="1594938"/>
                </a:lnTo>
                <a:lnTo>
                  <a:pt x="5664231" y="1632718"/>
                </a:lnTo>
                <a:lnTo>
                  <a:pt x="5634147" y="1671163"/>
                </a:lnTo>
                <a:lnTo>
                  <a:pt x="5603074" y="1708609"/>
                </a:lnTo>
                <a:lnTo>
                  <a:pt x="5570928" y="1744998"/>
                </a:lnTo>
                <a:lnTo>
                  <a:pt x="5566107" y="1750104"/>
                </a:lnTo>
                <a:close/>
              </a:path>
              <a:path w="6461125" h="2659380">
                <a:moveTo>
                  <a:pt x="3385901" y="2659318"/>
                </a:moveTo>
                <a:lnTo>
                  <a:pt x="3334955" y="2659238"/>
                </a:lnTo>
                <a:lnTo>
                  <a:pt x="3284036" y="2658252"/>
                </a:lnTo>
                <a:lnTo>
                  <a:pt x="3233150" y="2656425"/>
                </a:lnTo>
                <a:lnTo>
                  <a:pt x="3182305" y="2653826"/>
                </a:lnTo>
                <a:lnTo>
                  <a:pt x="3131507" y="2650522"/>
                </a:lnTo>
                <a:lnTo>
                  <a:pt x="3080762" y="2646579"/>
                </a:lnTo>
                <a:lnTo>
                  <a:pt x="3030078" y="2642066"/>
                </a:lnTo>
                <a:lnTo>
                  <a:pt x="2928918" y="2631594"/>
                </a:lnTo>
                <a:lnTo>
                  <a:pt x="2828080" y="2619644"/>
                </a:lnTo>
                <a:lnTo>
                  <a:pt x="2778090" y="2612768"/>
                </a:lnTo>
                <a:lnTo>
                  <a:pt x="2728295" y="2604815"/>
                </a:lnTo>
                <a:lnTo>
                  <a:pt x="2678712" y="2595792"/>
                </a:lnTo>
                <a:lnTo>
                  <a:pt x="2629356" y="2585702"/>
                </a:lnTo>
                <a:lnTo>
                  <a:pt x="2580242" y="2574549"/>
                </a:lnTo>
                <a:lnTo>
                  <a:pt x="2531388" y="2562339"/>
                </a:lnTo>
                <a:lnTo>
                  <a:pt x="2482807" y="2549076"/>
                </a:lnTo>
                <a:lnTo>
                  <a:pt x="2434517" y="2534764"/>
                </a:lnTo>
                <a:lnTo>
                  <a:pt x="2386533" y="2519408"/>
                </a:lnTo>
                <a:lnTo>
                  <a:pt x="2338870" y="2503012"/>
                </a:lnTo>
                <a:lnTo>
                  <a:pt x="2291544" y="2485581"/>
                </a:lnTo>
                <a:lnTo>
                  <a:pt x="2244572" y="2467119"/>
                </a:lnTo>
                <a:lnTo>
                  <a:pt x="2197968" y="2447631"/>
                </a:lnTo>
                <a:lnTo>
                  <a:pt x="2151749" y="2427122"/>
                </a:lnTo>
                <a:lnTo>
                  <a:pt x="2105930" y="2405595"/>
                </a:lnTo>
                <a:lnTo>
                  <a:pt x="2014847" y="2360145"/>
                </a:lnTo>
                <a:lnTo>
                  <a:pt x="1876978" y="2292795"/>
                </a:lnTo>
                <a:lnTo>
                  <a:pt x="1556866" y="2141932"/>
                </a:lnTo>
                <a:lnTo>
                  <a:pt x="1514693" y="2121370"/>
                </a:lnTo>
                <a:lnTo>
                  <a:pt x="1474437" y="2098006"/>
                </a:lnTo>
                <a:lnTo>
                  <a:pt x="1437054" y="2069701"/>
                </a:lnTo>
                <a:lnTo>
                  <a:pt x="1403502" y="2034318"/>
                </a:lnTo>
                <a:lnTo>
                  <a:pt x="1385273" y="2021139"/>
                </a:lnTo>
                <a:lnTo>
                  <a:pt x="1361287" y="2013002"/>
                </a:lnTo>
                <a:lnTo>
                  <a:pt x="1336150" y="2005152"/>
                </a:lnTo>
                <a:lnTo>
                  <a:pt x="1314466" y="1992838"/>
                </a:lnTo>
                <a:lnTo>
                  <a:pt x="1274841" y="1960888"/>
                </a:lnTo>
                <a:lnTo>
                  <a:pt x="1235792" y="1928506"/>
                </a:lnTo>
                <a:lnTo>
                  <a:pt x="1203075" y="1890650"/>
                </a:lnTo>
                <a:lnTo>
                  <a:pt x="1182447" y="1842281"/>
                </a:lnTo>
                <a:lnTo>
                  <a:pt x="1172624" y="1785438"/>
                </a:lnTo>
                <a:lnTo>
                  <a:pt x="1168631" y="1760858"/>
                </a:lnTo>
                <a:lnTo>
                  <a:pt x="5555954" y="1760858"/>
                </a:lnTo>
                <a:lnTo>
                  <a:pt x="5537624" y="1780271"/>
                </a:lnTo>
                <a:lnTo>
                  <a:pt x="5503080" y="1814370"/>
                </a:lnTo>
                <a:lnTo>
                  <a:pt x="5467211" y="1847235"/>
                </a:lnTo>
                <a:lnTo>
                  <a:pt x="5429933" y="1878807"/>
                </a:lnTo>
                <a:lnTo>
                  <a:pt x="5391163" y="1909029"/>
                </a:lnTo>
                <a:lnTo>
                  <a:pt x="5350816" y="1937841"/>
                </a:lnTo>
                <a:lnTo>
                  <a:pt x="5308809" y="1965184"/>
                </a:lnTo>
                <a:lnTo>
                  <a:pt x="5267532" y="1993598"/>
                </a:lnTo>
                <a:lnTo>
                  <a:pt x="5227790" y="2024531"/>
                </a:lnTo>
                <a:lnTo>
                  <a:pt x="5189071" y="2057170"/>
                </a:lnTo>
                <a:lnTo>
                  <a:pt x="5112657" y="2124325"/>
                </a:lnTo>
                <a:lnTo>
                  <a:pt x="5061603" y="2167687"/>
                </a:lnTo>
                <a:lnTo>
                  <a:pt x="5002076" y="2167687"/>
                </a:lnTo>
                <a:lnTo>
                  <a:pt x="4990275" y="2169895"/>
                </a:lnTo>
                <a:lnTo>
                  <a:pt x="4977323" y="2173832"/>
                </a:lnTo>
                <a:lnTo>
                  <a:pt x="4964946" y="2177192"/>
                </a:lnTo>
                <a:lnTo>
                  <a:pt x="4968496" y="2188907"/>
                </a:lnTo>
                <a:lnTo>
                  <a:pt x="4972621" y="2201773"/>
                </a:lnTo>
                <a:lnTo>
                  <a:pt x="4977898" y="2216944"/>
                </a:lnTo>
                <a:lnTo>
                  <a:pt x="4984902" y="2235571"/>
                </a:lnTo>
                <a:lnTo>
                  <a:pt x="4962091" y="2246541"/>
                </a:lnTo>
                <a:lnTo>
                  <a:pt x="4907835" y="2272514"/>
                </a:lnTo>
                <a:lnTo>
                  <a:pt x="4848326" y="2306409"/>
                </a:lnTo>
                <a:lnTo>
                  <a:pt x="4817959" y="2326021"/>
                </a:lnTo>
                <a:lnTo>
                  <a:pt x="4787017" y="2344192"/>
                </a:lnTo>
                <a:lnTo>
                  <a:pt x="4754636" y="2358475"/>
                </a:lnTo>
                <a:lnTo>
                  <a:pt x="4707601" y="2374519"/>
                </a:lnTo>
                <a:lnTo>
                  <a:pt x="4660863" y="2391415"/>
                </a:lnTo>
                <a:lnTo>
                  <a:pt x="4614359" y="2408967"/>
                </a:lnTo>
                <a:lnTo>
                  <a:pt x="4383141" y="2499813"/>
                </a:lnTo>
                <a:lnTo>
                  <a:pt x="4336718" y="2517244"/>
                </a:lnTo>
                <a:lnTo>
                  <a:pt x="4290087" y="2533978"/>
                </a:lnTo>
                <a:lnTo>
                  <a:pt x="4243187" y="2549820"/>
                </a:lnTo>
                <a:lnTo>
                  <a:pt x="4195954" y="2564578"/>
                </a:lnTo>
                <a:lnTo>
                  <a:pt x="4148325" y="2578057"/>
                </a:lnTo>
                <a:lnTo>
                  <a:pt x="4100238" y="2590064"/>
                </a:lnTo>
                <a:lnTo>
                  <a:pt x="4051629" y="2600407"/>
                </a:lnTo>
                <a:lnTo>
                  <a:pt x="4002435" y="2608890"/>
                </a:lnTo>
                <a:lnTo>
                  <a:pt x="3951210" y="2616133"/>
                </a:lnTo>
                <a:lnTo>
                  <a:pt x="3899884" y="2622567"/>
                </a:lnTo>
                <a:lnTo>
                  <a:pt x="3848470" y="2628293"/>
                </a:lnTo>
                <a:lnTo>
                  <a:pt x="3745426" y="2638025"/>
                </a:lnTo>
                <a:lnTo>
                  <a:pt x="3538833" y="2653442"/>
                </a:lnTo>
                <a:lnTo>
                  <a:pt x="3487847" y="2656487"/>
                </a:lnTo>
                <a:lnTo>
                  <a:pt x="3436867" y="2658423"/>
                </a:lnTo>
                <a:lnTo>
                  <a:pt x="3385901" y="2659318"/>
                </a:lnTo>
                <a:close/>
              </a:path>
              <a:path w="6461125" h="2659380">
                <a:moveTo>
                  <a:pt x="5029900" y="2177744"/>
                </a:moveTo>
                <a:lnTo>
                  <a:pt x="5010999" y="2169511"/>
                </a:lnTo>
                <a:lnTo>
                  <a:pt x="5002076" y="2167687"/>
                </a:lnTo>
                <a:lnTo>
                  <a:pt x="5061603" y="2167687"/>
                </a:lnTo>
                <a:lnTo>
                  <a:pt x="5060218" y="2168863"/>
                </a:lnTo>
                <a:lnTo>
                  <a:pt x="5045923" y="2176616"/>
                </a:lnTo>
                <a:lnTo>
                  <a:pt x="5029900" y="2177744"/>
                </a:lnTo>
                <a:close/>
              </a:path>
            </a:pathLst>
          </a:custGeom>
          <a:solidFill>
            <a:srgbClr val="DEE4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346941" y="7998038"/>
            <a:ext cx="4908550" cy="2289175"/>
            <a:chOff x="12346941" y="7998038"/>
            <a:chExt cx="4908550" cy="2289175"/>
          </a:xfrm>
        </p:grpSpPr>
        <p:sp>
          <p:nvSpPr>
            <p:cNvPr id="4" name="object 4"/>
            <p:cNvSpPr/>
            <p:nvPr/>
          </p:nvSpPr>
          <p:spPr>
            <a:xfrm>
              <a:off x="13876608" y="7998038"/>
              <a:ext cx="3378835" cy="2289175"/>
            </a:xfrm>
            <a:custGeom>
              <a:avLst/>
              <a:gdLst/>
              <a:ahLst/>
              <a:cxnLst/>
              <a:rect l="l" t="t" r="r" b="b"/>
              <a:pathLst>
                <a:path w="3378834" h="2289175">
                  <a:moveTo>
                    <a:pt x="3376112" y="2288960"/>
                  </a:moveTo>
                  <a:lnTo>
                    <a:pt x="151767" y="2288960"/>
                  </a:lnTo>
                  <a:lnTo>
                    <a:pt x="150838" y="2279486"/>
                  </a:lnTo>
                  <a:lnTo>
                    <a:pt x="146169" y="2228914"/>
                  </a:lnTo>
                  <a:lnTo>
                    <a:pt x="141881" y="2178983"/>
                  </a:lnTo>
                  <a:lnTo>
                    <a:pt x="137185" y="2127813"/>
                  </a:lnTo>
                  <a:lnTo>
                    <a:pt x="132121" y="2075462"/>
                  </a:lnTo>
                  <a:lnTo>
                    <a:pt x="127105" y="2025536"/>
                  </a:lnTo>
                  <a:lnTo>
                    <a:pt x="121827" y="1974418"/>
                  </a:lnTo>
                  <a:lnTo>
                    <a:pt x="116461" y="1923307"/>
                  </a:lnTo>
                  <a:lnTo>
                    <a:pt x="105676" y="1821077"/>
                  </a:lnTo>
                  <a:lnTo>
                    <a:pt x="100363" y="1769947"/>
                  </a:lnTo>
                  <a:lnTo>
                    <a:pt x="95173" y="1718800"/>
                  </a:lnTo>
                  <a:lnTo>
                    <a:pt x="90159" y="1667630"/>
                  </a:lnTo>
                  <a:lnTo>
                    <a:pt x="85375" y="1616430"/>
                  </a:lnTo>
                  <a:lnTo>
                    <a:pt x="80898" y="1565405"/>
                  </a:lnTo>
                  <a:lnTo>
                    <a:pt x="76658" y="1514381"/>
                  </a:lnTo>
                  <a:lnTo>
                    <a:pt x="72597" y="1463357"/>
                  </a:lnTo>
                  <a:lnTo>
                    <a:pt x="68658" y="1412333"/>
                  </a:lnTo>
                  <a:lnTo>
                    <a:pt x="60918" y="1310284"/>
                  </a:lnTo>
                  <a:lnTo>
                    <a:pt x="57002" y="1259260"/>
                  </a:lnTo>
                  <a:lnTo>
                    <a:pt x="52979" y="1208236"/>
                  </a:lnTo>
                  <a:lnTo>
                    <a:pt x="48792" y="1157211"/>
                  </a:lnTo>
                  <a:lnTo>
                    <a:pt x="44384" y="1106187"/>
                  </a:lnTo>
                  <a:lnTo>
                    <a:pt x="39698" y="1055163"/>
                  </a:lnTo>
                  <a:lnTo>
                    <a:pt x="26587" y="996327"/>
                  </a:lnTo>
                  <a:lnTo>
                    <a:pt x="17097" y="967068"/>
                  </a:lnTo>
                  <a:lnTo>
                    <a:pt x="8400" y="937491"/>
                  </a:lnTo>
                  <a:lnTo>
                    <a:pt x="0" y="887745"/>
                  </a:lnTo>
                  <a:lnTo>
                    <a:pt x="986" y="839992"/>
                  </a:lnTo>
                  <a:lnTo>
                    <a:pt x="10675" y="795037"/>
                  </a:lnTo>
                  <a:lnTo>
                    <a:pt x="28384" y="753683"/>
                  </a:lnTo>
                  <a:lnTo>
                    <a:pt x="53428" y="716734"/>
                  </a:lnTo>
                  <a:lnTo>
                    <a:pt x="85124" y="684993"/>
                  </a:lnTo>
                  <a:lnTo>
                    <a:pt x="122787" y="659264"/>
                  </a:lnTo>
                  <a:lnTo>
                    <a:pt x="165733" y="640350"/>
                  </a:lnTo>
                  <a:lnTo>
                    <a:pt x="207247" y="620019"/>
                  </a:lnTo>
                  <a:lnTo>
                    <a:pt x="247254" y="590721"/>
                  </a:lnTo>
                  <a:lnTo>
                    <a:pt x="288372" y="556184"/>
                  </a:lnTo>
                  <a:lnTo>
                    <a:pt x="333216" y="520139"/>
                  </a:lnTo>
                  <a:lnTo>
                    <a:pt x="300743" y="500946"/>
                  </a:lnTo>
                  <a:lnTo>
                    <a:pt x="273899" y="485959"/>
                  </a:lnTo>
                  <a:lnTo>
                    <a:pt x="251973" y="472401"/>
                  </a:lnTo>
                  <a:lnTo>
                    <a:pt x="234249" y="457494"/>
                  </a:lnTo>
                  <a:lnTo>
                    <a:pt x="206745" y="427362"/>
                  </a:lnTo>
                  <a:lnTo>
                    <a:pt x="184237" y="394214"/>
                  </a:lnTo>
                  <a:lnTo>
                    <a:pt x="172989" y="356304"/>
                  </a:lnTo>
                  <a:lnTo>
                    <a:pt x="179267" y="311886"/>
                  </a:lnTo>
                  <a:lnTo>
                    <a:pt x="202053" y="263976"/>
                  </a:lnTo>
                  <a:lnTo>
                    <a:pt x="232769" y="225114"/>
                  </a:lnTo>
                  <a:lnTo>
                    <a:pt x="272049" y="194506"/>
                  </a:lnTo>
                  <a:lnTo>
                    <a:pt x="320528" y="171358"/>
                  </a:lnTo>
                  <a:lnTo>
                    <a:pt x="367431" y="156056"/>
                  </a:lnTo>
                  <a:lnTo>
                    <a:pt x="414639" y="144107"/>
                  </a:lnTo>
                  <a:lnTo>
                    <a:pt x="462106" y="135022"/>
                  </a:lnTo>
                  <a:lnTo>
                    <a:pt x="509785" y="128309"/>
                  </a:lnTo>
                  <a:lnTo>
                    <a:pt x="557628" y="123477"/>
                  </a:lnTo>
                  <a:lnTo>
                    <a:pt x="605588" y="120035"/>
                  </a:lnTo>
                  <a:lnTo>
                    <a:pt x="749704" y="113144"/>
                  </a:lnTo>
                  <a:lnTo>
                    <a:pt x="797664" y="110355"/>
                  </a:lnTo>
                  <a:lnTo>
                    <a:pt x="845507" y="106502"/>
                  </a:lnTo>
                  <a:lnTo>
                    <a:pt x="893185" y="101094"/>
                  </a:lnTo>
                  <a:lnTo>
                    <a:pt x="993554" y="88231"/>
                  </a:lnTo>
                  <a:lnTo>
                    <a:pt x="1144534" y="71273"/>
                  </a:lnTo>
                  <a:lnTo>
                    <a:pt x="1295884" y="56696"/>
                  </a:lnTo>
                  <a:lnTo>
                    <a:pt x="1548085" y="36669"/>
                  </a:lnTo>
                  <a:lnTo>
                    <a:pt x="1648476" y="30880"/>
                  </a:lnTo>
                  <a:lnTo>
                    <a:pt x="2050342" y="14745"/>
                  </a:lnTo>
                  <a:lnTo>
                    <a:pt x="2292424" y="2228"/>
                  </a:lnTo>
                  <a:lnTo>
                    <a:pt x="2340820" y="697"/>
                  </a:lnTo>
                  <a:lnTo>
                    <a:pt x="2389256" y="0"/>
                  </a:lnTo>
                  <a:lnTo>
                    <a:pt x="2437752" y="353"/>
                  </a:lnTo>
                  <a:lnTo>
                    <a:pt x="2486919" y="2326"/>
                  </a:lnTo>
                  <a:lnTo>
                    <a:pt x="2536085" y="5499"/>
                  </a:lnTo>
                  <a:lnTo>
                    <a:pt x="2585252" y="9565"/>
                  </a:lnTo>
                  <a:lnTo>
                    <a:pt x="2781917" y="28606"/>
                  </a:lnTo>
                  <a:lnTo>
                    <a:pt x="2831084" y="32522"/>
                  </a:lnTo>
                  <a:lnTo>
                    <a:pt x="2880314" y="35367"/>
                  </a:lnTo>
                  <a:lnTo>
                    <a:pt x="3028003" y="40243"/>
                  </a:lnTo>
                  <a:lnTo>
                    <a:pt x="3077233" y="42681"/>
                  </a:lnTo>
                  <a:lnTo>
                    <a:pt x="3163090" y="45962"/>
                  </a:lnTo>
                  <a:lnTo>
                    <a:pt x="3204987" y="51372"/>
                  </a:lnTo>
                  <a:lnTo>
                    <a:pt x="3243871" y="63845"/>
                  </a:lnTo>
                  <a:lnTo>
                    <a:pt x="3305725" y="111993"/>
                  </a:lnTo>
                  <a:lnTo>
                    <a:pt x="3329872" y="144916"/>
                  </a:lnTo>
                  <a:lnTo>
                    <a:pt x="3345376" y="179823"/>
                  </a:lnTo>
                  <a:lnTo>
                    <a:pt x="3343816" y="207442"/>
                  </a:lnTo>
                  <a:lnTo>
                    <a:pt x="3329727" y="240775"/>
                  </a:lnTo>
                  <a:lnTo>
                    <a:pt x="3308025" y="272204"/>
                  </a:lnTo>
                  <a:lnTo>
                    <a:pt x="3283627" y="294108"/>
                  </a:lnTo>
                  <a:lnTo>
                    <a:pt x="3240316" y="331013"/>
                  </a:lnTo>
                  <a:lnTo>
                    <a:pt x="3218177" y="374108"/>
                  </a:lnTo>
                  <a:lnTo>
                    <a:pt x="3211424" y="422917"/>
                  </a:lnTo>
                  <a:lnTo>
                    <a:pt x="3214265" y="476965"/>
                  </a:lnTo>
                  <a:lnTo>
                    <a:pt x="3220183" y="531620"/>
                  </a:lnTo>
                  <a:lnTo>
                    <a:pt x="2767643" y="531620"/>
                  </a:lnTo>
                  <a:lnTo>
                    <a:pt x="2654296" y="556541"/>
                  </a:lnTo>
                  <a:lnTo>
                    <a:pt x="2646432" y="601488"/>
                  </a:lnTo>
                  <a:lnTo>
                    <a:pt x="2637062" y="645641"/>
                  </a:lnTo>
                  <a:lnTo>
                    <a:pt x="2639903" y="690112"/>
                  </a:lnTo>
                  <a:lnTo>
                    <a:pt x="2668676" y="736011"/>
                  </a:lnTo>
                  <a:lnTo>
                    <a:pt x="2692308" y="768140"/>
                  </a:lnTo>
                  <a:lnTo>
                    <a:pt x="2710547" y="806381"/>
                  </a:lnTo>
                  <a:lnTo>
                    <a:pt x="2726249" y="847320"/>
                  </a:lnTo>
                  <a:lnTo>
                    <a:pt x="2742335" y="887745"/>
                  </a:lnTo>
                  <a:lnTo>
                    <a:pt x="2748453" y="905984"/>
                  </a:lnTo>
                  <a:lnTo>
                    <a:pt x="2754321" y="924581"/>
                  </a:lnTo>
                  <a:lnTo>
                    <a:pt x="2759872" y="943497"/>
                  </a:lnTo>
                  <a:lnTo>
                    <a:pt x="2765106" y="962888"/>
                  </a:lnTo>
                  <a:lnTo>
                    <a:pt x="3267506" y="962888"/>
                  </a:lnTo>
                  <a:lnTo>
                    <a:pt x="3274421" y="1037190"/>
                  </a:lnTo>
                  <a:lnTo>
                    <a:pt x="3278687" y="1088192"/>
                  </a:lnTo>
                  <a:lnTo>
                    <a:pt x="3282524" y="1139226"/>
                  </a:lnTo>
                  <a:lnTo>
                    <a:pt x="3285880" y="1190295"/>
                  </a:lnTo>
                  <a:lnTo>
                    <a:pt x="3288702" y="1241405"/>
                  </a:lnTo>
                  <a:lnTo>
                    <a:pt x="3291844" y="1293193"/>
                  </a:lnTo>
                  <a:lnTo>
                    <a:pt x="3295918" y="1344833"/>
                  </a:lnTo>
                  <a:lnTo>
                    <a:pt x="3300510" y="1396384"/>
                  </a:lnTo>
                  <a:lnTo>
                    <a:pt x="3305205" y="1447906"/>
                  </a:lnTo>
                  <a:lnTo>
                    <a:pt x="3309590" y="1499457"/>
                  </a:lnTo>
                  <a:lnTo>
                    <a:pt x="3313250" y="1551097"/>
                  </a:lnTo>
                  <a:lnTo>
                    <a:pt x="3315770" y="1602885"/>
                  </a:lnTo>
                  <a:lnTo>
                    <a:pt x="3318045" y="1651329"/>
                  </a:lnTo>
                  <a:lnTo>
                    <a:pt x="3321509" y="1699701"/>
                  </a:lnTo>
                  <a:lnTo>
                    <a:pt x="3325968" y="1748012"/>
                  </a:lnTo>
                  <a:lnTo>
                    <a:pt x="3331229" y="1796274"/>
                  </a:lnTo>
                  <a:lnTo>
                    <a:pt x="3337095" y="1844497"/>
                  </a:lnTo>
                  <a:lnTo>
                    <a:pt x="3343373" y="1892694"/>
                  </a:lnTo>
                  <a:lnTo>
                    <a:pt x="3356387" y="1989052"/>
                  </a:lnTo>
                  <a:lnTo>
                    <a:pt x="3358822" y="2007539"/>
                  </a:lnTo>
                  <a:lnTo>
                    <a:pt x="750232" y="2007539"/>
                  </a:lnTo>
                  <a:lnTo>
                    <a:pt x="718975" y="2018108"/>
                  </a:lnTo>
                  <a:lnTo>
                    <a:pt x="690493" y="2026692"/>
                  </a:lnTo>
                  <a:lnTo>
                    <a:pt x="669465" y="2034801"/>
                  </a:lnTo>
                  <a:lnTo>
                    <a:pt x="660570" y="2043941"/>
                  </a:lnTo>
                  <a:lnTo>
                    <a:pt x="659552" y="2075462"/>
                  </a:lnTo>
                  <a:lnTo>
                    <a:pt x="662579" y="2107538"/>
                  </a:lnTo>
                  <a:lnTo>
                    <a:pt x="667350" y="2139774"/>
                  </a:lnTo>
                  <a:lnTo>
                    <a:pt x="671566" y="2171771"/>
                  </a:lnTo>
                  <a:lnTo>
                    <a:pt x="3376789" y="2171771"/>
                  </a:lnTo>
                  <a:lnTo>
                    <a:pt x="3377453" y="2181295"/>
                  </a:lnTo>
                  <a:lnTo>
                    <a:pt x="3378471" y="2228914"/>
                  </a:lnTo>
                  <a:lnTo>
                    <a:pt x="3377109" y="2276532"/>
                  </a:lnTo>
                  <a:lnTo>
                    <a:pt x="3376112" y="2288960"/>
                  </a:lnTo>
                  <a:close/>
                </a:path>
                <a:path w="3378834" h="2289175">
                  <a:moveTo>
                    <a:pt x="3267506" y="962888"/>
                  </a:moveTo>
                  <a:lnTo>
                    <a:pt x="2765106" y="962888"/>
                  </a:lnTo>
                  <a:lnTo>
                    <a:pt x="2794711" y="961195"/>
                  </a:lnTo>
                  <a:lnTo>
                    <a:pt x="2794828" y="937491"/>
                  </a:lnTo>
                  <a:lnTo>
                    <a:pt x="2794933" y="924581"/>
                  </a:lnTo>
                  <a:lnTo>
                    <a:pt x="2794995" y="884329"/>
                  </a:lnTo>
                  <a:lnTo>
                    <a:pt x="2794711" y="865534"/>
                  </a:lnTo>
                  <a:lnTo>
                    <a:pt x="2792647" y="816698"/>
                  </a:lnTo>
                  <a:lnTo>
                    <a:pt x="2789568" y="767821"/>
                  </a:lnTo>
                  <a:lnTo>
                    <a:pt x="2787098" y="719066"/>
                  </a:lnTo>
                  <a:lnTo>
                    <a:pt x="2786862" y="670596"/>
                  </a:lnTo>
                  <a:lnTo>
                    <a:pt x="2790482" y="622572"/>
                  </a:lnTo>
                  <a:lnTo>
                    <a:pt x="2797460" y="563366"/>
                  </a:lnTo>
                  <a:lnTo>
                    <a:pt x="2793020" y="535589"/>
                  </a:lnTo>
                  <a:lnTo>
                    <a:pt x="2767643" y="531620"/>
                  </a:lnTo>
                  <a:lnTo>
                    <a:pt x="3220183" y="531620"/>
                  </a:lnTo>
                  <a:lnTo>
                    <a:pt x="3225428" y="578851"/>
                  </a:lnTo>
                  <a:lnTo>
                    <a:pt x="3231183" y="629772"/>
                  </a:lnTo>
                  <a:lnTo>
                    <a:pt x="3242774" y="731590"/>
                  </a:lnTo>
                  <a:lnTo>
                    <a:pt x="3248506" y="782497"/>
                  </a:lnTo>
                  <a:lnTo>
                    <a:pt x="3254125" y="833409"/>
                  </a:lnTo>
                  <a:lnTo>
                    <a:pt x="3259579" y="884329"/>
                  </a:lnTo>
                  <a:lnTo>
                    <a:pt x="3265032" y="937491"/>
                  </a:lnTo>
                  <a:lnTo>
                    <a:pt x="3267506" y="962888"/>
                  </a:lnTo>
                  <a:close/>
                </a:path>
                <a:path w="3378834" h="2289175">
                  <a:moveTo>
                    <a:pt x="3376789" y="2171771"/>
                  </a:moveTo>
                  <a:lnTo>
                    <a:pt x="671566" y="2171771"/>
                  </a:lnTo>
                  <a:lnTo>
                    <a:pt x="691867" y="2170924"/>
                  </a:lnTo>
                  <a:lnTo>
                    <a:pt x="750232" y="2007539"/>
                  </a:lnTo>
                  <a:lnTo>
                    <a:pt x="3358822" y="2007539"/>
                  </a:lnTo>
                  <a:lnTo>
                    <a:pt x="3362734" y="2037237"/>
                  </a:lnTo>
                  <a:lnTo>
                    <a:pt x="3368715" y="2085441"/>
                  </a:lnTo>
                  <a:lnTo>
                    <a:pt x="3374135" y="2133676"/>
                  </a:lnTo>
                  <a:lnTo>
                    <a:pt x="3376789" y="2171771"/>
                  </a:lnTo>
                  <a:close/>
                </a:path>
              </a:pathLst>
            </a:custGeom>
            <a:solidFill>
              <a:srgbClr val="ABB1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346941" y="9267562"/>
              <a:ext cx="2930525" cy="1019810"/>
            </a:xfrm>
            <a:custGeom>
              <a:avLst/>
              <a:gdLst/>
              <a:ahLst/>
              <a:cxnLst/>
              <a:rect l="l" t="t" r="r" b="b"/>
              <a:pathLst>
                <a:path w="2930525" h="1019809">
                  <a:moveTo>
                    <a:pt x="167912" y="1019436"/>
                  </a:moveTo>
                  <a:lnTo>
                    <a:pt x="0" y="1019436"/>
                  </a:lnTo>
                  <a:lnTo>
                    <a:pt x="6654" y="1001461"/>
                  </a:lnTo>
                  <a:lnTo>
                    <a:pt x="23879" y="958916"/>
                  </a:lnTo>
                  <a:lnTo>
                    <a:pt x="42255" y="917211"/>
                  </a:lnTo>
                  <a:lnTo>
                    <a:pt x="61767" y="876346"/>
                  </a:lnTo>
                  <a:lnTo>
                    <a:pt x="82402" y="836323"/>
                  </a:lnTo>
                  <a:lnTo>
                    <a:pt x="104145" y="797142"/>
                  </a:lnTo>
                  <a:lnTo>
                    <a:pt x="126984" y="758804"/>
                  </a:lnTo>
                  <a:lnTo>
                    <a:pt x="150903" y="721310"/>
                  </a:lnTo>
                  <a:lnTo>
                    <a:pt x="175890" y="684660"/>
                  </a:lnTo>
                  <a:lnTo>
                    <a:pt x="201929" y="648856"/>
                  </a:lnTo>
                  <a:lnTo>
                    <a:pt x="229008" y="613898"/>
                  </a:lnTo>
                  <a:lnTo>
                    <a:pt x="257112" y="579787"/>
                  </a:lnTo>
                  <a:lnTo>
                    <a:pt x="286228" y="546524"/>
                  </a:lnTo>
                  <a:lnTo>
                    <a:pt x="316341" y="514110"/>
                  </a:lnTo>
                  <a:lnTo>
                    <a:pt x="347438" y="482546"/>
                  </a:lnTo>
                  <a:lnTo>
                    <a:pt x="379505" y="451832"/>
                  </a:lnTo>
                  <a:lnTo>
                    <a:pt x="412528" y="421969"/>
                  </a:lnTo>
                  <a:lnTo>
                    <a:pt x="446492" y="392958"/>
                  </a:lnTo>
                  <a:lnTo>
                    <a:pt x="481385" y="364800"/>
                  </a:lnTo>
                  <a:lnTo>
                    <a:pt x="517192" y="337495"/>
                  </a:lnTo>
                  <a:lnTo>
                    <a:pt x="553899" y="311045"/>
                  </a:lnTo>
                  <a:lnTo>
                    <a:pt x="591492" y="285450"/>
                  </a:lnTo>
                  <a:lnTo>
                    <a:pt x="629959" y="260712"/>
                  </a:lnTo>
                  <a:lnTo>
                    <a:pt x="669283" y="236830"/>
                  </a:lnTo>
                  <a:lnTo>
                    <a:pt x="709452" y="213806"/>
                  </a:lnTo>
                  <a:lnTo>
                    <a:pt x="750453" y="191641"/>
                  </a:lnTo>
                  <a:lnTo>
                    <a:pt x="792270" y="170335"/>
                  </a:lnTo>
                  <a:lnTo>
                    <a:pt x="834890" y="149889"/>
                  </a:lnTo>
                  <a:lnTo>
                    <a:pt x="878299" y="130305"/>
                  </a:lnTo>
                  <a:lnTo>
                    <a:pt x="922483" y="111582"/>
                  </a:lnTo>
                  <a:lnTo>
                    <a:pt x="967429" y="93722"/>
                  </a:lnTo>
                  <a:lnTo>
                    <a:pt x="1013122" y="76725"/>
                  </a:lnTo>
                  <a:lnTo>
                    <a:pt x="1059548" y="60593"/>
                  </a:lnTo>
                  <a:lnTo>
                    <a:pt x="1106695" y="45325"/>
                  </a:lnTo>
                  <a:lnTo>
                    <a:pt x="1154546" y="30924"/>
                  </a:lnTo>
                  <a:lnTo>
                    <a:pt x="1206771" y="18056"/>
                  </a:lnTo>
                  <a:lnTo>
                    <a:pt x="1259537" y="8605"/>
                  </a:lnTo>
                  <a:lnTo>
                    <a:pt x="1312702" y="2583"/>
                  </a:lnTo>
                  <a:lnTo>
                    <a:pt x="1366127" y="0"/>
                  </a:lnTo>
                  <a:lnTo>
                    <a:pt x="1419670" y="867"/>
                  </a:lnTo>
                  <a:lnTo>
                    <a:pt x="1473193" y="5194"/>
                  </a:lnTo>
                  <a:lnTo>
                    <a:pt x="1526552" y="12994"/>
                  </a:lnTo>
                  <a:lnTo>
                    <a:pt x="1591415" y="24848"/>
                  </a:lnTo>
                  <a:lnTo>
                    <a:pt x="1662879" y="39526"/>
                  </a:lnTo>
                  <a:lnTo>
                    <a:pt x="1700774" y="48003"/>
                  </a:lnTo>
                  <a:lnTo>
                    <a:pt x="1739942" y="57280"/>
                  </a:lnTo>
                  <a:lnTo>
                    <a:pt x="1780260" y="67391"/>
                  </a:lnTo>
                  <a:lnTo>
                    <a:pt x="1821601" y="78367"/>
                  </a:lnTo>
                  <a:lnTo>
                    <a:pt x="1863840" y="90239"/>
                  </a:lnTo>
                  <a:lnTo>
                    <a:pt x="1906852" y="103039"/>
                  </a:lnTo>
                  <a:lnTo>
                    <a:pt x="1950512" y="116800"/>
                  </a:lnTo>
                  <a:lnTo>
                    <a:pt x="1994693" y="131552"/>
                  </a:lnTo>
                  <a:lnTo>
                    <a:pt x="2039271" y="147328"/>
                  </a:lnTo>
                  <a:lnTo>
                    <a:pt x="2084120" y="164159"/>
                  </a:lnTo>
                  <a:lnTo>
                    <a:pt x="2129115" y="182078"/>
                  </a:lnTo>
                  <a:lnTo>
                    <a:pt x="2146893" y="189596"/>
                  </a:lnTo>
                  <a:lnTo>
                    <a:pt x="1373272" y="189596"/>
                  </a:lnTo>
                  <a:lnTo>
                    <a:pt x="1324549" y="191914"/>
                  </a:lnTo>
                  <a:lnTo>
                    <a:pt x="1276065" y="197369"/>
                  </a:lnTo>
                  <a:lnTo>
                    <a:pt x="1227991" y="205949"/>
                  </a:lnTo>
                  <a:lnTo>
                    <a:pt x="1180500" y="217644"/>
                  </a:lnTo>
                  <a:lnTo>
                    <a:pt x="1133047" y="231917"/>
                  </a:lnTo>
                  <a:lnTo>
                    <a:pt x="1086358" y="247120"/>
                  </a:lnTo>
                  <a:lnTo>
                    <a:pt x="1040448" y="263252"/>
                  </a:lnTo>
                  <a:lnTo>
                    <a:pt x="995334" y="280312"/>
                  </a:lnTo>
                  <a:lnTo>
                    <a:pt x="951033" y="298298"/>
                  </a:lnTo>
                  <a:lnTo>
                    <a:pt x="907561" y="317210"/>
                  </a:lnTo>
                  <a:lnTo>
                    <a:pt x="864935" y="337048"/>
                  </a:lnTo>
                  <a:lnTo>
                    <a:pt x="823170" y="357809"/>
                  </a:lnTo>
                  <a:lnTo>
                    <a:pt x="782283" y="379494"/>
                  </a:lnTo>
                  <a:lnTo>
                    <a:pt x="742291" y="402101"/>
                  </a:lnTo>
                  <a:lnTo>
                    <a:pt x="703211" y="425629"/>
                  </a:lnTo>
                  <a:lnTo>
                    <a:pt x="665057" y="450077"/>
                  </a:lnTo>
                  <a:lnTo>
                    <a:pt x="627847" y="475445"/>
                  </a:lnTo>
                  <a:lnTo>
                    <a:pt x="591598" y="501731"/>
                  </a:lnTo>
                  <a:lnTo>
                    <a:pt x="556325" y="528935"/>
                  </a:lnTo>
                  <a:lnTo>
                    <a:pt x="522045" y="557055"/>
                  </a:lnTo>
                  <a:lnTo>
                    <a:pt x="488775" y="586091"/>
                  </a:lnTo>
                  <a:lnTo>
                    <a:pt x="456530" y="616042"/>
                  </a:lnTo>
                  <a:lnTo>
                    <a:pt x="425327" y="646906"/>
                  </a:lnTo>
                  <a:lnTo>
                    <a:pt x="395183" y="678683"/>
                  </a:lnTo>
                  <a:lnTo>
                    <a:pt x="366114" y="711373"/>
                  </a:lnTo>
                  <a:lnTo>
                    <a:pt x="338137" y="744973"/>
                  </a:lnTo>
                  <a:lnTo>
                    <a:pt x="311267" y="779483"/>
                  </a:lnTo>
                  <a:lnTo>
                    <a:pt x="285521" y="814902"/>
                  </a:lnTo>
                  <a:lnTo>
                    <a:pt x="260916" y="851229"/>
                  </a:lnTo>
                  <a:lnTo>
                    <a:pt x="237468" y="888464"/>
                  </a:lnTo>
                  <a:lnTo>
                    <a:pt x="215193" y="926605"/>
                  </a:lnTo>
                  <a:lnTo>
                    <a:pt x="194108" y="965651"/>
                  </a:lnTo>
                  <a:lnTo>
                    <a:pt x="174229" y="1005602"/>
                  </a:lnTo>
                  <a:lnTo>
                    <a:pt x="167912" y="1019436"/>
                  </a:lnTo>
                  <a:close/>
                </a:path>
                <a:path w="2930525" h="1019809">
                  <a:moveTo>
                    <a:pt x="2930049" y="1019436"/>
                  </a:moveTo>
                  <a:lnTo>
                    <a:pt x="2772095" y="1019436"/>
                  </a:lnTo>
                  <a:lnTo>
                    <a:pt x="2755891" y="971005"/>
                  </a:lnTo>
                  <a:lnTo>
                    <a:pt x="2736633" y="923763"/>
                  </a:lnTo>
                  <a:lnTo>
                    <a:pt x="2714713" y="878403"/>
                  </a:lnTo>
                  <a:lnTo>
                    <a:pt x="2690277" y="834888"/>
                  </a:lnTo>
                  <a:lnTo>
                    <a:pt x="2663475" y="793181"/>
                  </a:lnTo>
                  <a:lnTo>
                    <a:pt x="2634452" y="753244"/>
                  </a:lnTo>
                  <a:lnTo>
                    <a:pt x="2603357" y="715040"/>
                  </a:lnTo>
                  <a:lnTo>
                    <a:pt x="2570337" y="678531"/>
                  </a:lnTo>
                  <a:lnTo>
                    <a:pt x="2535539" y="643679"/>
                  </a:lnTo>
                  <a:lnTo>
                    <a:pt x="2499111" y="610448"/>
                  </a:lnTo>
                  <a:lnTo>
                    <a:pt x="2461200" y="578800"/>
                  </a:lnTo>
                  <a:lnTo>
                    <a:pt x="2421954" y="548698"/>
                  </a:lnTo>
                  <a:lnTo>
                    <a:pt x="2381520" y="520103"/>
                  </a:lnTo>
                  <a:lnTo>
                    <a:pt x="2340046" y="492978"/>
                  </a:lnTo>
                  <a:lnTo>
                    <a:pt x="2297678" y="467286"/>
                  </a:lnTo>
                  <a:lnTo>
                    <a:pt x="2254566" y="442990"/>
                  </a:lnTo>
                  <a:lnTo>
                    <a:pt x="2210855" y="420052"/>
                  </a:lnTo>
                  <a:lnTo>
                    <a:pt x="2166693" y="398435"/>
                  </a:lnTo>
                  <a:lnTo>
                    <a:pt x="2122229" y="378100"/>
                  </a:lnTo>
                  <a:lnTo>
                    <a:pt x="2077608" y="359011"/>
                  </a:lnTo>
                  <a:lnTo>
                    <a:pt x="2032979" y="341130"/>
                  </a:lnTo>
                  <a:lnTo>
                    <a:pt x="1988490" y="324420"/>
                  </a:lnTo>
                  <a:lnTo>
                    <a:pt x="1944287" y="308843"/>
                  </a:lnTo>
                  <a:lnTo>
                    <a:pt x="1900518" y="294362"/>
                  </a:lnTo>
                  <a:lnTo>
                    <a:pt x="1857330" y="280939"/>
                  </a:lnTo>
                  <a:lnTo>
                    <a:pt x="1814872" y="268536"/>
                  </a:lnTo>
                  <a:lnTo>
                    <a:pt x="1773289" y="257117"/>
                  </a:lnTo>
                  <a:lnTo>
                    <a:pt x="1732731" y="246644"/>
                  </a:lnTo>
                  <a:lnTo>
                    <a:pt x="1693344" y="237079"/>
                  </a:lnTo>
                  <a:lnTo>
                    <a:pt x="1655275" y="228385"/>
                  </a:lnTo>
                  <a:lnTo>
                    <a:pt x="1583684" y="213460"/>
                  </a:lnTo>
                  <a:lnTo>
                    <a:pt x="1519137" y="201569"/>
                  </a:lnTo>
                  <a:lnTo>
                    <a:pt x="1470739" y="194412"/>
                  </a:lnTo>
                  <a:lnTo>
                    <a:pt x="1422059" y="190425"/>
                  </a:lnTo>
                  <a:lnTo>
                    <a:pt x="1373272" y="189596"/>
                  </a:lnTo>
                  <a:lnTo>
                    <a:pt x="2146893" y="189596"/>
                  </a:lnTo>
                  <a:lnTo>
                    <a:pt x="2219041" y="221303"/>
                  </a:lnTo>
                  <a:lnTo>
                    <a:pt x="2263721" y="242674"/>
                  </a:lnTo>
                  <a:lnTo>
                    <a:pt x="2308046" y="265259"/>
                  </a:lnTo>
                  <a:lnTo>
                    <a:pt x="2351889" y="289091"/>
                  </a:lnTo>
                  <a:lnTo>
                    <a:pt x="2395126" y="314200"/>
                  </a:lnTo>
                  <a:lnTo>
                    <a:pt x="2437630" y="340619"/>
                  </a:lnTo>
                  <a:lnTo>
                    <a:pt x="2479278" y="368379"/>
                  </a:lnTo>
                  <a:lnTo>
                    <a:pt x="2519943" y="397513"/>
                  </a:lnTo>
                  <a:lnTo>
                    <a:pt x="2559499" y="428051"/>
                  </a:lnTo>
                  <a:lnTo>
                    <a:pt x="2597823" y="460027"/>
                  </a:lnTo>
                  <a:lnTo>
                    <a:pt x="2634787" y="493471"/>
                  </a:lnTo>
                  <a:lnTo>
                    <a:pt x="2670267" y="528415"/>
                  </a:lnTo>
                  <a:lnTo>
                    <a:pt x="2704138" y="564892"/>
                  </a:lnTo>
                  <a:lnTo>
                    <a:pt x="2736273" y="602933"/>
                  </a:lnTo>
                  <a:lnTo>
                    <a:pt x="2766549" y="642569"/>
                  </a:lnTo>
                  <a:lnTo>
                    <a:pt x="2794838" y="683833"/>
                  </a:lnTo>
                  <a:lnTo>
                    <a:pt x="2821016" y="726757"/>
                  </a:lnTo>
                  <a:lnTo>
                    <a:pt x="2844958" y="771371"/>
                  </a:lnTo>
                  <a:lnTo>
                    <a:pt x="2866537" y="817708"/>
                  </a:lnTo>
                  <a:lnTo>
                    <a:pt x="2885630" y="865800"/>
                  </a:lnTo>
                  <a:lnTo>
                    <a:pt x="2902109" y="915679"/>
                  </a:lnTo>
                  <a:lnTo>
                    <a:pt x="2915449" y="962459"/>
                  </a:lnTo>
                  <a:lnTo>
                    <a:pt x="2927697" y="1009478"/>
                  </a:lnTo>
                  <a:lnTo>
                    <a:pt x="2930049" y="1019436"/>
                  </a:lnTo>
                  <a:close/>
                </a:path>
              </a:pathLst>
            </a:custGeom>
            <a:solidFill>
              <a:srgbClr val="C3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4554358" y="1197625"/>
            <a:ext cx="3733800" cy="4160520"/>
            <a:chOff x="14554358" y="1197625"/>
            <a:chExt cx="3733800" cy="4160520"/>
          </a:xfrm>
        </p:grpSpPr>
        <p:sp>
          <p:nvSpPr>
            <p:cNvPr id="7" name="object 7"/>
            <p:cNvSpPr/>
            <p:nvPr/>
          </p:nvSpPr>
          <p:spPr>
            <a:xfrm>
              <a:off x="16006831" y="1197625"/>
              <a:ext cx="2281555" cy="4160520"/>
            </a:xfrm>
            <a:custGeom>
              <a:avLst/>
              <a:gdLst/>
              <a:ahLst/>
              <a:cxnLst/>
              <a:rect l="l" t="t" r="r" b="b"/>
              <a:pathLst>
                <a:path w="2281555" h="4160520">
                  <a:moveTo>
                    <a:pt x="728251" y="4160321"/>
                  </a:moveTo>
                  <a:lnTo>
                    <a:pt x="675237" y="4160100"/>
                  </a:lnTo>
                  <a:lnTo>
                    <a:pt x="622222" y="4159501"/>
                  </a:lnTo>
                  <a:lnTo>
                    <a:pt x="463178" y="4156785"/>
                  </a:lnTo>
                  <a:lnTo>
                    <a:pt x="410164" y="4156024"/>
                  </a:lnTo>
                  <a:lnTo>
                    <a:pt x="357149" y="4155560"/>
                  </a:lnTo>
                  <a:lnTo>
                    <a:pt x="306701" y="4143246"/>
                  </a:lnTo>
                  <a:lnTo>
                    <a:pt x="291909" y="4122784"/>
                  </a:lnTo>
                  <a:lnTo>
                    <a:pt x="293135" y="4105122"/>
                  </a:lnTo>
                  <a:lnTo>
                    <a:pt x="296516" y="4082000"/>
                  </a:lnTo>
                  <a:lnTo>
                    <a:pt x="298545" y="4058625"/>
                  </a:lnTo>
                  <a:lnTo>
                    <a:pt x="298545" y="4011452"/>
                  </a:lnTo>
                  <a:lnTo>
                    <a:pt x="263833" y="3979435"/>
                  </a:lnTo>
                  <a:lnTo>
                    <a:pt x="219203" y="3964616"/>
                  </a:lnTo>
                  <a:lnTo>
                    <a:pt x="198156" y="3982194"/>
                  </a:lnTo>
                  <a:lnTo>
                    <a:pt x="182012" y="3987021"/>
                  </a:lnTo>
                  <a:lnTo>
                    <a:pt x="164177" y="3978169"/>
                  </a:lnTo>
                  <a:lnTo>
                    <a:pt x="138058" y="3954709"/>
                  </a:lnTo>
                  <a:lnTo>
                    <a:pt x="151089" y="3935640"/>
                  </a:lnTo>
                  <a:lnTo>
                    <a:pt x="153724" y="3917668"/>
                  </a:lnTo>
                  <a:lnTo>
                    <a:pt x="146046" y="3900879"/>
                  </a:lnTo>
                  <a:lnTo>
                    <a:pt x="128141" y="3885356"/>
                  </a:lnTo>
                  <a:lnTo>
                    <a:pt x="124041" y="3880628"/>
                  </a:lnTo>
                  <a:lnTo>
                    <a:pt x="102996" y="3765566"/>
                  </a:lnTo>
                  <a:lnTo>
                    <a:pt x="96021" y="3719181"/>
                  </a:lnTo>
                  <a:lnTo>
                    <a:pt x="89271" y="3672796"/>
                  </a:lnTo>
                  <a:lnTo>
                    <a:pt x="82822" y="3626411"/>
                  </a:lnTo>
                  <a:lnTo>
                    <a:pt x="76749" y="3580026"/>
                  </a:lnTo>
                  <a:lnTo>
                    <a:pt x="75340" y="3558255"/>
                  </a:lnTo>
                  <a:lnTo>
                    <a:pt x="75622" y="3536230"/>
                  </a:lnTo>
                  <a:lnTo>
                    <a:pt x="76242" y="3514037"/>
                  </a:lnTo>
                  <a:lnTo>
                    <a:pt x="75847" y="3491759"/>
                  </a:lnTo>
                  <a:lnTo>
                    <a:pt x="73748" y="3478249"/>
                  </a:lnTo>
                  <a:lnTo>
                    <a:pt x="65831" y="3451229"/>
                  </a:lnTo>
                  <a:lnTo>
                    <a:pt x="63225" y="3437719"/>
                  </a:lnTo>
                  <a:lnTo>
                    <a:pt x="58773" y="3380976"/>
                  </a:lnTo>
                  <a:lnTo>
                    <a:pt x="50546" y="3267490"/>
                  </a:lnTo>
                  <a:lnTo>
                    <a:pt x="46094" y="3210747"/>
                  </a:lnTo>
                  <a:lnTo>
                    <a:pt x="42446" y="3171047"/>
                  </a:lnTo>
                  <a:lnTo>
                    <a:pt x="34810" y="3092322"/>
                  </a:lnTo>
                  <a:lnTo>
                    <a:pt x="31668" y="3053128"/>
                  </a:lnTo>
                  <a:lnTo>
                    <a:pt x="28851" y="3007334"/>
                  </a:lnTo>
                  <a:lnTo>
                    <a:pt x="24568" y="2916084"/>
                  </a:lnTo>
                  <a:lnTo>
                    <a:pt x="21751" y="2870290"/>
                  </a:lnTo>
                  <a:lnTo>
                    <a:pt x="17158" y="2816390"/>
                  </a:lnTo>
                  <a:lnTo>
                    <a:pt x="12059" y="2762659"/>
                  </a:lnTo>
                  <a:lnTo>
                    <a:pt x="7297" y="2708928"/>
                  </a:lnTo>
                  <a:lnTo>
                    <a:pt x="3719" y="2655028"/>
                  </a:lnTo>
                  <a:lnTo>
                    <a:pt x="1901" y="2600551"/>
                  </a:lnTo>
                  <a:lnTo>
                    <a:pt x="1352" y="2545483"/>
                  </a:lnTo>
                  <a:lnTo>
                    <a:pt x="1310" y="2490246"/>
                  </a:lnTo>
                  <a:lnTo>
                    <a:pt x="1014" y="2431659"/>
                  </a:lnTo>
                  <a:lnTo>
                    <a:pt x="112" y="2426255"/>
                  </a:lnTo>
                  <a:lnTo>
                    <a:pt x="1915" y="2424454"/>
                  </a:lnTo>
                  <a:lnTo>
                    <a:pt x="20962" y="2397701"/>
                  </a:lnTo>
                  <a:lnTo>
                    <a:pt x="21751" y="2371201"/>
                  </a:lnTo>
                  <a:lnTo>
                    <a:pt x="13073" y="2344532"/>
                  </a:lnTo>
                  <a:lnTo>
                    <a:pt x="3719" y="2317273"/>
                  </a:lnTo>
                  <a:lnTo>
                    <a:pt x="972" y="2297247"/>
                  </a:lnTo>
                  <a:lnTo>
                    <a:pt x="3592" y="2255844"/>
                  </a:lnTo>
                  <a:lnTo>
                    <a:pt x="23554" y="2203787"/>
                  </a:lnTo>
                  <a:lnTo>
                    <a:pt x="31668" y="2212794"/>
                  </a:lnTo>
                  <a:lnTo>
                    <a:pt x="23554" y="2174065"/>
                  </a:lnTo>
                  <a:lnTo>
                    <a:pt x="6240" y="2162426"/>
                  </a:lnTo>
                  <a:lnTo>
                    <a:pt x="0" y="2144455"/>
                  </a:lnTo>
                  <a:lnTo>
                    <a:pt x="352" y="2123275"/>
                  </a:lnTo>
                  <a:lnTo>
                    <a:pt x="2817" y="2102010"/>
                  </a:lnTo>
                  <a:lnTo>
                    <a:pt x="3226" y="2082955"/>
                  </a:lnTo>
                  <a:lnTo>
                    <a:pt x="6085" y="2063731"/>
                  </a:lnTo>
                  <a:lnTo>
                    <a:pt x="17905" y="2048561"/>
                  </a:lnTo>
                  <a:lnTo>
                    <a:pt x="45193" y="2041665"/>
                  </a:lnTo>
                  <a:lnTo>
                    <a:pt x="28471" y="2027352"/>
                  </a:lnTo>
                  <a:lnTo>
                    <a:pt x="18257" y="2011604"/>
                  </a:lnTo>
                  <a:lnTo>
                    <a:pt x="17679" y="1992648"/>
                  </a:lnTo>
                  <a:lnTo>
                    <a:pt x="29865" y="1968710"/>
                  </a:lnTo>
                  <a:lnTo>
                    <a:pt x="44742" y="2005412"/>
                  </a:lnTo>
                  <a:lnTo>
                    <a:pt x="59618" y="2040764"/>
                  </a:lnTo>
                  <a:lnTo>
                    <a:pt x="67268" y="2034783"/>
                  </a:lnTo>
                  <a:lnTo>
                    <a:pt x="75509" y="2028717"/>
                  </a:lnTo>
                  <a:lnTo>
                    <a:pt x="82567" y="2022145"/>
                  </a:lnTo>
                  <a:lnTo>
                    <a:pt x="86667" y="2014644"/>
                  </a:lnTo>
                  <a:lnTo>
                    <a:pt x="86033" y="2007960"/>
                  </a:lnTo>
                  <a:lnTo>
                    <a:pt x="81595" y="2000346"/>
                  </a:lnTo>
                  <a:lnTo>
                    <a:pt x="75636" y="1992226"/>
                  </a:lnTo>
                  <a:lnTo>
                    <a:pt x="70438" y="1984021"/>
                  </a:lnTo>
                  <a:lnTo>
                    <a:pt x="51870" y="1950724"/>
                  </a:lnTo>
                  <a:lnTo>
                    <a:pt x="32796" y="1917596"/>
                  </a:lnTo>
                  <a:lnTo>
                    <a:pt x="21497" y="1881428"/>
                  </a:lnTo>
                  <a:lnTo>
                    <a:pt x="26259" y="1839012"/>
                  </a:lnTo>
                  <a:lnTo>
                    <a:pt x="32767" y="1808923"/>
                  </a:lnTo>
                  <a:lnTo>
                    <a:pt x="35050" y="1777315"/>
                  </a:lnTo>
                  <a:lnTo>
                    <a:pt x="37078" y="1712917"/>
                  </a:lnTo>
                  <a:lnTo>
                    <a:pt x="44516" y="1640524"/>
                  </a:lnTo>
                  <a:lnTo>
                    <a:pt x="56012" y="1568808"/>
                  </a:lnTo>
                  <a:lnTo>
                    <a:pt x="72241" y="1519270"/>
                  </a:lnTo>
                  <a:lnTo>
                    <a:pt x="82891" y="1493826"/>
                  </a:lnTo>
                  <a:lnTo>
                    <a:pt x="93879" y="1467031"/>
                  </a:lnTo>
                  <a:lnTo>
                    <a:pt x="81905" y="1448384"/>
                  </a:lnTo>
                  <a:lnTo>
                    <a:pt x="80581" y="1425937"/>
                  </a:lnTo>
                  <a:lnTo>
                    <a:pt x="85004" y="1401295"/>
                  </a:lnTo>
                  <a:lnTo>
                    <a:pt x="105234" y="1364663"/>
                  </a:lnTo>
                  <a:lnTo>
                    <a:pt x="111912" y="1361651"/>
                  </a:lnTo>
                  <a:lnTo>
                    <a:pt x="118223" y="1358049"/>
                  </a:lnTo>
                  <a:lnTo>
                    <a:pt x="130845" y="1358949"/>
                  </a:lnTo>
                  <a:lnTo>
                    <a:pt x="131747" y="1354446"/>
                  </a:lnTo>
                  <a:lnTo>
                    <a:pt x="135452" y="1340921"/>
                  </a:lnTo>
                  <a:lnTo>
                    <a:pt x="138396" y="1327313"/>
                  </a:lnTo>
                  <a:lnTo>
                    <a:pt x="140495" y="1313535"/>
                  </a:lnTo>
                  <a:lnTo>
                    <a:pt x="141665" y="1299504"/>
                  </a:lnTo>
                  <a:lnTo>
                    <a:pt x="140805" y="1284502"/>
                  </a:lnTo>
                  <a:lnTo>
                    <a:pt x="139523" y="1269331"/>
                  </a:lnTo>
                  <a:lnTo>
                    <a:pt x="137734" y="1254161"/>
                  </a:lnTo>
                  <a:lnTo>
                    <a:pt x="135353" y="1239159"/>
                  </a:lnTo>
                  <a:lnTo>
                    <a:pt x="146173" y="1136481"/>
                  </a:lnTo>
                  <a:lnTo>
                    <a:pt x="182237" y="1158998"/>
                  </a:lnTo>
                  <a:lnTo>
                    <a:pt x="184942" y="1110362"/>
                  </a:lnTo>
                  <a:lnTo>
                    <a:pt x="184942" y="1105858"/>
                  </a:lnTo>
                  <a:lnTo>
                    <a:pt x="184040" y="1099553"/>
                  </a:lnTo>
                  <a:lnTo>
                    <a:pt x="186745" y="1095951"/>
                  </a:lnTo>
                  <a:lnTo>
                    <a:pt x="195958" y="1081469"/>
                  </a:lnTo>
                  <a:lnTo>
                    <a:pt x="196888" y="1069268"/>
                  </a:lnTo>
                  <a:lnTo>
                    <a:pt x="190042" y="1059600"/>
                  </a:lnTo>
                  <a:lnTo>
                    <a:pt x="175926" y="1052718"/>
                  </a:lnTo>
                  <a:lnTo>
                    <a:pt x="191760" y="1012159"/>
                  </a:lnTo>
                  <a:lnTo>
                    <a:pt x="209285" y="973458"/>
                  </a:lnTo>
                  <a:lnTo>
                    <a:pt x="236277" y="941512"/>
                  </a:lnTo>
                  <a:lnTo>
                    <a:pt x="280512" y="921219"/>
                  </a:lnTo>
                  <a:lnTo>
                    <a:pt x="256239" y="914900"/>
                  </a:lnTo>
                  <a:lnTo>
                    <a:pt x="245237" y="904444"/>
                  </a:lnTo>
                  <a:lnTo>
                    <a:pt x="244885" y="890441"/>
                  </a:lnTo>
                  <a:lnTo>
                    <a:pt x="252563" y="873483"/>
                  </a:lnTo>
                  <a:lnTo>
                    <a:pt x="262438" y="857397"/>
                  </a:lnTo>
                  <a:lnTo>
                    <a:pt x="272736" y="841396"/>
                  </a:lnTo>
                  <a:lnTo>
                    <a:pt x="282865" y="825226"/>
                  </a:lnTo>
                  <a:lnTo>
                    <a:pt x="292233" y="808634"/>
                  </a:lnTo>
                  <a:lnTo>
                    <a:pt x="295431" y="798346"/>
                  </a:lnTo>
                  <a:lnTo>
                    <a:pt x="296854" y="787130"/>
                  </a:lnTo>
                  <a:lnTo>
                    <a:pt x="298446" y="776083"/>
                  </a:lnTo>
                  <a:lnTo>
                    <a:pt x="328444" y="723073"/>
                  </a:lnTo>
                  <a:lnTo>
                    <a:pt x="355012" y="679870"/>
                  </a:lnTo>
                  <a:lnTo>
                    <a:pt x="381831" y="636716"/>
                  </a:lnTo>
                  <a:lnTo>
                    <a:pt x="408875" y="593638"/>
                  </a:lnTo>
                  <a:lnTo>
                    <a:pt x="436119" y="550660"/>
                  </a:lnTo>
                  <a:lnTo>
                    <a:pt x="463539" y="507807"/>
                  </a:lnTo>
                  <a:lnTo>
                    <a:pt x="496560" y="458720"/>
                  </a:lnTo>
                  <a:lnTo>
                    <a:pt x="535668" y="415037"/>
                  </a:lnTo>
                  <a:lnTo>
                    <a:pt x="572394" y="385680"/>
                  </a:lnTo>
                  <a:lnTo>
                    <a:pt x="610388" y="357843"/>
                  </a:lnTo>
                  <a:lnTo>
                    <a:pt x="648890" y="330682"/>
                  </a:lnTo>
                  <a:lnTo>
                    <a:pt x="687138" y="303352"/>
                  </a:lnTo>
                  <a:lnTo>
                    <a:pt x="693449" y="299750"/>
                  </a:lnTo>
                  <a:lnTo>
                    <a:pt x="700662" y="297048"/>
                  </a:lnTo>
                  <a:lnTo>
                    <a:pt x="707875" y="296147"/>
                  </a:lnTo>
                  <a:lnTo>
                    <a:pt x="717497" y="293586"/>
                  </a:lnTo>
                  <a:lnTo>
                    <a:pt x="747546" y="286239"/>
                  </a:lnTo>
                  <a:lnTo>
                    <a:pt x="748447" y="274531"/>
                  </a:lnTo>
                  <a:lnTo>
                    <a:pt x="770987" y="304253"/>
                  </a:lnTo>
                  <a:lnTo>
                    <a:pt x="804840" y="258276"/>
                  </a:lnTo>
                  <a:lnTo>
                    <a:pt x="834100" y="231298"/>
                  </a:lnTo>
                  <a:lnTo>
                    <a:pt x="883491" y="207683"/>
                  </a:lnTo>
                  <a:lnTo>
                    <a:pt x="933052" y="184237"/>
                  </a:lnTo>
                  <a:lnTo>
                    <a:pt x="982950" y="161129"/>
                  </a:lnTo>
                  <a:lnTo>
                    <a:pt x="1033356" y="138528"/>
                  </a:lnTo>
                  <a:lnTo>
                    <a:pt x="1081563" y="118349"/>
                  </a:lnTo>
                  <a:lnTo>
                    <a:pt x="1130077" y="100043"/>
                  </a:lnTo>
                  <a:lnTo>
                    <a:pt x="1178884" y="83539"/>
                  </a:lnTo>
                  <a:lnTo>
                    <a:pt x="1227974" y="68765"/>
                  </a:lnTo>
                  <a:lnTo>
                    <a:pt x="1277333" y="55650"/>
                  </a:lnTo>
                  <a:lnTo>
                    <a:pt x="1326950" y="44122"/>
                  </a:lnTo>
                  <a:lnTo>
                    <a:pt x="1376812" y="34110"/>
                  </a:lnTo>
                  <a:lnTo>
                    <a:pt x="1426908" y="25542"/>
                  </a:lnTo>
                  <a:lnTo>
                    <a:pt x="1477225" y="18347"/>
                  </a:lnTo>
                  <a:lnTo>
                    <a:pt x="1527752" y="12453"/>
                  </a:lnTo>
                  <a:lnTo>
                    <a:pt x="1578475" y="7789"/>
                  </a:lnTo>
                  <a:lnTo>
                    <a:pt x="1629384" y="4283"/>
                  </a:lnTo>
                  <a:lnTo>
                    <a:pt x="1680465" y="1864"/>
                  </a:lnTo>
                  <a:lnTo>
                    <a:pt x="1731707" y="460"/>
                  </a:lnTo>
                  <a:lnTo>
                    <a:pt x="1783098" y="0"/>
                  </a:lnTo>
                  <a:lnTo>
                    <a:pt x="1834625" y="412"/>
                  </a:lnTo>
                  <a:lnTo>
                    <a:pt x="1886277" y="1625"/>
                  </a:lnTo>
                  <a:lnTo>
                    <a:pt x="1932146" y="10181"/>
                  </a:lnTo>
                  <a:lnTo>
                    <a:pt x="1974635" y="29546"/>
                  </a:lnTo>
                  <a:lnTo>
                    <a:pt x="2016626" y="54613"/>
                  </a:lnTo>
                  <a:lnTo>
                    <a:pt x="2059169" y="78545"/>
                  </a:lnTo>
                  <a:lnTo>
                    <a:pt x="2102212" y="101445"/>
                  </a:lnTo>
                  <a:lnTo>
                    <a:pt x="2145707" y="123416"/>
                  </a:lnTo>
                  <a:lnTo>
                    <a:pt x="2189602" y="144562"/>
                  </a:lnTo>
                  <a:lnTo>
                    <a:pt x="2233847" y="164985"/>
                  </a:lnTo>
                  <a:lnTo>
                    <a:pt x="2281168" y="185984"/>
                  </a:lnTo>
                  <a:lnTo>
                    <a:pt x="2281168" y="4049197"/>
                  </a:lnTo>
                  <a:lnTo>
                    <a:pt x="2121236" y="4063822"/>
                  </a:lnTo>
                  <a:lnTo>
                    <a:pt x="1980495" y="4076526"/>
                  </a:lnTo>
                  <a:lnTo>
                    <a:pt x="1934823" y="4080354"/>
                  </a:lnTo>
                  <a:lnTo>
                    <a:pt x="1839395" y="4086749"/>
                  </a:lnTo>
                  <a:lnTo>
                    <a:pt x="1641194" y="4099277"/>
                  </a:lnTo>
                  <a:lnTo>
                    <a:pt x="1542287" y="4105897"/>
                  </a:lnTo>
                  <a:lnTo>
                    <a:pt x="1492907" y="4109452"/>
                  </a:lnTo>
                  <a:lnTo>
                    <a:pt x="1392954" y="4117119"/>
                  </a:lnTo>
                  <a:lnTo>
                    <a:pt x="1342358" y="4121350"/>
                  </a:lnTo>
                  <a:lnTo>
                    <a:pt x="1140175" y="4139575"/>
                  </a:lnTo>
                  <a:lnTo>
                    <a:pt x="1089640" y="4143928"/>
                  </a:lnTo>
                  <a:lnTo>
                    <a:pt x="1039092" y="4147989"/>
                  </a:lnTo>
                  <a:lnTo>
                    <a:pt x="988524" y="4151652"/>
                  </a:lnTo>
                  <a:lnTo>
                    <a:pt x="937928" y="4154811"/>
                  </a:lnTo>
                  <a:lnTo>
                    <a:pt x="887295" y="4157362"/>
                  </a:lnTo>
                  <a:lnTo>
                    <a:pt x="834280" y="4159087"/>
                  </a:lnTo>
                  <a:lnTo>
                    <a:pt x="781266" y="4160028"/>
                  </a:lnTo>
                  <a:lnTo>
                    <a:pt x="728251" y="4160321"/>
                  </a:lnTo>
                  <a:close/>
                </a:path>
              </a:pathLst>
            </a:custGeom>
            <a:solidFill>
              <a:srgbClr val="FFD5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554358" y="2206633"/>
              <a:ext cx="2606675" cy="2517775"/>
            </a:xfrm>
            <a:custGeom>
              <a:avLst/>
              <a:gdLst/>
              <a:ahLst/>
              <a:cxnLst/>
              <a:rect l="l" t="t" r="r" b="b"/>
              <a:pathLst>
                <a:path w="2606675" h="2517775">
                  <a:moveTo>
                    <a:pt x="1785475" y="450716"/>
                  </a:moveTo>
                  <a:lnTo>
                    <a:pt x="1691181" y="450716"/>
                  </a:lnTo>
                  <a:lnTo>
                    <a:pt x="1698447" y="447369"/>
                  </a:lnTo>
                  <a:lnTo>
                    <a:pt x="1699408" y="437181"/>
                  </a:lnTo>
                  <a:lnTo>
                    <a:pt x="1700683" y="426939"/>
                  </a:lnTo>
                  <a:lnTo>
                    <a:pt x="1701120" y="417012"/>
                  </a:lnTo>
                  <a:lnTo>
                    <a:pt x="1699565" y="407764"/>
                  </a:lnTo>
                  <a:lnTo>
                    <a:pt x="1697172" y="393279"/>
                  </a:lnTo>
                  <a:lnTo>
                    <a:pt x="1701382" y="385173"/>
                  </a:lnTo>
                  <a:lnTo>
                    <a:pt x="1710412" y="381251"/>
                  </a:lnTo>
                  <a:lnTo>
                    <a:pt x="1722482" y="379316"/>
                  </a:lnTo>
                  <a:lnTo>
                    <a:pt x="1732525" y="377834"/>
                  </a:lnTo>
                  <a:lnTo>
                    <a:pt x="1742463" y="375829"/>
                  </a:lnTo>
                  <a:lnTo>
                    <a:pt x="1752192" y="373197"/>
                  </a:lnTo>
                  <a:lnTo>
                    <a:pt x="1761607" y="369833"/>
                  </a:lnTo>
                  <a:lnTo>
                    <a:pt x="1787431" y="362729"/>
                  </a:lnTo>
                  <a:lnTo>
                    <a:pt x="1812260" y="362790"/>
                  </a:lnTo>
                  <a:lnTo>
                    <a:pt x="1836355" y="369440"/>
                  </a:lnTo>
                  <a:lnTo>
                    <a:pt x="1859978" y="382105"/>
                  </a:lnTo>
                  <a:lnTo>
                    <a:pt x="1852669" y="394377"/>
                  </a:lnTo>
                  <a:lnTo>
                    <a:pt x="1826442" y="394377"/>
                  </a:lnTo>
                  <a:lnTo>
                    <a:pt x="1813526" y="408950"/>
                  </a:lnTo>
                  <a:lnTo>
                    <a:pt x="1798566" y="422267"/>
                  </a:lnTo>
                  <a:lnTo>
                    <a:pt x="1787064" y="437677"/>
                  </a:lnTo>
                  <a:lnTo>
                    <a:pt x="1785475" y="450716"/>
                  </a:lnTo>
                  <a:close/>
                </a:path>
                <a:path w="2606675" h="2517775">
                  <a:moveTo>
                    <a:pt x="1867790" y="458526"/>
                  </a:moveTo>
                  <a:lnTo>
                    <a:pt x="1784523" y="458526"/>
                  </a:lnTo>
                  <a:lnTo>
                    <a:pt x="1800583" y="445443"/>
                  </a:lnTo>
                  <a:lnTo>
                    <a:pt x="1814914" y="431681"/>
                  </a:lnTo>
                  <a:lnTo>
                    <a:pt x="1824530" y="415303"/>
                  </a:lnTo>
                  <a:lnTo>
                    <a:pt x="1826442" y="394377"/>
                  </a:lnTo>
                  <a:lnTo>
                    <a:pt x="1852669" y="394377"/>
                  </a:lnTo>
                  <a:lnTo>
                    <a:pt x="1844468" y="408043"/>
                  </a:lnTo>
                  <a:lnTo>
                    <a:pt x="1836084" y="421797"/>
                  </a:lnTo>
                  <a:lnTo>
                    <a:pt x="1826442" y="437329"/>
                  </a:lnTo>
                  <a:lnTo>
                    <a:pt x="1872225" y="437329"/>
                  </a:lnTo>
                  <a:lnTo>
                    <a:pt x="1867790" y="458526"/>
                  </a:lnTo>
                  <a:close/>
                </a:path>
                <a:path w="2606675" h="2517775">
                  <a:moveTo>
                    <a:pt x="1844596" y="561164"/>
                  </a:moveTo>
                  <a:lnTo>
                    <a:pt x="1560392" y="561164"/>
                  </a:lnTo>
                  <a:lnTo>
                    <a:pt x="1568776" y="557259"/>
                  </a:lnTo>
                  <a:lnTo>
                    <a:pt x="1565422" y="550566"/>
                  </a:lnTo>
                  <a:lnTo>
                    <a:pt x="1562628" y="543314"/>
                  </a:lnTo>
                  <a:lnTo>
                    <a:pt x="1560392" y="536620"/>
                  </a:lnTo>
                  <a:lnTo>
                    <a:pt x="1558715" y="531042"/>
                  </a:lnTo>
                  <a:lnTo>
                    <a:pt x="1555921" y="522675"/>
                  </a:lnTo>
                  <a:lnTo>
                    <a:pt x="1558715" y="519886"/>
                  </a:lnTo>
                  <a:lnTo>
                    <a:pt x="1581876" y="495716"/>
                  </a:lnTo>
                  <a:lnTo>
                    <a:pt x="1605246" y="471704"/>
                  </a:lnTo>
                  <a:lnTo>
                    <a:pt x="1628826" y="447796"/>
                  </a:lnTo>
                  <a:lnTo>
                    <a:pt x="1657087" y="419478"/>
                  </a:lnTo>
                  <a:lnTo>
                    <a:pt x="1664912" y="418921"/>
                  </a:lnTo>
                  <a:lnTo>
                    <a:pt x="1669942" y="417247"/>
                  </a:lnTo>
                  <a:lnTo>
                    <a:pt x="1691181" y="450716"/>
                  </a:lnTo>
                  <a:lnTo>
                    <a:pt x="1785475" y="450716"/>
                  </a:lnTo>
                  <a:lnTo>
                    <a:pt x="1784523" y="458526"/>
                  </a:lnTo>
                  <a:lnTo>
                    <a:pt x="1867790" y="458526"/>
                  </a:lnTo>
                  <a:lnTo>
                    <a:pt x="1867440" y="460199"/>
                  </a:lnTo>
                  <a:lnTo>
                    <a:pt x="1816382" y="460199"/>
                  </a:lnTo>
                  <a:lnTo>
                    <a:pt x="1762724" y="470798"/>
                  </a:lnTo>
                  <a:lnTo>
                    <a:pt x="1760489" y="478049"/>
                  </a:lnTo>
                  <a:lnTo>
                    <a:pt x="1770969" y="481701"/>
                  </a:lnTo>
                  <a:lnTo>
                    <a:pt x="1779338" y="484743"/>
                  </a:lnTo>
                  <a:lnTo>
                    <a:pt x="1724717" y="484743"/>
                  </a:lnTo>
                  <a:lnTo>
                    <a:pt x="1715905" y="492256"/>
                  </a:lnTo>
                  <a:lnTo>
                    <a:pt x="1707041" y="499665"/>
                  </a:lnTo>
                  <a:lnTo>
                    <a:pt x="1698072" y="506864"/>
                  </a:lnTo>
                  <a:lnTo>
                    <a:pt x="1688946" y="513750"/>
                  </a:lnTo>
                  <a:lnTo>
                    <a:pt x="1682893" y="517759"/>
                  </a:lnTo>
                  <a:lnTo>
                    <a:pt x="1670160" y="525359"/>
                  </a:lnTo>
                  <a:lnTo>
                    <a:pt x="1663794" y="529368"/>
                  </a:lnTo>
                  <a:lnTo>
                    <a:pt x="1686710" y="556701"/>
                  </a:lnTo>
                  <a:lnTo>
                    <a:pt x="1846026" y="556701"/>
                  </a:lnTo>
                  <a:lnTo>
                    <a:pt x="1844596" y="561164"/>
                  </a:lnTo>
                  <a:close/>
                </a:path>
                <a:path w="2606675" h="2517775">
                  <a:moveTo>
                    <a:pt x="1872225" y="437329"/>
                  </a:moveTo>
                  <a:lnTo>
                    <a:pt x="1826442" y="437329"/>
                  </a:lnTo>
                  <a:lnTo>
                    <a:pt x="1873392" y="431750"/>
                  </a:lnTo>
                  <a:lnTo>
                    <a:pt x="1872225" y="437329"/>
                  </a:lnTo>
                  <a:close/>
                </a:path>
                <a:path w="2606675" h="2517775">
                  <a:moveTo>
                    <a:pt x="1861719" y="490879"/>
                  </a:moveTo>
                  <a:lnTo>
                    <a:pt x="1802408" y="490879"/>
                  </a:lnTo>
                  <a:lnTo>
                    <a:pt x="1805221" y="487890"/>
                  </a:lnTo>
                  <a:lnTo>
                    <a:pt x="1808557" y="480350"/>
                  </a:lnTo>
                  <a:lnTo>
                    <a:pt x="1812312" y="470405"/>
                  </a:lnTo>
                  <a:lnTo>
                    <a:pt x="1816382" y="460199"/>
                  </a:lnTo>
                  <a:lnTo>
                    <a:pt x="1867440" y="460199"/>
                  </a:lnTo>
                  <a:lnTo>
                    <a:pt x="1863795" y="477622"/>
                  </a:lnTo>
                  <a:lnTo>
                    <a:pt x="1861719" y="490879"/>
                  </a:lnTo>
                  <a:close/>
                </a:path>
                <a:path w="2606675" h="2517775">
                  <a:moveTo>
                    <a:pt x="1846026" y="556701"/>
                  </a:moveTo>
                  <a:lnTo>
                    <a:pt x="1686710" y="556701"/>
                  </a:lnTo>
                  <a:lnTo>
                    <a:pt x="1733660" y="492552"/>
                  </a:lnTo>
                  <a:lnTo>
                    <a:pt x="1724717" y="484743"/>
                  </a:lnTo>
                  <a:lnTo>
                    <a:pt x="1779338" y="484743"/>
                  </a:lnTo>
                  <a:lnTo>
                    <a:pt x="1781449" y="485510"/>
                  </a:lnTo>
                  <a:lnTo>
                    <a:pt x="1791929" y="488796"/>
                  </a:lnTo>
                  <a:lnTo>
                    <a:pt x="1802408" y="490879"/>
                  </a:lnTo>
                  <a:lnTo>
                    <a:pt x="1861719" y="490879"/>
                  </a:lnTo>
                  <a:lnTo>
                    <a:pt x="1856555" y="523860"/>
                  </a:lnTo>
                  <a:lnTo>
                    <a:pt x="1846026" y="556701"/>
                  </a:lnTo>
                  <a:close/>
                </a:path>
                <a:path w="2606675" h="2517775">
                  <a:moveTo>
                    <a:pt x="1608739" y="849765"/>
                  </a:moveTo>
                  <a:lnTo>
                    <a:pt x="1580251" y="846653"/>
                  </a:lnTo>
                  <a:lnTo>
                    <a:pt x="1551449" y="836168"/>
                  </a:lnTo>
                  <a:lnTo>
                    <a:pt x="1547536" y="833937"/>
                  </a:lnTo>
                  <a:lnTo>
                    <a:pt x="1542506" y="832264"/>
                  </a:lnTo>
                  <a:lnTo>
                    <a:pt x="1494997" y="813019"/>
                  </a:lnTo>
                  <a:lnTo>
                    <a:pt x="1485495" y="769230"/>
                  </a:lnTo>
                  <a:lnTo>
                    <a:pt x="1489600" y="714067"/>
                  </a:lnTo>
                  <a:lnTo>
                    <a:pt x="1500307" y="660525"/>
                  </a:lnTo>
                  <a:lnTo>
                    <a:pt x="1516463" y="608343"/>
                  </a:lnTo>
                  <a:lnTo>
                    <a:pt x="1536917" y="557259"/>
                  </a:lnTo>
                  <a:lnTo>
                    <a:pt x="1543065" y="548892"/>
                  </a:lnTo>
                  <a:lnTo>
                    <a:pt x="1560392" y="561164"/>
                  </a:lnTo>
                  <a:lnTo>
                    <a:pt x="1844596" y="561164"/>
                  </a:lnTo>
                  <a:lnTo>
                    <a:pt x="1842503" y="567692"/>
                  </a:lnTo>
                  <a:lnTo>
                    <a:pt x="1812469" y="606347"/>
                  </a:lnTo>
                  <a:lnTo>
                    <a:pt x="1807998" y="610252"/>
                  </a:lnTo>
                  <a:lnTo>
                    <a:pt x="1807998" y="617504"/>
                  </a:lnTo>
                  <a:lnTo>
                    <a:pt x="1663235" y="617504"/>
                  </a:lnTo>
                  <a:lnTo>
                    <a:pt x="1651637" y="620084"/>
                  </a:lnTo>
                  <a:lnTo>
                    <a:pt x="1641716" y="621827"/>
                  </a:lnTo>
                  <a:lnTo>
                    <a:pt x="1626250" y="653814"/>
                  </a:lnTo>
                  <a:lnTo>
                    <a:pt x="1625787" y="663245"/>
                  </a:lnTo>
                  <a:lnTo>
                    <a:pt x="1634171" y="664918"/>
                  </a:lnTo>
                  <a:lnTo>
                    <a:pt x="1794424" y="664918"/>
                  </a:lnTo>
                  <a:lnTo>
                    <a:pt x="1788994" y="670496"/>
                  </a:lnTo>
                  <a:lnTo>
                    <a:pt x="1788348" y="699180"/>
                  </a:lnTo>
                  <a:lnTo>
                    <a:pt x="1773344" y="730950"/>
                  </a:lnTo>
                  <a:lnTo>
                    <a:pt x="1749537" y="755921"/>
                  </a:lnTo>
                  <a:lnTo>
                    <a:pt x="1722481" y="764210"/>
                  </a:lnTo>
                  <a:lnTo>
                    <a:pt x="1724272" y="774590"/>
                  </a:lnTo>
                  <a:lnTo>
                    <a:pt x="1726743" y="785755"/>
                  </a:lnTo>
                  <a:lnTo>
                    <a:pt x="1724004" y="790985"/>
                  </a:lnTo>
                  <a:lnTo>
                    <a:pt x="1706272" y="790985"/>
                  </a:lnTo>
                  <a:lnTo>
                    <a:pt x="1705015" y="805061"/>
                  </a:lnTo>
                  <a:lnTo>
                    <a:pt x="1701242" y="816575"/>
                  </a:lnTo>
                  <a:lnTo>
                    <a:pt x="1693217" y="822781"/>
                  </a:lnTo>
                  <a:lnTo>
                    <a:pt x="1672737" y="822781"/>
                  </a:lnTo>
                  <a:lnTo>
                    <a:pt x="1667706" y="826685"/>
                  </a:lnTo>
                  <a:lnTo>
                    <a:pt x="1664353" y="829474"/>
                  </a:lnTo>
                  <a:lnTo>
                    <a:pt x="1636808" y="844405"/>
                  </a:lnTo>
                  <a:lnTo>
                    <a:pt x="1608739" y="849765"/>
                  </a:lnTo>
                  <a:close/>
                </a:path>
                <a:path w="2606675" h="2517775">
                  <a:moveTo>
                    <a:pt x="1794424" y="664918"/>
                  </a:moveTo>
                  <a:lnTo>
                    <a:pt x="1634171" y="664918"/>
                  </a:lnTo>
                  <a:lnTo>
                    <a:pt x="1663235" y="617504"/>
                  </a:lnTo>
                  <a:lnTo>
                    <a:pt x="1807998" y="617504"/>
                  </a:lnTo>
                  <a:lnTo>
                    <a:pt x="1807890" y="620084"/>
                  </a:lnTo>
                  <a:lnTo>
                    <a:pt x="1805762" y="626987"/>
                  </a:lnTo>
                  <a:lnTo>
                    <a:pt x="1827001" y="631449"/>
                  </a:lnTo>
                  <a:lnTo>
                    <a:pt x="1794424" y="664918"/>
                  </a:lnTo>
                  <a:close/>
                </a:path>
                <a:path w="2606675" h="2517775">
                  <a:moveTo>
                    <a:pt x="1723032" y="792841"/>
                  </a:moveTo>
                  <a:lnTo>
                    <a:pt x="1706272" y="790985"/>
                  </a:lnTo>
                  <a:lnTo>
                    <a:pt x="1724004" y="790985"/>
                  </a:lnTo>
                  <a:lnTo>
                    <a:pt x="1723032" y="792841"/>
                  </a:lnTo>
                  <a:close/>
                </a:path>
                <a:path w="2606675" h="2517775">
                  <a:moveTo>
                    <a:pt x="1692439" y="823382"/>
                  </a:moveTo>
                  <a:lnTo>
                    <a:pt x="1676090" y="823338"/>
                  </a:lnTo>
                  <a:lnTo>
                    <a:pt x="1672737" y="822781"/>
                  </a:lnTo>
                  <a:lnTo>
                    <a:pt x="1693217" y="822781"/>
                  </a:lnTo>
                  <a:lnTo>
                    <a:pt x="1692439" y="823382"/>
                  </a:lnTo>
                  <a:close/>
                </a:path>
                <a:path w="2606675" h="2517775">
                  <a:moveTo>
                    <a:pt x="36609" y="823199"/>
                  </a:moveTo>
                  <a:lnTo>
                    <a:pt x="2654" y="779271"/>
                  </a:lnTo>
                  <a:lnTo>
                    <a:pt x="0" y="736110"/>
                  </a:lnTo>
                  <a:lnTo>
                    <a:pt x="1554" y="714869"/>
                  </a:lnTo>
                  <a:lnTo>
                    <a:pt x="25431" y="646501"/>
                  </a:lnTo>
                  <a:lnTo>
                    <a:pt x="45971" y="598747"/>
                  </a:lnTo>
                  <a:lnTo>
                    <a:pt x="68189" y="551725"/>
                  </a:lnTo>
                  <a:lnTo>
                    <a:pt x="92083" y="505382"/>
                  </a:lnTo>
                  <a:lnTo>
                    <a:pt x="138143" y="472044"/>
                  </a:lnTo>
                  <a:lnTo>
                    <a:pt x="177757" y="464226"/>
                  </a:lnTo>
                  <a:lnTo>
                    <a:pt x="194088" y="471355"/>
                  </a:lnTo>
                  <a:lnTo>
                    <a:pt x="212812" y="507056"/>
                  </a:lnTo>
                  <a:lnTo>
                    <a:pt x="215607" y="524348"/>
                  </a:lnTo>
                  <a:lnTo>
                    <a:pt x="215607" y="568974"/>
                  </a:lnTo>
                  <a:lnTo>
                    <a:pt x="212669" y="623689"/>
                  </a:lnTo>
                  <a:lnTo>
                    <a:pt x="200153" y="674147"/>
                  </a:lnTo>
                  <a:lnTo>
                    <a:pt x="178543" y="720508"/>
                  </a:lnTo>
                  <a:lnTo>
                    <a:pt x="148320" y="762933"/>
                  </a:lnTo>
                  <a:lnTo>
                    <a:pt x="109969" y="801584"/>
                  </a:lnTo>
                  <a:lnTo>
                    <a:pt x="73263" y="819861"/>
                  </a:lnTo>
                  <a:lnTo>
                    <a:pt x="36609" y="823199"/>
                  </a:lnTo>
                  <a:close/>
                </a:path>
                <a:path w="2606675" h="2517775">
                  <a:moveTo>
                    <a:pt x="791409" y="1851588"/>
                  </a:moveTo>
                  <a:lnTo>
                    <a:pt x="743586" y="1835917"/>
                  </a:lnTo>
                  <a:lnTo>
                    <a:pt x="719868" y="1768338"/>
                  </a:lnTo>
                  <a:lnTo>
                    <a:pt x="718002" y="1722251"/>
                  </a:lnTo>
                  <a:lnTo>
                    <a:pt x="723185" y="1677497"/>
                  </a:lnTo>
                  <a:lnTo>
                    <a:pt x="735494" y="1634137"/>
                  </a:lnTo>
                  <a:lnTo>
                    <a:pt x="755008" y="1592233"/>
                  </a:lnTo>
                  <a:lnTo>
                    <a:pt x="781803" y="1551848"/>
                  </a:lnTo>
                  <a:lnTo>
                    <a:pt x="792422" y="1541250"/>
                  </a:lnTo>
                  <a:lnTo>
                    <a:pt x="811924" y="1527060"/>
                  </a:lnTo>
                  <a:lnTo>
                    <a:pt x="832735" y="1516427"/>
                  </a:lnTo>
                  <a:lnTo>
                    <a:pt x="854909" y="1512069"/>
                  </a:lnTo>
                  <a:lnTo>
                    <a:pt x="878497" y="1516706"/>
                  </a:lnTo>
                  <a:lnTo>
                    <a:pt x="896130" y="1530381"/>
                  </a:lnTo>
                  <a:lnTo>
                    <a:pt x="903440" y="1548710"/>
                  </a:lnTo>
                  <a:lnTo>
                    <a:pt x="904986" y="1569027"/>
                  </a:lnTo>
                  <a:lnTo>
                    <a:pt x="905326" y="1588664"/>
                  </a:lnTo>
                  <a:lnTo>
                    <a:pt x="901557" y="1636891"/>
                  </a:lnTo>
                  <a:lnTo>
                    <a:pt x="893146" y="1683297"/>
                  </a:lnTo>
                  <a:lnTo>
                    <a:pt x="880416" y="1728069"/>
                  </a:lnTo>
                  <a:lnTo>
                    <a:pt x="863688" y="1771396"/>
                  </a:lnTo>
                  <a:lnTo>
                    <a:pt x="843285" y="1813465"/>
                  </a:lnTo>
                  <a:lnTo>
                    <a:pt x="811985" y="1846515"/>
                  </a:lnTo>
                  <a:lnTo>
                    <a:pt x="791409" y="1851588"/>
                  </a:lnTo>
                  <a:close/>
                </a:path>
                <a:path w="2606675" h="2517775">
                  <a:moveTo>
                    <a:pt x="2035238" y="2248249"/>
                  </a:moveTo>
                  <a:lnTo>
                    <a:pt x="2012007" y="2213420"/>
                  </a:lnTo>
                  <a:lnTo>
                    <a:pt x="2015428" y="2159937"/>
                  </a:lnTo>
                  <a:lnTo>
                    <a:pt x="2023165" y="2107786"/>
                  </a:lnTo>
                  <a:lnTo>
                    <a:pt x="2035622" y="2057091"/>
                  </a:lnTo>
                  <a:lnTo>
                    <a:pt x="2053202" y="2007978"/>
                  </a:lnTo>
                  <a:lnTo>
                    <a:pt x="2076310" y="1960568"/>
                  </a:lnTo>
                  <a:lnTo>
                    <a:pt x="2105348" y="1914987"/>
                  </a:lnTo>
                  <a:lnTo>
                    <a:pt x="2153137" y="1893337"/>
                  </a:lnTo>
                  <a:lnTo>
                    <a:pt x="2170184" y="1899369"/>
                  </a:lnTo>
                  <a:lnTo>
                    <a:pt x="2178769" y="1906533"/>
                  </a:lnTo>
                  <a:lnTo>
                    <a:pt x="2185625" y="1916521"/>
                  </a:lnTo>
                  <a:lnTo>
                    <a:pt x="2191327" y="1927137"/>
                  </a:lnTo>
                  <a:lnTo>
                    <a:pt x="2196454" y="1936184"/>
                  </a:lnTo>
                  <a:lnTo>
                    <a:pt x="2187432" y="1984444"/>
                  </a:lnTo>
                  <a:lnTo>
                    <a:pt x="2170437" y="2074479"/>
                  </a:lnTo>
                  <a:lnTo>
                    <a:pt x="2162359" y="2118033"/>
                  </a:lnTo>
                  <a:lnTo>
                    <a:pt x="2160700" y="2125982"/>
                  </a:lnTo>
                  <a:lnTo>
                    <a:pt x="2159145" y="2133931"/>
                  </a:lnTo>
                  <a:lnTo>
                    <a:pt x="2157800" y="2141880"/>
                  </a:lnTo>
                  <a:lnTo>
                    <a:pt x="2156770" y="2149829"/>
                  </a:lnTo>
                  <a:lnTo>
                    <a:pt x="2151704" y="2181781"/>
                  </a:lnTo>
                  <a:lnTo>
                    <a:pt x="2139722" y="2207563"/>
                  </a:lnTo>
                  <a:lnTo>
                    <a:pt x="2118099" y="2224977"/>
                  </a:lnTo>
                  <a:lnTo>
                    <a:pt x="2084109" y="2231828"/>
                  </a:lnTo>
                  <a:lnTo>
                    <a:pt x="2077961" y="2231828"/>
                  </a:lnTo>
                  <a:lnTo>
                    <a:pt x="2071254" y="2236848"/>
                  </a:lnTo>
                  <a:lnTo>
                    <a:pt x="2065105" y="2238522"/>
                  </a:lnTo>
                  <a:lnTo>
                    <a:pt x="2055149" y="2242113"/>
                  </a:lnTo>
                  <a:lnTo>
                    <a:pt x="2044984" y="2245913"/>
                  </a:lnTo>
                  <a:lnTo>
                    <a:pt x="2035238" y="2248249"/>
                  </a:lnTo>
                  <a:close/>
                </a:path>
                <a:path w="2606675" h="2517775">
                  <a:moveTo>
                    <a:pt x="1063888" y="2517640"/>
                  </a:moveTo>
                  <a:lnTo>
                    <a:pt x="1023400" y="2510144"/>
                  </a:lnTo>
                  <a:lnTo>
                    <a:pt x="996991" y="2462764"/>
                  </a:lnTo>
                  <a:lnTo>
                    <a:pt x="992555" y="2416354"/>
                  </a:lnTo>
                  <a:lnTo>
                    <a:pt x="994504" y="2370747"/>
                  </a:lnTo>
                  <a:lnTo>
                    <a:pt x="1001578" y="2325809"/>
                  </a:lnTo>
                  <a:lnTo>
                    <a:pt x="1012515" y="2281407"/>
                  </a:lnTo>
                  <a:lnTo>
                    <a:pt x="1026055" y="2237406"/>
                  </a:lnTo>
                  <a:lnTo>
                    <a:pt x="1060167" y="2200695"/>
                  </a:lnTo>
                  <a:lnTo>
                    <a:pt x="1079153" y="2198917"/>
                  </a:lnTo>
                  <a:lnTo>
                    <a:pt x="1096952" y="2203954"/>
                  </a:lnTo>
                  <a:lnTo>
                    <a:pt x="1121632" y="2245216"/>
                  </a:lnTo>
                  <a:lnTo>
                    <a:pt x="1133230" y="2313269"/>
                  </a:lnTo>
                  <a:lnTo>
                    <a:pt x="1143989" y="2389690"/>
                  </a:lnTo>
                  <a:lnTo>
                    <a:pt x="1137614" y="2410016"/>
                  </a:lnTo>
                  <a:lnTo>
                    <a:pt x="1130715" y="2432642"/>
                  </a:lnTo>
                  <a:lnTo>
                    <a:pt x="1122767" y="2456524"/>
                  </a:lnTo>
                  <a:lnTo>
                    <a:pt x="1113248" y="2480615"/>
                  </a:lnTo>
                  <a:lnTo>
                    <a:pt x="1101056" y="2498674"/>
                  </a:lnTo>
                  <a:lnTo>
                    <a:pt x="1084044" y="2511295"/>
                  </a:lnTo>
                  <a:lnTo>
                    <a:pt x="1063888" y="2517640"/>
                  </a:lnTo>
                  <a:close/>
                </a:path>
                <a:path w="2606675" h="2517775">
                  <a:moveTo>
                    <a:pt x="2211475" y="1414765"/>
                  </a:moveTo>
                  <a:lnTo>
                    <a:pt x="2169433" y="1398701"/>
                  </a:lnTo>
                  <a:lnTo>
                    <a:pt x="2157329" y="1354381"/>
                  </a:lnTo>
                  <a:lnTo>
                    <a:pt x="2162077" y="1308774"/>
                  </a:lnTo>
                  <a:lnTo>
                    <a:pt x="2171172" y="1264505"/>
                  </a:lnTo>
                  <a:lnTo>
                    <a:pt x="2184935" y="1221843"/>
                  </a:lnTo>
                  <a:lnTo>
                    <a:pt x="2203689" y="1181056"/>
                  </a:lnTo>
                  <a:lnTo>
                    <a:pt x="2227754" y="1142410"/>
                  </a:lnTo>
                  <a:lnTo>
                    <a:pt x="2266818" y="1124133"/>
                  </a:lnTo>
                  <a:lnTo>
                    <a:pt x="2281411" y="1123444"/>
                  </a:lnTo>
                  <a:lnTo>
                    <a:pt x="2294782" y="1127732"/>
                  </a:lnTo>
                  <a:lnTo>
                    <a:pt x="2304537" y="1137250"/>
                  </a:lnTo>
                  <a:lnTo>
                    <a:pt x="2310414" y="1150742"/>
                  </a:lnTo>
                  <a:lnTo>
                    <a:pt x="2312152" y="1166954"/>
                  </a:lnTo>
                  <a:lnTo>
                    <a:pt x="2312126" y="1174258"/>
                  </a:lnTo>
                  <a:lnTo>
                    <a:pt x="2312781" y="1182294"/>
                  </a:lnTo>
                  <a:lnTo>
                    <a:pt x="2313960" y="1191585"/>
                  </a:lnTo>
                  <a:lnTo>
                    <a:pt x="2315506" y="1202654"/>
                  </a:lnTo>
                  <a:lnTo>
                    <a:pt x="2309882" y="1243602"/>
                  </a:lnTo>
                  <a:lnTo>
                    <a:pt x="2306563" y="1286745"/>
                  </a:lnTo>
                  <a:lnTo>
                    <a:pt x="2299472" y="1330517"/>
                  </a:lnTo>
                  <a:lnTo>
                    <a:pt x="2282529" y="1373347"/>
                  </a:lnTo>
                  <a:lnTo>
                    <a:pt x="2239212" y="1409605"/>
                  </a:lnTo>
                  <a:lnTo>
                    <a:pt x="2211475" y="1414765"/>
                  </a:lnTo>
                  <a:close/>
                </a:path>
                <a:path w="2606675" h="2517775">
                  <a:moveTo>
                    <a:pt x="77551" y="1613208"/>
                  </a:moveTo>
                  <a:lnTo>
                    <a:pt x="35657" y="1593284"/>
                  </a:lnTo>
                  <a:lnTo>
                    <a:pt x="24922" y="1529330"/>
                  </a:lnTo>
                  <a:lnTo>
                    <a:pt x="24632" y="1482509"/>
                  </a:lnTo>
                  <a:lnTo>
                    <a:pt x="28647" y="1435822"/>
                  </a:lnTo>
                  <a:lnTo>
                    <a:pt x="36391" y="1389483"/>
                  </a:lnTo>
                  <a:lnTo>
                    <a:pt x="47369" y="1343224"/>
                  </a:lnTo>
                  <a:lnTo>
                    <a:pt x="86040" y="1304787"/>
                  </a:lnTo>
                  <a:lnTo>
                    <a:pt x="105498" y="1303619"/>
                  </a:lnTo>
                  <a:lnTo>
                    <a:pt x="124030" y="1309102"/>
                  </a:lnTo>
                  <a:lnTo>
                    <a:pt x="135959" y="1319866"/>
                  </a:lnTo>
                  <a:lnTo>
                    <a:pt x="142439" y="1334918"/>
                  </a:lnTo>
                  <a:lnTo>
                    <a:pt x="144623" y="1353265"/>
                  </a:lnTo>
                  <a:lnTo>
                    <a:pt x="144858" y="1373852"/>
                  </a:lnTo>
                  <a:lnTo>
                    <a:pt x="144832" y="1394544"/>
                  </a:lnTo>
                  <a:lnTo>
                    <a:pt x="144701" y="1415235"/>
                  </a:lnTo>
                  <a:lnTo>
                    <a:pt x="144623" y="1435822"/>
                  </a:lnTo>
                  <a:lnTo>
                    <a:pt x="149094" y="1436938"/>
                  </a:lnTo>
                  <a:lnTo>
                    <a:pt x="145129" y="1469649"/>
                  </a:lnTo>
                  <a:lnTo>
                    <a:pt x="141269" y="1502412"/>
                  </a:lnTo>
                  <a:lnTo>
                    <a:pt x="131767" y="1567467"/>
                  </a:lnTo>
                  <a:lnTo>
                    <a:pt x="97341" y="1608807"/>
                  </a:lnTo>
                  <a:lnTo>
                    <a:pt x="77551" y="1613208"/>
                  </a:lnTo>
                  <a:close/>
                </a:path>
                <a:path w="2606675" h="2517775">
                  <a:moveTo>
                    <a:pt x="914828" y="309588"/>
                  </a:moveTo>
                  <a:lnTo>
                    <a:pt x="885763" y="271099"/>
                  </a:lnTo>
                  <a:lnTo>
                    <a:pt x="883100" y="223806"/>
                  </a:lnTo>
                  <a:lnTo>
                    <a:pt x="889187" y="177246"/>
                  </a:lnTo>
                  <a:lnTo>
                    <a:pt x="903763" y="132568"/>
                  </a:lnTo>
                  <a:lnTo>
                    <a:pt x="926565" y="90924"/>
                  </a:lnTo>
                  <a:lnTo>
                    <a:pt x="957376" y="64497"/>
                  </a:lnTo>
                  <a:lnTo>
                    <a:pt x="996991" y="46856"/>
                  </a:lnTo>
                  <a:lnTo>
                    <a:pt x="1013140" y="46856"/>
                  </a:lnTo>
                  <a:lnTo>
                    <a:pt x="1026334" y="58501"/>
                  </a:lnTo>
                  <a:lnTo>
                    <a:pt x="1035347" y="80508"/>
                  </a:lnTo>
                  <a:lnTo>
                    <a:pt x="1038910" y="111563"/>
                  </a:lnTo>
                  <a:lnTo>
                    <a:pt x="1032395" y="157836"/>
                  </a:lnTo>
                  <a:lnTo>
                    <a:pt x="1017391" y="203952"/>
                  </a:lnTo>
                  <a:lnTo>
                    <a:pt x="994423" y="248917"/>
                  </a:lnTo>
                  <a:lnTo>
                    <a:pt x="964014" y="291738"/>
                  </a:lnTo>
                  <a:lnTo>
                    <a:pt x="928251" y="308760"/>
                  </a:lnTo>
                  <a:lnTo>
                    <a:pt x="914828" y="309588"/>
                  </a:lnTo>
                  <a:close/>
                </a:path>
                <a:path w="2606675" h="2517775">
                  <a:moveTo>
                    <a:pt x="1552244" y="1700245"/>
                  </a:moveTo>
                  <a:lnTo>
                    <a:pt x="1516795" y="1661181"/>
                  </a:lnTo>
                  <a:lnTo>
                    <a:pt x="1512883" y="1610977"/>
                  </a:lnTo>
                  <a:lnTo>
                    <a:pt x="1517485" y="1568243"/>
                  </a:lnTo>
                  <a:lnTo>
                    <a:pt x="1529581" y="1528490"/>
                  </a:lnTo>
                  <a:lnTo>
                    <a:pt x="1547860" y="1491351"/>
                  </a:lnTo>
                  <a:lnTo>
                    <a:pt x="1571012" y="1456461"/>
                  </a:lnTo>
                  <a:lnTo>
                    <a:pt x="1615726" y="1436938"/>
                  </a:lnTo>
                  <a:lnTo>
                    <a:pt x="1627909" y="1439108"/>
                  </a:lnTo>
                  <a:lnTo>
                    <a:pt x="1636895" y="1446351"/>
                  </a:lnTo>
                  <a:lnTo>
                    <a:pt x="1642843" y="1457255"/>
                  </a:lnTo>
                  <a:lnTo>
                    <a:pt x="1645908" y="1470407"/>
                  </a:lnTo>
                  <a:lnTo>
                    <a:pt x="1649183" y="1522205"/>
                  </a:lnTo>
                  <a:lnTo>
                    <a:pt x="1645698" y="1572697"/>
                  </a:lnTo>
                  <a:lnTo>
                    <a:pt x="1633096" y="1621410"/>
                  </a:lnTo>
                  <a:lnTo>
                    <a:pt x="1609019" y="1667874"/>
                  </a:lnTo>
                  <a:lnTo>
                    <a:pt x="1573247" y="1696323"/>
                  </a:lnTo>
                  <a:lnTo>
                    <a:pt x="1552244" y="1700245"/>
                  </a:lnTo>
                  <a:close/>
                </a:path>
                <a:path w="2606675" h="2517775">
                  <a:moveTo>
                    <a:pt x="633686" y="1101132"/>
                  </a:moveTo>
                  <a:lnTo>
                    <a:pt x="602386" y="1062084"/>
                  </a:lnTo>
                  <a:lnTo>
                    <a:pt x="599225" y="1020963"/>
                  </a:lnTo>
                  <a:lnTo>
                    <a:pt x="601408" y="979946"/>
                  </a:lnTo>
                  <a:lnTo>
                    <a:pt x="608831" y="939556"/>
                  </a:lnTo>
                  <a:lnTo>
                    <a:pt x="621390" y="900317"/>
                  </a:lnTo>
                  <a:lnTo>
                    <a:pt x="653537" y="869489"/>
                  </a:lnTo>
                  <a:lnTo>
                    <a:pt x="669458" y="867964"/>
                  </a:lnTo>
                  <a:lnTo>
                    <a:pt x="684802" y="871720"/>
                  </a:lnTo>
                  <a:lnTo>
                    <a:pt x="705788" y="907569"/>
                  </a:lnTo>
                  <a:lnTo>
                    <a:pt x="714731" y="974507"/>
                  </a:lnTo>
                  <a:lnTo>
                    <a:pt x="720879" y="977854"/>
                  </a:lnTo>
                  <a:lnTo>
                    <a:pt x="711281" y="1003601"/>
                  </a:lnTo>
                  <a:lnTo>
                    <a:pt x="701946" y="1029452"/>
                  </a:lnTo>
                  <a:lnTo>
                    <a:pt x="691876" y="1054885"/>
                  </a:lnTo>
                  <a:lnTo>
                    <a:pt x="680077" y="1079377"/>
                  </a:lnTo>
                  <a:lnTo>
                    <a:pt x="672279" y="1088110"/>
                  </a:lnTo>
                  <a:lnTo>
                    <a:pt x="660445" y="1094856"/>
                  </a:lnTo>
                  <a:lnTo>
                    <a:pt x="646830" y="1099301"/>
                  </a:lnTo>
                  <a:lnTo>
                    <a:pt x="633686" y="1101132"/>
                  </a:lnTo>
                  <a:close/>
                </a:path>
                <a:path w="2606675" h="2517775">
                  <a:moveTo>
                    <a:pt x="2262495" y="712760"/>
                  </a:moveTo>
                  <a:lnTo>
                    <a:pt x="2230103" y="692016"/>
                  </a:lnTo>
                  <a:lnTo>
                    <a:pt x="2220252" y="645325"/>
                  </a:lnTo>
                  <a:lnTo>
                    <a:pt x="2222235" y="608300"/>
                  </a:lnTo>
                  <a:lnTo>
                    <a:pt x="2240609" y="535504"/>
                  </a:lnTo>
                  <a:lnTo>
                    <a:pt x="2266940" y="509854"/>
                  </a:lnTo>
                  <a:lnTo>
                    <a:pt x="2281443" y="509854"/>
                  </a:lnTo>
                  <a:lnTo>
                    <a:pt x="2316065" y="543872"/>
                  </a:lnTo>
                  <a:lnTo>
                    <a:pt x="2318344" y="561434"/>
                  </a:lnTo>
                  <a:lnTo>
                    <a:pt x="2320886" y="578944"/>
                  </a:lnTo>
                  <a:lnTo>
                    <a:pt x="2323532" y="596350"/>
                  </a:lnTo>
                  <a:lnTo>
                    <a:pt x="2326126" y="613599"/>
                  </a:lnTo>
                  <a:lnTo>
                    <a:pt x="2324510" y="638003"/>
                  </a:lnTo>
                  <a:lnTo>
                    <a:pt x="2308912" y="681374"/>
                  </a:lnTo>
                  <a:lnTo>
                    <a:pt x="2273586" y="710311"/>
                  </a:lnTo>
                  <a:lnTo>
                    <a:pt x="2262495" y="712760"/>
                  </a:lnTo>
                  <a:close/>
                </a:path>
                <a:path w="2606675" h="2517775">
                  <a:moveTo>
                    <a:pt x="1636625" y="2440434"/>
                  </a:moveTo>
                  <a:lnTo>
                    <a:pt x="1619708" y="2434037"/>
                  </a:lnTo>
                  <a:lnTo>
                    <a:pt x="1608766" y="2420109"/>
                  </a:lnTo>
                  <a:lnTo>
                    <a:pt x="1605106" y="2399173"/>
                  </a:lnTo>
                  <a:lnTo>
                    <a:pt x="1605744" y="2377941"/>
                  </a:lnTo>
                  <a:lnTo>
                    <a:pt x="1611001" y="2336105"/>
                  </a:lnTo>
                  <a:lnTo>
                    <a:pt x="1628581" y="2292770"/>
                  </a:lnTo>
                  <a:lnTo>
                    <a:pt x="1670807" y="2266718"/>
                  </a:lnTo>
                  <a:lnTo>
                    <a:pt x="1689016" y="2268992"/>
                  </a:lnTo>
                  <a:lnTo>
                    <a:pt x="1710185" y="2306018"/>
                  </a:lnTo>
                  <a:lnTo>
                    <a:pt x="1715774" y="2352317"/>
                  </a:lnTo>
                  <a:lnTo>
                    <a:pt x="1712753" y="2387790"/>
                  </a:lnTo>
                  <a:lnTo>
                    <a:pt x="1703338" y="2412282"/>
                  </a:lnTo>
                  <a:lnTo>
                    <a:pt x="1685749" y="2428406"/>
                  </a:lnTo>
                  <a:lnTo>
                    <a:pt x="1658205" y="2438778"/>
                  </a:lnTo>
                  <a:lnTo>
                    <a:pt x="1636625" y="2440434"/>
                  </a:lnTo>
                  <a:close/>
                </a:path>
                <a:path w="2606675" h="2517775">
                  <a:moveTo>
                    <a:pt x="451475" y="2181624"/>
                  </a:moveTo>
                  <a:lnTo>
                    <a:pt x="437214" y="2178469"/>
                  </a:lnTo>
                  <a:lnTo>
                    <a:pt x="426673" y="2169352"/>
                  </a:lnTo>
                  <a:lnTo>
                    <a:pt x="420428" y="2156052"/>
                  </a:lnTo>
                  <a:lnTo>
                    <a:pt x="419057" y="2140346"/>
                  </a:lnTo>
                  <a:lnTo>
                    <a:pt x="420358" y="2122897"/>
                  </a:lnTo>
                  <a:lnTo>
                    <a:pt x="431913" y="2072850"/>
                  </a:lnTo>
                  <a:lnTo>
                    <a:pt x="474950" y="2051095"/>
                  </a:lnTo>
                  <a:lnTo>
                    <a:pt x="487954" y="2052158"/>
                  </a:lnTo>
                  <a:lnTo>
                    <a:pt x="498076" y="2058347"/>
                  </a:lnTo>
                  <a:lnTo>
                    <a:pt x="504739" y="2069137"/>
                  </a:lnTo>
                  <a:lnTo>
                    <a:pt x="507368" y="2084006"/>
                  </a:lnTo>
                  <a:lnTo>
                    <a:pt x="508329" y="2093620"/>
                  </a:lnTo>
                  <a:lnTo>
                    <a:pt x="509604" y="2103181"/>
                  </a:lnTo>
                  <a:lnTo>
                    <a:pt x="511298" y="2112638"/>
                  </a:lnTo>
                  <a:lnTo>
                    <a:pt x="513516" y="2121938"/>
                  </a:lnTo>
                  <a:lnTo>
                    <a:pt x="511350" y="2130802"/>
                  </a:lnTo>
                  <a:lnTo>
                    <a:pt x="489439" y="2165857"/>
                  </a:lnTo>
                  <a:lnTo>
                    <a:pt x="464269" y="2179437"/>
                  </a:lnTo>
                  <a:lnTo>
                    <a:pt x="451475" y="2181624"/>
                  </a:lnTo>
                  <a:close/>
                </a:path>
                <a:path w="2606675" h="2517775">
                  <a:moveTo>
                    <a:pt x="1623778" y="116435"/>
                  </a:moveTo>
                  <a:lnTo>
                    <a:pt x="1612931" y="113794"/>
                  </a:lnTo>
                  <a:lnTo>
                    <a:pt x="1604311" y="107074"/>
                  </a:lnTo>
                  <a:lnTo>
                    <a:pt x="1597211" y="97269"/>
                  </a:lnTo>
                  <a:lnTo>
                    <a:pt x="1590845" y="86104"/>
                  </a:lnTo>
                  <a:lnTo>
                    <a:pt x="1584426" y="75305"/>
                  </a:lnTo>
                  <a:lnTo>
                    <a:pt x="1590015" y="71400"/>
                  </a:lnTo>
                  <a:lnTo>
                    <a:pt x="1590015" y="68611"/>
                  </a:lnTo>
                  <a:lnTo>
                    <a:pt x="1593753" y="41653"/>
                  </a:lnTo>
                  <a:lnTo>
                    <a:pt x="1602312" y="20290"/>
                  </a:lnTo>
                  <a:lnTo>
                    <a:pt x="1615481" y="5935"/>
                  </a:lnTo>
                  <a:lnTo>
                    <a:pt x="1633053" y="0"/>
                  </a:lnTo>
                  <a:lnTo>
                    <a:pt x="1645227" y="575"/>
                  </a:lnTo>
                  <a:lnTo>
                    <a:pt x="1657925" y="3765"/>
                  </a:lnTo>
                  <a:lnTo>
                    <a:pt x="1669366" y="9256"/>
                  </a:lnTo>
                  <a:lnTo>
                    <a:pt x="1677767" y="16734"/>
                  </a:lnTo>
                  <a:lnTo>
                    <a:pt x="1685872" y="37992"/>
                  </a:lnTo>
                  <a:lnTo>
                    <a:pt x="1684335" y="63800"/>
                  </a:lnTo>
                  <a:lnTo>
                    <a:pt x="1674623" y="88666"/>
                  </a:lnTo>
                  <a:lnTo>
                    <a:pt x="1658205" y="107100"/>
                  </a:lnTo>
                  <a:lnTo>
                    <a:pt x="1647987" y="112304"/>
                  </a:lnTo>
                  <a:lnTo>
                    <a:pt x="1635987" y="115677"/>
                  </a:lnTo>
                  <a:lnTo>
                    <a:pt x="1623778" y="116435"/>
                  </a:lnTo>
                  <a:close/>
                </a:path>
                <a:path w="2606675" h="2517775">
                  <a:moveTo>
                    <a:pt x="2525105" y="1669548"/>
                  </a:moveTo>
                  <a:lnTo>
                    <a:pt x="2511917" y="1667561"/>
                  </a:lnTo>
                  <a:lnTo>
                    <a:pt x="2500931" y="1662436"/>
                  </a:lnTo>
                  <a:lnTo>
                    <a:pt x="2493508" y="1652918"/>
                  </a:lnTo>
                  <a:lnTo>
                    <a:pt x="2491010" y="1637752"/>
                  </a:lnTo>
                  <a:lnTo>
                    <a:pt x="2495839" y="1612040"/>
                  </a:lnTo>
                  <a:lnTo>
                    <a:pt x="2507009" y="1588106"/>
                  </a:lnTo>
                  <a:lnTo>
                    <a:pt x="2522057" y="1570448"/>
                  </a:lnTo>
                  <a:lnTo>
                    <a:pt x="2538519" y="1563562"/>
                  </a:lnTo>
                  <a:lnTo>
                    <a:pt x="2552466" y="1565898"/>
                  </a:lnTo>
                  <a:lnTo>
                    <a:pt x="2562483" y="1572627"/>
                  </a:lnTo>
                  <a:lnTo>
                    <a:pt x="2568623" y="1583330"/>
                  </a:lnTo>
                  <a:lnTo>
                    <a:pt x="2570937" y="1597589"/>
                  </a:lnTo>
                  <a:lnTo>
                    <a:pt x="2566920" y="1621933"/>
                  </a:lnTo>
                  <a:lnTo>
                    <a:pt x="2555986" y="1645492"/>
                  </a:lnTo>
                  <a:lnTo>
                    <a:pt x="2541069" y="1663089"/>
                  </a:lnTo>
                  <a:lnTo>
                    <a:pt x="2525105" y="1669548"/>
                  </a:lnTo>
                  <a:close/>
                </a:path>
                <a:path w="2606675" h="2517775">
                  <a:moveTo>
                    <a:pt x="2575967" y="1103921"/>
                  </a:moveTo>
                  <a:lnTo>
                    <a:pt x="2561688" y="1100713"/>
                  </a:lnTo>
                  <a:lnTo>
                    <a:pt x="2553540" y="1093322"/>
                  </a:lnTo>
                  <a:lnTo>
                    <a:pt x="2549479" y="1082584"/>
                  </a:lnTo>
                  <a:lnTo>
                    <a:pt x="2547462" y="1069336"/>
                  </a:lnTo>
                  <a:lnTo>
                    <a:pt x="2551269" y="1056646"/>
                  </a:lnTo>
                  <a:lnTo>
                    <a:pt x="2554867" y="1043955"/>
                  </a:lnTo>
                  <a:lnTo>
                    <a:pt x="2577854" y="1011462"/>
                  </a:lnTo>
                  <a:lnTo>
                    <a:pt x="2586561" y="1009580"/>
                  </a:lnTo>
                  <a:lnTo>
                    <a:pt x="2593853" y="1010207"/>
                  </a:lnTo>
                  <a:lnTo>
                    <a:pt x="2598604" y="1014007"/>
                  </a:lnTo>
                  <a:lnTo>
                    <a:pt x="2602516" y="1020945"/>
                  </a:lnTo>
                  <a:lnTo>
                    <a:pt x="2605171" y="1029347"/>
                  </a:lnTo>
                  <a:lnTo>
                    <a:pt x="2606149" y="1037540"/>
                  </a:lnTo>
                  <a:lnTo>
                    <a:pt x="2605320" y="1046744"/>
                  </a:lnTo>
                  <a:lnTo>
                    <a:pt x="2602866" y="1055948"/>
                  </a:lnTo>
                  <a:lnTo>
                    <a:pt x="2600097" y="1065152"/>
                  </a:lnTo>
                  <a:lnTo>
                    <a:pt x="2598324" y="1074356"/>
                  </a:lnTo>
                  <a:lnTo>
                    <a:pt x="2597268" y="1085408"/>
                  </a:lnTo>
                  <a:lnTo>
                    <a:pt x="2594901" y="1094996"/>
                  </a:lnTo>
                  <a:lnTo>
                    <a:pt x="2588657" y="1101655"/>
                  </a:lnTo>
                  <a:lnTo>
                    <a:pt x="2575967" y="1103921"/>
                  </a:lnTo>
                  <a:close/>
                </a:path>
              </a:pathLst>
            </a:custGeom>
            <a:solidFill>
              <a:srgbClr val="3673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7824994" y="0"/>
            <a:ext cx="4976495" cy="1270000"/>
          </a:xfrm>
          <a:custGeom>
            <a:avLst/>
            <a:gdLst/>
            <a:ahLst/>
            <a:cxnLst/>
            <a:rect l="l" t="t" r="r" b="b"/>
            <a:pathLst>
              <a:path w="4976495" h="1270000">
                <a:moveTo>
                  <a:pt x="4960064" y="11818"/>
                </a:moveTo>
                <a:lnTo>
                  <a:pt x="4953150" y="0"/>
                </a:lnTo>
                <a:lnTo>
                  <a:pt x="4976386" y="0"/>
                </a:lnTo>
                <a:lnTo>
                  <a:pt x="4975412" y="608"/>
                </a:lnTo>
                <a:lnTo>
                  <a:pt x="4968140" y="6146"/>
                </a:lnTo>
                <a:lnTo>
                  <a:pt x="4960064" y="11818"/>
                </a:lnTo>
                <a:close/>
              </a:path>
              <a:path w="4976495" h="1270000">
                <a:moveTo>
                  <a:pt x="2914257" y="50800"/>
                </a:moveTo>
                <a:lnTo>
                  <a:pt x="2816106" y="50800"/>
                </a:lnTo>
                <a:lnTo>
                  <a:pt x="2817177" y="38100"/>
                </a:lnTo>
                <a:lnTo>
                  <a:pt x="2868572" y="38100"/>
                </a:lnTo>
                <a:lnTo>
                  <a:pt x="2848585" y="0"/>
                </a:lnTo>
                <a:lnTo>
                  <a:pt x="2855233" y="0"/>
                </a:lnTo>
                <a:lnTo>
                  <a:pt x="2862148" y="12700"/>
                </a:lnTo>
                <a:lnTo>
                  <a:pt x="2897125" y="12700"/>
                </a:lnTo>
                <a:lnTo>
                  <a:pt x="2901408" y="25400"/>
                </a:lnTo>
                <a:lnTo>
                  <a:pt x="2901408" y="38100"/>
                </a:lnTo>
                <a:lnTo>
                  <a:pt x="2914257" y="50800"/>
                </a:lnTo>
                <a:close/>
              </a:path>
              <a:path w="4976495" h="1270000">
                <a:moveTo>
                  <a:pt x="4880585" y="38100"/>
                </a:moveTo>
                <a:lnTo>
                  <a:pt x="2999915" y="38100"/>
                </a:lnTo>
                <a:lnTo>
                  <a:pt x="3023894" y="0"/>
                </a:lnTo>
                <a:lnTo>
                  <a:pt x="3041138" y="0"/>
                </a:lnTo>
                <a:lnTo>
                  <a:pt x="3048387" y="12700"/>
                </a:lnTo>
                <a:lnTo>
                  <a:pt x="3067014" y="25400"/>
                </a:lnTo>
                <a:lnTo>
                  <a:pt x="4900104" y="25400"/>
                </a:lnTo>
                <a:lnTo>
                  <a:pt x="4880585" y="38100"/>
                </a:lnTo>
                <a:close/>
              </a:path>
              <a:path w="4976495" h="1270000">
                <a:moveTo>
                  <a:pt x="4930441" y="25400"/>
                </a:moveTo>
                <a:lnTo>
                  <a:pt x="3067014" y="25400"/>
                </a:lnTo>
                <a:lnTo>
                  <a:pt x="3084948" y="12700"/>
                </a:lnTo>
                <a:lnTo>
                  <a:pt x="3109843" y="0"/>
                </a:lnTo>
                <a:lnTo>
                  <a:pt x="4945578" y="0"/>
                </a:lnTo>
                <a:lnTo>
                  <a:pt x="4941862" y="12700"/>
                </a:lnTo>
                <a:lnTo>
                  <a:pt x="4930441" y="25400"/>
                </a:lnTo>
                <a:close/>
              </a:path>
              <a:path w="4976495" h="1270000">
                <a:moveTo>
                  <a:pt x="2680302" y="101600"/>
                </a:moveTo>
                <a:lnTo>
                  <a:pt x="2577334" y="101600"/>
                </a:lnTo>
                <a:lnTo>
                  <a:pt x="2608742" y="25400"/>
                </a:lnTo>
                <a:lnTo>
                  <a:pt x="2618579" y="38100"/>
                </a:lnTo>
                <a:lnTo>
                  <a:pt x="2629621" y="50800"/>
                </a:lnTo>
                <a:lnTo>
                  <a:pt x="2660137" y="50800"/>
                </a:lnTo>
                <a:lnTo>
                  <a:pt x="2660137" y="88900"/>
                </a:lnTo>
                <a:lnTo>
                  <a:pt x="2670019" y="88900"/>
                </a:lnTo>
                <a:lnTo>
                  <a:pt x="2680302" y="101600"/>
                </a:lnTo>
                <a:close/>
              </a:path>
              <a:path w="4976495" h="1270000">
                <a:moveTo>
                  <a:pt x="2999915" y="38100"/>
                </a:moveTo>
                <a:lnTo>
                  <a:pt x="2950483" y="38100"/>
                </a:lnTo>
                <a:lnTo>
                  <a:pt x="2966120" y="25400"/>
                </a:lnTo>
                <a:lnTo>
                  <a:pt x="2981355" y="25400"/>
                </a:lnTo>
                <a:lnTo>
                  <a:pt x="2999915" y="38100"/>
                </a:lnTo>
                <a:close/>
              </a:path>
              <a:path w="4976495" h="1270000">
                <a:moveTo>
                  <a:pt x="2660137" y="50800"/>
                </a:moveTo>
                <a:lnTo>
                  <a:pt x="2643072" y="50800"/>
                </a:lnTo>
                <a:lnTo>
                  <a:pt x="2660137" y="38100"/>
                </a:lnTo>
                <a:lnTo>
                  <a:pt x="2660137" y="50800"/>
                </a:lnTo>
                <a:close/>
              </a:path>
              <a:path w="4976495" h="1270000">
                <a:moveTo>
                  <a:pt x="2812894" y="76200"/>
                </a:moveTo>
                <a:lnTo>
                  <a:pt x="2749119" y="76200"/>
                </a:lnTo>
                <a:lnTo>
                  <a:pt x="2742940" y="63500"/>
                </a:lnTo>
                <a:lnTo>
                  <a:pt x="2727236" y="63500"/>
                </a:lnTo>
                <a:lnTo>
                  <a:pt x="2739014" y="50800"/>
                </a:lnTo>
                <a:lnTo>
                  <a:pt x="2754004" y="38100"/>
                </a:lnTo>
                <a:lnTo>
                  <a:pt x="2777025" y="50800"/>
                </a:lnTo>
                <a:lnTo>
                  <a:pt x="2812894" y="76200"/>
                </a:lnTo>
                <a:close/>
              </a:path>
              <a:path w="4976495" h="1270000">
                <a:moveTo>
                  <a:pt x="4853705" y="76200"/>
                </a:moveTo>
                <a:lnTo>
                  <a:pt x="2812894" y="76200"/>
                </a:lnTo>
                <a:lnTo>
                  <a:pt x="2815036" y="50800"/>
                </a:lnTo>
                <a:lnTo>
                  <a:pt x="2918539" y="50800"/>
                </a:lnTo>
                <a:lnTo>
                  <a:pt x="2934578" y="38100"/>
                </a:lnTo>
                <a:lnTo>
                  <a:pt x="4860665" y="38100"/>
                </a:lnTo>
                <a:lnTo>
                  <a:pt x="4820156" y="63500"/>
                </a:lnTo>
                <a:lnTo>
                  <a:pt x="4837064" y="63500"/>
                </a:lnTo>
                <a:lnTo>
                  <a:pt x="4853705" y="76200"/>
                </a:lnTo>
                <a:close/>
              </a:path>
              <a:path w="4976495" h="1270000">
                <a:moveTo>
                  <a:pt x="2567340" y="88900"/>
                </a:moveTo>
                <a:lnTo>
                  <a:pt x="2524154" y="88900"/>
                </a:lnTo>
                <a:lnTo>
                  <a:pt x="2538564" y="76200"/>
                </a:lnTo>
                <a:lnTo>
                  <a:pt x="2547353" y="63500"/>
                </a:lnTo>
                <a:lnTo>
                  <a:pt x="2567340" y="88900"/>
                </a:lnTo>
                <a:close/>
              </a:path>
              <a:path w="4976495" h="1270000">
                <a:moveTo>
                  <a:pt x="4892408" y="76200"/>
                </a:moveTo>
                <a:lnTo>
                  <a:pt x="4870346" y="76200"/>
                </a:lnTo>
                <a:lnTo>
                  <a:pt x="4887255" y="63500"/>
                </a:lnTo>
                <a:lnTo>
                  <a:pt x="4894393" y="63500"/>
                </a:lnTo>
                <a:lnTo>
                  <a:pt x="4892408" y="76200"/>
                </a:lnTo>
                <a:close/>
              </a:path>
              <a:path w="4976495" h="1270000">
                <a:moveTo>
                  <a:pt x="2577334" y="101600"/>
                </a:moveTo>
                <a:lnTo>
                  <a:pt x="2484537" y="101600"/>
                </a:lnTo>
                <a:lnTo>
                  <a:pt x="2485965" y="76200"/>
                </a:lnTo>
                <a:lnTo>
                  <a:pt x="2505996" y="88900"/>
                </a:lnTo>
                <a:lnTo>
                  <a:pt x="2567340" y="88900"/>
                </a:lnTo>
                <a:lnTo>
                  <a:pt x="2577334" y="101600"/>
                </a:lnTo>
                <a:close/>
              </a:path>
              <a:path w="4976495" h="1270000">
                <a:moveTo>
                  <a:pt x="4874429" y="114300"/>
                </a:moveTo>
                <a:lnTo>
                  <a:pt x="2707249" y="114300"/>
                </a:lnTo>
                <a:lnTo>
                  <a:pt x="2717242" y="101600"/>
                </a:lnTo>
                <a:lnTo>
                  <a:pt x="2765782" y="101600"/>
                </a:lnTo>
                <a:lnTo>
                  <a:pt x="2760406" y="88900"/>
                </a:lnTo>
                <a:lnTo>
                  <a:pt x="2754896" y="76200"/>
                </a:lnTo>
                <a:lnTo>
                  <a:pt x="4890289" y="76200"/>
                </a:lnTo>
                <a:lnTo>
                  <a:pt x="4887367" y="88900"/>
                </a:lnTo>
                <a:lnTo>
                  <a:pt x="4882972" y="101600"/>
                </a:lnTo>
                <a:lnTo>
                  <a:pt x="4874429" y="114300"/>
                </a:lnTo>
                <a:close/>
              </a:path>
              <a:path w="4976495" h="1270000">
                <a:moveTo>
                  <a:pt x="4876369" y="165100"/>
                </a:moveTo>
                <a:lnTo>
                  <a:pt x="2371754" y="165100"/>
                </a:lnTo>
                <a:lnTo>
                  <a:pt x="2384268" y="152400"/>
                </a:lnTo>
                <a:lnTo>
                  <a:pt x="2396916" y="139700"/>
                </a:lnTo>
                <a:lnTo>
                  <a:pt x="2417326" y="139700"/>
                </a:lnTo>
                <a:lnTo>
                  <a:pt x="2453129" y="127000"/>
                </a:lnTo>
                <a:lnTo>
                  <a:pt x="2455984" y="101600"/>
                </a:lnTo>
                <a:lnTo>
                  <a:pt x="2690853" y="101600"/>
                </a:lnTo>
                <a:lnTo>
                  <a:pt x="2701538" y="114300"/>
                </a:lnTo>
                <a:lnTo>
                  <a:pt x="4874429" y="114300"/>
                </a:lnTo>
                <a:lnTo>
                  <a:pt x="4871373" y="127000"/>
                </a:lnTo>
                <a:lnTo>
                  <a:pt x="4872332" y="139700"/>
                </a:lnTo>
                <a:lnTo>
                  <a:pt x="4875834" y="152400"/>
                </a:lnTo>
                <a:lnTo>
                  <a:pt x="4878176" y="152400"/>
                </a:lnTo>
                <a:lnTo>
                  <a:pt x="4876369" y="165100"/>
                </a:lnTo>
                <a:close/>
              </a:path>
              <a:path w="4976495" h="1270000">
                <a:moveTo>
                  <a:pt x="4870012" y="177800"/>
                </a:moveTo>
                <a:lnTo>
                  <a:pt x="2328924" y="177800"/>
                </a:lnTo>
                <a:lnTo>
                  <a:pt x="2363188" y="127000"/>
                </a:lnTo>
                <a:lnTo>
                  <a:pt x="2371754" y="165100"/>
                </a:lnTo>
                <a:lnTo>
                  <a:pt x="4876369" y="165100"/>
                </a:lnTo>
                <a:lnTo>
                  <a:pt x="4870012" y="177800"/>
                </a:lnTo>
                <a:close/>
              </a:path>
              <a:path w="4976495" h="1270000">
                <a:moveTo>
                  <a:pt x="4773400" y="215900"/>
                </a:moveTo>
                <a:lnTo>
                  <a:pt x="2136728" y="215900"/>
                </a:lnTo>
                <a:lnTo>
                  <a:pt x="2153704" y="203200"/>
                </a:lnTo>
                <a:lnTo>
                  <a:pt x="2294661" y="203200"/>
                </a:lnTo>
                <a:lnTo>
                  <a:pt x="2281812" y="177800"/>
                </a:lnTo>
                <a:lnTo>
                  <a:pt x="2321786" y="152400"/>
                </a:lnTo>
                <a:lnTo>
                  <a:pt x="2328924" y="177800"/>
                </a:lnTo>
                <a:lnTo>
                  <a:pt x="4840500" y="177800"/>
                </a:lnTo>
                <a:lnTo>
                  <a:pt x="4804095" y="190500"/>
                </a:lnTo>
                <a:lnTo>
                  <a:pt x="4775899" y="190500"/>
                </a:lnTo>
                <a:lnTo>
                  <a:pt x="4773400" y="215900"/>
                </a:lnTo>
                <a:close/>
              </a:path>
              <a:path w="4976495" h="1270000">
                <a:moveTo>
                  <a:pt x="4696085" y="241300"/>
                </a:moveTo>
                <a:lnTo>
                  <a:pt x="1962400" y="241300"/>
                </a:lnTo>
                <a:lnTo>
                  <a:pt x="1968624" y="228600"/>
                </a:lnTo>
                <a:lnTo>
                  <a:pt x="1971903" y="215900"/>
                </a:lnTo>
                <a:lnTo>
                  <a:pt x="1973442" y="190500"/>
                </a:lnTo>
                <a:lnTo>
                  <a:pt x="1993318" y="190500"/>
                </a:lnTo>
                <a:lnTo>
                  <a:pt x="1997712" y="203200"/>
                </a:lnTo>
                <a:lnTo>
                  <a:pt x="2015357" y="215900"/>
                </a:lnTo>
                <a:lnTo>
                  <a:pt x="4773400" y="215900"/>
                </a:lnTo>
                <a:lnTo>
                  <a:pt x="4762336" y="228600"/>
                </a:lnTo>
                <a:lnTo>
                  <a:pt x="4731642" y="228600"/>
                </a:lnTo>
                <a:lnTo>
                  <a:pt x="4696085" y="241300"/>
                </a:lnTo>
                <a:close/>
              </a:path>
              <a:path w="4976495" h="1270000">
                <a:moveTo>
                  <a:pt x="2207575" y="203200"/>
                </a:moveTo>
                <a:lnTo>
                  <a:pt x="2180472" y="203200"/>
                </a:lnTo>
                <a:lnTo>
                  <a:pt x="2189194" y="190500"/>
                </a:lnTo>
                <a:lnTo>
                  <a:pt x="2198184" y="190500"/>
                </a:lnTo>
                <a:lnTo>
                  <a:pt x="2207575" y="203200"/>
                </a:lnTo>
                <a:close/>
              </a:path>
              <a:path w="4976495" h="1270000">
                <a:moveTo>
                  <a:pt x="2294661" y="203200"/>
                </a:moveTo>
                <a:lnTo>
                  <a:pt x="2220424" y="203200"/>
                </a:lnTo>
                <a:lnTo>
                  <a:pt x="2238648" y="190500"/>
                </a:lnTo>
                <a:lnTo>
                  <a:pt x="2272421" y="190500"/>
                </a:lnTo>
                <a:lnTo>
                  <a:pt x="2294661" y="203200"/>
                </a:lnTo>
                <a:close/>
              </a:path>
              <a:path w="4976495" h="1270000">
                <a:moveTo>
                  <a:pt x="2100502" y="215900"/>
                </a:moveTo>
                <a:lnTo>
                  <a:pt x="2053323" y="215900"/>
                </a:lnTo>
                <a:lnTo>
                  <a:pt x="2073377" y="203200"/>
                </a:lnTo>
                <a:lnTo>
                  <a:pt x="2093855" y="203200"/>
                </a:lnTo>
                <a:lnTo>
                  <a:pt x="2100502" y="215900"/>
                </a:lnTo>
                <a:close/>
              </a:path>
              <a:path w="4976495" h="1270000">
                <a:moveTo>
                  <a:pt x="1939179" y="279400"/>
                </a:moveTo>
                <a:lnTo>
                  <a:pt x="1823540" y="279400"/>
                </a:lnTo>
                <a:lnTo>
                  <a:pt x="1837817" y="241300"/>
                </a:lnTo>
                <a:lnTo>
                  <a:pt x="1864942" y="228600"/>
                </a:lnTo>
                <a:lnTo>
                  <a:pt x="1870295" y="241300"/>
                </a:lnTo>
                <a:lnTo>
                  <a:pt x="1881003" y="254000"/>
                </a:lnTo>
                <a:lnTo>
                  <a:pt x="1886356" y="266700"/>
                </a:lnTo>
                <a:lnTo>
                  <a:pt x="1936525" y="266700"/>
                </a:lnTo>
                <a:lnTo>
                  <a:pt x="1939179" y="279400"/>
                </a:lnTo>
                <a:close/>
              </a:path>
              <a:path w="4976495" h="1270000">
                <a:moveTo>
                  <a:pt x="1936525" y="266700"/>
                </a:moveTo>
                <a:lnTo>
                  <a:pt x="1894922" y="266700"/>
                </a:lnTo>
                <a:lnTo>
                  <a:pt x="1887784" y="228600"/>
                </a:lnTo>
                <a:lnTo>
                  <a:pt x="1920620" y="228600"/>
                </a:lnTo>
                <a:lnTo>
                  <a:pt x="1925929" y="241300"/>
                </a:lnTo>
                <a:lnTo>
                  <a:pt x="1929899" y="241300"/>
                </a:lnTo>
                <a:lnTo>
                  <a:pt x="1933870" y="254000"/>
                </a:lnTo>
                <a:lnTo>
                  <a:pt x="1936525" y="266700"/>
                </a:lnTo>
                <a:close/>
              </a:path>
              <a:path w="4976495" h="1270000">
                <a:moveTo>
                  <a:pt x="4553187" y="279400"/>
                </a:moveTo>
                <a:lnTo>
                  <a:pt x="1939179" y="279400"/>
                </a:lnTo>
                <a:lnTo>
                  <a:pt x="1952028" y="228600"/>
                </a:lnTo>
                <a:lnTo>
                  <a:pt x="1962400" y="241300"/>
                </a:lnTo>
                <a:lnTo>
                  <a:pt x="4696085" y="241300"/>
                </a:lnTo>
                <a:lnTo>
                  <a:pt x="4624435" y="266700"/>
                </a:lnTo>
                <a:lnTo>
                  <a:pt x="4566660" y="266700"/>
                </a:lnTo>
                <a:lnTo>
                  <a:pt x="4553187" y="279400"/>
                </a:lnTo>
                <a:close/>
              </a:path>
              <a:path w="4976495" h="1270000">
                <a:moveTo>
                  <a:pt x="1806877" y="254000"/>
                </a:moveTo>
                <a:lnTo>
                  <a:pt x="1797843" y="254000"/>
                </a:lnTo>
                <a:lnTo>
                  <a:pt x="1779284" y="241300"/>
                </a:lnTo>
                <a:lnTo>
                  <a:pt x="1800698" y="241300"/>
                </a:lnTo>
                <a:lnTo>
                  <a:pt x="1806877" y="254000"/>
                </a:lnTo>
                <a:close/>
              </a:path>
              <a:path w="4976495" h="1270000">
                <a:moveTo>
                  <a:pt x="4505673" y="304800"/>
                </a:moveTo>
                <a:lnTo>
                  <a:pt x="1660790" y="304800"/>
                </a:lnTo>
                <a:lnTo>
                  <a:pt x="1665072" y="292100"/>
                </a:lnTo>
                <a:lnTo>
                  <a:pt x="1750731" y="292100"/>
                </a:lnTo>
                <a:lnTo>
                  <a:pt x="1775402" y="279400"/>
                </a:lnTo>
                <a:lnTo>
                  <a:pt x="1794988" y="254000"/>
                </a:lnTo>
                <a:lnTo>
                  <a:pt x="1812655" y="254000"/>
                </a:lnTo>
                <a:lnTo>
                  <a:pt x="1818164" y="266700"/>
                </a:lnTo>
                <a:lnTo>
                  <a:pt x="1823540" y="279400"/>
                </a:lnTo>
                <a:lnTo>
                  <a:pt x="4540784" y="279400"/>
                </a:lnTo>
                <a:lnTo>
                  <a:pt x="4528917" y="292100"/>
                </a:lnTo>
                <a:lnTo>
                  <a:pt x="4505673" y="304800"/>
                </a:lnTo>
                <a:close/>
              </a:path>
              <a:path w="4976495" h="1270000">
                <a:moveTo>
                  <a:pt x="4588878" y="279400"/>
                </a:moveTo>
                <a:lnTo>
                  <a:pt x="4581740" y="279400"/>
                </a:lnTo>
                <a:lnTo>
                  <a:pt x="4566660" y="266700"/>
                </a:lnTo>
                <a:lnTo>
                  <a:pt x="4624435" y="266700"/>
                </a:lnTo>
                <a:lnTo>
                  <a:pt x="4588878" y="279400"/>
                </a:lnTo>
                <a:close/>
              </a:path>
              <a:path w="4976495" h="1270000">
                <a:moveTo>
                  <a:pt x="1723918" y="292100"/>
                </a:moveTo>
                <a:lnTo>
                  <a:pt x="1667928" y="292100"/>
                </a:lnTo>
                <a:lnTo>
                  <a:pt x="1682204" y="279400"/>
                </a:lnTo>
                <a:lnTo>
                  <a:pt x="1697908" y="279400"/>
                </a:lnTo>
                <a:lnTo>
                  <a:pt x="1723918" y="292100"/>
                </a:lnTo>
                <a:close/>
              </a:path>
              <a:path w="4976495" h="1270000">
                <a:moveTo>
                  <a:pt x="4363935" y="342900"/>
                </a:moveTo>
                <a:lnTo>
                  <a:pt x="1562283" y="342900"/>
                </a:lnTo>
                <a:lnTo>
                  <a:pt x="1565138" y="292100"/>
                </a:lnTo>
                <a:lnTo>
                  <a:pt x="1610822" y="317500"/>
                </a:lnTo>
                <a:lnTo>
                  <a:pt x="4428982" y="317500"/>
                </a:lnTo>
                <a:lnTo>
                  <a:pt x="4406943" y="330200"/>
                </a:lnTo>
                <a:lnTo>
                  <a:pt x="4385439" y="330200"/>
                </a:lnTo>
                <a:lnTo>
                  <a:pt x="4363935" y="342900"/>
                </a:lnTo>
                <a:close/>
              </a:path>
              <a:path w="4976495" h="1270000">
                <a:moveTo>
                  <a:pt x="4455438" y="317500"/>
                </a:moveTo>
                <a:lnTo>
                  <a:pt x="1610822" y="317500"/>
                </a:lnTo>
                <a:lnTo>
                  <a:pt x="1625099" y="292100"/>
                </a:lnTo>
                <a:lnTo>
                  <a:pt x="1660790" y="304800"/>
                </a:lnTo>
                <a:lnTo>
                  <a:pt x="4481091" y="304800"/>
                </a:lnTo>
                <a:lnTo>
                  <a:pt x="4455438" y="317500"/>
                </a:lnTo>
                <a:close/>
              </a:path>
              <a:path w="4976495" h="1270000">
                <a:moveTo>
                  <a:pt x="1440933" y="330200"/>
                </a:moveTo>
                <a:lnTo>
                  <a:pt x="1409347" y="330200"/>
                </a:lnTo>
                <a:lnTo>
                  <a:pt x="1414054" y="317500"/>
                </a:lnTo>
                <a:lnTo>
                  <a:pt x="1413808" y="304800"/>
                </a:lnTo>
                <a:lnTo>
                  <a:pt x="1435223" y="317500"/>
                </a:lnTo>
                <a:lnTo>
                  <a:pt x="1438078" y="317500"/>
                </a:lnTo>
                <a:lnTo>
                  <a:pt x="1440933" y="330200"/>
                </a:lnTo>
                <a:close/>
              </a:path>
              <a:path w="4976495" h="1270000">
                <a:moveTo>
                  <a:pt x="4319188" y="368300"/>
                </a:moveTo>
                <a:lnTo>
                  <a:pt x="1433550" y="368300"/>
                </a:lnTo>
                <a:lnTo>
                  <a:pt x="1441469" y="355600"/>
                </a:lnTo>
                <a:lnTo>
                  <a:pt x="1502322" y="355600"/>
                </a:lnTo>
                <a:lnTo>
                  <a:pt x="1510888" y="304800"/>
                </a:lnTo>
                <a:lnTo>
                  <a:pt x="1562283" y="342900"/>
                </a:lnTo>
                <a:lnTo>
                  <a:pt x="4363935" y="342900"/>
                </a:lnTo>
                <a:lnTo>
                  <a:pt x="4341896" y="355600"/>
                </a:lnTo>
                <a:lnTo>
                  <a:pt x="4319188" y="368300"/>
                </a:lnTo>
                <a:close/>
              </a:path>
              <a:path w="4976495" h="1270000">
                <a:moveTo>
                  <a:pt x="4273236" y="381000"/>
                </a:moveTo>
                <a:lnTo>
                  <a:pt x="1403815" y="381000"/>
                </a:lnTo>
                <a:lnTo>
                  <a:pt x="1406670" y="368300"/>
                </a:lnTo>
                <a:lnTo>
                  <a:pt x="1378117" y="330200"/>
                </a:lnTo>
                <a:lnTo>
                  <a:pt x="1433795" y="330200"/>
                </a:lnTo>
                <a:lnTo>
                  <a:pt x="1430940" y="342900"/>
                </a:lnTo>
                <a:lnTo>
                  <a:pt x="1429044" y="342900"/>
                </a:lnTo>
                <a:lnTo>
                  <a:pt x="1427549" y="355600"/>
                </a:lnTo>
                <a:lnTo>
                  <a:pt x="1426322" y="355600"/>
                </a:lnTo>
                <a:lnTo>
                  <a:pt x="1425229" y="368300"/>
                </a:lnTo>
                <a:lnTo>
                  <a:pt x="4319188" y="368300"/>
                </a:lnTo>
                <a:lnTo>
                  <a:pt x="4273236" y="381000"/>
                </a:lnTo>
                <a:close/>
              </a:path>
              <a:path w="4976495" h="1270000">
                <a:moveTo>
                  <a:pt x="1502322" y="355600"/>
                </a:moveTo>
                <a:lnTo>
                  <a:pt x="1456637" y="355600"/>
                </a:lnTo>
                <a:lnTo>
                  <a:pt x="1462348" y="342900"/>
                </a:lnTo>
                <a:lnTo>
                  <a:pt x="1463776" y="342900"/>
                </a:lnTo>
                <a:lnTo>
                  <a:pt x="1465203" y="330200"/>
                </a:lnTo>
                <a:lnTo>
                  <a:pt x="1502322" y="355600"/>
                </a:lnTo>
                <a:close/>
              </a:path>
              <a:path w="4976495" h="1270000">
                <a:moveTo>
                  <a:pt x="4228042" y="406400"/>
                </a:moveTo>
                <a:lnTo>
                  <a:pt x="1301025" y="406400"/>
                </a:lnTo>
                <a:lnTo>
                  <a:pt x="1318603" y="393700"/>
                </a:lnTo>
                <a:lnTo>
                  <a:pt x="1331362" y="393700"/>
                </a:lnTo>
                <a:lnTo>
                  <a:pt x="1337162" y="368300"/>
                </a:lnTo>
                <a:lnTo>
                  <a:pt x="1333860" y="355600"/>
                </a:lnTo>
                <a:lnTo>
                  <a:pt x="1380973" y="368300"/>
                </a:lnTo>
                <a:lnTo>
                  <a:pt x="1396231" y="368300"/>
                </a:lnTo>
                <a:lnTo>
                  <a:pt x="1403815" y="381000"/>
                </a:lnTo>
                <a:lnTo>
                  <a:pt x="4273236" y="381000"/>
                </a:lnTo>
                <a:lnTo>
                  <a:pt x="4228042" y="406400"/>
                </a:lnTo>
                <a:close/>
              </a:path>
              <a:path w="4976495" h="1270000">
                <a:moveTo>
                  <a:pt x="1301025" y="406400"/>
                </a:moveTo>
                <a:lnTo>
                  <a:pt x="1255697" y="406400"/>
                </a:lnTo>
                <a:lnTo>
                  <a:pt x="1268501" y="393700"/>
                </a:lnTo>
                <a:lnTo>
                  <a:pt x="1285321" y="368300"/>
                </a:lnTo>
                <a:lnTo>
                  <a:pt x="1301025" y="406400"/>
                </a:lnTo>
                <a:close/>
              </a:path>
              <a:path w="4976495" h="1270000">
                <a:moveTo>
                  <a:pt x="4143678" y="444500"/>
                </a:moveTo>
                <a:lnTo>
                  <a:pt x="1143271" y="444500"/>
                </a:lnTo>
                <a:lnTo>
                  <a:pt x="1151435" y="431800"/>
                </a:lnTo>
                <a:lnTo>
                  <a:pt x="1162544" y="419100"/>
                </a:lnTo>
                <a:lnTo>
                  <a:pt x="1215366" y="419100"/>
                </a:lnTo>
                <a:lnTo>
                  <a:pt x="1223932" y="393700"/>
                </a:lnTo>
                <a:lnTo>
                  <a:pt x="1242358" y="406400"/>
                </a:lnTo>
                <a:lnTo>
                  <a:pt x="4205557" y="406400"/>
                </a:lnTo>
                <a:lnTo>
                  <a:pt x="4160586" y="431800"/>
                </a:lnTo>
                <a:lnTo>
                  <a:pt x="4143678" y="444500"/>
                </a:lnTo>
                <a:close/>
              </a:path>
              <a:path w="4976495" h="1270000">
                <a:moveTo>
                  <a:pt x="4093487" y="469900"/>
                </a:moveTo>
                <a:lnTo>
                  <a:pt x="1034391" y="469900"/>
                </a:lnTo>
                <a:lnTo>
                  <a:pt x="1050296" y="457200"/>
                </a:lnTo>
                <a:lnTo>
                  <a:pt x="1060579" y="444500"/>
                </a:lnTo>
                <a:lnTo>
                  <a:pt x="1068320" y="419100"/>
                </a:lnTo>
                <a:lnTo>
                  <a:pt x="1082774" y="444500"/>
                </a:lnTo>
                <a:lnTo>
                  <a:pt x="1092946" y="457200"/>
                </a:lnTo>
                <a:lnTo>
                  <a:pt x="4110396" y="457200"/>
                </a:lnTo>
                <a:lnTo>
                  <a:pt x="4093487" y="469900"/>
                </a:lnTo>
                <a:close/>
              </a:path>
              <a:path w="4976495" h="1270000">
                <a:moveTo>
                  <a:pt x="4110396" y="457200"/>
                </a:moveTo>
                <a:lnTo>
                  <a:pt x="1092946" y="457200"/>
                </a:lnTo>
                <a:lnTo>
                  <a:pt x="1103654" y="444500"/>
                </a:lnTo>
                <a:lnTo>
                  <a:pt x="1119715" y="431800"/>
                </a:lnTo>
                <a:lnTo>
                  <a:pt x="1134036" y="431800"/>
                </a:lnTo>
                <a:lnTo>
                  <a:pt x="1143271" y="444500"/>
                </a:lnTo>
                <a:lnTo>
                  <a:pt x="4143678" y="444500"/>
                </a:lnTo>
                <a:lnTo>
                  <a:pt x="4110396" y="457200"/>
                </a:lnTo>
                <a:close/>
              </a:path>
              <a:path w="4976495" h="1270000">
                <a:moveTo>
                  <a:pt x="949826" y="495300"/>
                </a:moveTo>
                <a:lnTo>
                  <a:pt x="918418" y="495300"/>
                </a:lnTo>
                <a:lnTo>
                  <a:pt x="919845" y="469900"/>
                </a:lnTo>
                <a:lnTo>
                  <a:pt x="949826" y="495300"/>
                </a:lnTo>
                <a:close/>
              </a:path>
              <a:path w="4976495" h="1270000">
                <a:moveTo>
                  <a:pt x="992655" y="495300"/>
                </a:moveTo>
                <a:lnTo>
                  <a:pt x="949826" y="495300"/>
                </a:lnTo>
                <a:lnTo>
                  <a:pt x="959819" y="469900"/>
                </a:lnTo>
                <a:lnTo>
                  <a:pt x="992655" y="495300"/>
                </a:lnTo>
                <a:close/>
              </a:path>
              <a:path w="4976495" h="1270000">
                <a:moveTo>
                  <a:pt x="3781101" y="609600"/>
                </a:moveTo>
                <a:lnTo>
                  <a:pt x="595771" y="609600"/>
                </a:lnTo>
                <a:lnTo>
                  <a:pt x="598626" y="596900"/>
                </a:lnTo>
                <a:lnTo>
                  <a:pt x="602909" y="596900"/>
                </a:lnTo>
                <a:lnTo>
                  <a:pt x="619238" y="584200"/>
                </a:lnTo>
                <a:lnTo>
                  <a:pt x="636102" y="584200"/>
                </a:lnTo>
                <a:lnTo>
                  <a:pt x="653501" y="571500"/>
                </a:lnTo>
                <a:lnTo>
                  <a:pt x="671436" y="558800"/>
                </a:lnTo>
                <a:lnTo>
                  <a:pt x="692025" y="558800"/>
                </a:lnTo>
                <a:lnTo>
                  <a:pt x="713016" y="546100"/>
                </a:lnTo>
                <a:lnTo>
                  <a:pt x="755667" y="546100"/>
                </a:lnTo>
                <a:lnTo>
                  <a:pt x="776858" y="533400"/>
                </a:lnTo>
                <a:lnTo>
                  <a:pt x="797782" y="533400"/>
                </a:lnTo>
                <a:lnTo>
                  <a:pt x="818706" y="520700"/>
                </a:lnTo>
                <a:lnTo>
                  <a:pt x="839897" y="520700"/>
                </a:lnTo>
                <a:lnTo>
                  <a:pt x="847036" y="508000"/>
                </a:lnTo>
                <a:lnTo>
                  <a:pt x="851319" y="495300"/>
                </a:lnTo>
                <a:lnTo>
                  <a:pt x="992655" y="495300"/>
                </a:lnTo>
                <a:lnTo>
                  <a:pt x="1009786" y="469900"/>
                </a:lnTo>
                <a:lnTo>
                  <a:pt x="4076623" y="469900"/>
                </a:lnTo>
                <a:lnTo>
                  <a:pt x="4060294" y="482600"/>
                </a:lnTo>
                <a:lnTo>
                  <a:pt x="4044501" y="482600"/>
                </a:lnTo>
                <a:lnTo>
                  <a:pt x="4029243" y="495300"/>
                </a:lnTo>
                <a:lnTo>
                  <a:pt x="3992526" y="520700"/>
                </a:lnTo>
                <a:lnTo>
                  <a:pt x="3955006" y="533400"/>
                </a:lnTo>
                <a:lnTo>
                  <a:pt x="3916415" y="558800"/>
                </a:lnTo>
                <a:lnTo>
                  <a:pt x="3837582" y="584200"/>
                </a:lnTo>
                <a:lnTo>
                  <a:pt x="3799750" y="596900"/>
                </a:lnTo>
                <a:lnTo>
                  <a:pt x="3781101" y="609600"/>
                </a:lnTo>
                <a:close/>
              </a:path>
              <a:path w="4976495" h="1270000">
                <a:moveTo>
                  <a:pt x="3762453" y="622300"/>
                </a:moveTo>
                <a:lnTo>
                  <a:pt x="552384" y="622300"/>
                </a:lnTo>
                <a:lnTo>
                  <a:pt x="568468" y="609600"/>
                </a:lnTo>
                <a:lnTo>
                  <a:pt x="581071" y="596900"/>
                </a:lnTo>
                <a:lnTo>
                  <a:pt x="594344" y="571500"/>
                </a:lnTo>
                <a:lnTo>
                  <a:pt x="591488" y="609600"/>
                </a:lnTo>
                <a:lnTo>
                  <a:pt x="3781101" y="609600"/>
                </a:lnTo>
                <a:lnTo>
                  <a:pt x="3762453" y="622300"/>
                </a:lnTo>
                <a:close/>
              </a:path>
              <a:path w="4976495" h="1270000">
                <a:moveTo>
                  <a:pt x="3708002" y="647700"/>
                </a:moveTo>
                <a:lnTo>
                  <a:pt x="531527" y="647700"/>
                </a:lnTo>
                <a:lnTo>
                  <a:pt x="528672" y="596900"/>
                </a:lnTo>
                <a:lnTo>
                  <a:pt x="552384" y="622300"/>
                </a:lnTo>
                <a:lnTo>
                  <a:pt x="3762453" y="622300"/>
                </a:lnTo>
                <a:lnTo>
                  <a:pt x="3725156" y="635000"/>
                </a:lnTo>
                <a:lnTo>
                  <a:pt x="3708002" y="647700"/>
                </a:lnTo>
                <a:close/>
              </a:path>
              <a:path w="4976495" h="1270000">
                <a:moveTo>
                  <a:pt x="3636642" y="673100"/>
                </a:moveTo>
                <a:lnTo>
                  <a:pt x="460145" y="673100"/>
                </a:lnTo>
                <a:lnTo>
                  <a:pt x="445869" y="647700"/>
                </a:lnTo>
                <a:lnTo>
                  <a:pt x="3690714" y="647700"/>
                </a:lnTo>
                <a:lnTo>
                  <a:pt x="3673158" y="660400"/>
                </a:lnTo>
                <a:lnTo>
                  <a:pt x="3649491" y="660400"/>
                </a:lnTo>
                <a:lnTo>
                  <a:pt x="3636642" y="673100"/>
                </a:lnTo>
                <a:close/>
              </a:path>
              <a:path w="4976495" h="1270000">
                <a:moveTo>
                  <a:pt x="3594884" y="698500"/>
                </a:moveTo>
                <a:lnTo>
                  <a:pt x="316757" y="698500"/>
                </a:lnTo>
                <a:lnTo>
                  <a:pt x="333086" y="685800"/>
                </a:lnTo>
                <a:lnTo>
                  <a:pt x="385908" y="685800"/>
                </a:lnTo>
                <a:lnTo>
                  <a:pt x="402928" y="673100"/>
                </a:lnTo>
                <a:lnTo>
                  <a:pt x="420350" y="660400"/>
                </a:lnTo>
                <a:lnTo>
                  <a:pt x="439110" y="660400"/>
                </a:lnTo>
                <a:lnTo>
                  <a:pt x="460145" y="673100"/>
                </a:lnTo>
                <a:lnTo>
                  <a:pt x="3636642" y="673100"/>
                </a:lnTo>
                <a:lnTo>
                  <a:pt x="3623794" y="685800"/>
                </a:lnTo>
                <a:lnTo>
                  <a:pt x="3594884" y="698500"/>
                </a:lnTo>
                <a:close/>
              </a:path>
              <a:path w="4976495" h="1270000">
                <a:moveTo>
                  <a:pt x="3483439" y="723900"/>
                </a:moveTo>
                <a:lnTo>
                  <a:pt x="290903" y="723900"/>
                </a:lnTo>
                <a:lnTo>
                  <a:pt x="295967" y="698500"/>
                </a:lnTo>
                <a:lnTo>
                  <a:pt x="3564368" y="698500"/>
                </a:lnTo>
                <a:lnTo>
                  <a:pt x="3533852" y="711200"/>
                </a:lnTo>
                <a:lnTo>
                  <a:pt x="3493878" y="711200"/>
                </a:lnTo>
                <a:lnTo>
                  <a:pt x="3483439" y="723900"/>
                </a:lnTo>
                <a:close/>
              </a:path>
              <a:path w="4976495" h="1270000">
                <a:moveTo>
                  <a:pt x="3464166" y="736600"/>
                </a:moveTo>
                <a:lnTo>
                  <a:pt x="254565" y="736600"/>
                </a:lnTo>
                <a:lnTo>
                  <a:pt x="268463" y="723900"/>
                </a:lnTo>
                <a:lnTo>
                  <a:pt x="3473534" y="723900"/>
                </a:lnTo>
                <a:lnTo>
                  <a:pt x="3464166" y="736600"/>
                </a:lnTo>
                <a:close/>
              </a:path>
              <a:path w="4976495" h="1270000">
                <a:moveTo>
                  <a:pt x="2465644" y="1066800"/>
                </a:moveTo>
                <a:lnTo>
                  <a:pt x="44702" y="1066800"/>
                </a:lnTo>
                <a:lnTo>
                  <a:pt x="48963" y="1054100"/>
                </a:lnTo>
                <a:lnTo>
                  <a:pt x="49878" y="1028700"/>
                </a:lnTo>
                <a:lnTo>
                  <a:pt x="45706" y="1016000"/>
                </a:lnTo>
                <a:lnTo>
                  <a:pt x="34709" y="990600"/>
                </a:lnTo>
                <a:lnTo>
                  <a:pt x="27192" y="990600"/>
                </a:lnTo>
                <a:lnTo>
                  <a:pt x="21682" y="977900"/>
                </a:lnTo>
                <a:lnTo>
                  <a:pt x="18046" y="965200"/>
                </a:lnTo>
                <a:lnTo>
                  <a:pt x="16150" y="952500"/>
                </a:lnTo>
                <a:lnTo>
                  <a:pt x="17823" y="939800"/>
                </a:lnTo>
                <a:lnTo>
                  <a:pt x="22039" y="927100"/>
                </a:lnTo>
                <a:lnTo>
                  <a:pt x="27593" y="914400"/>
                </a:lnTo>
                <a:lnTo>
                  <a:pt x="33281" y="901700"/>
                </a:lnTo>
                <a:lnTo>
                  <a:pt x="55856" y="876300"/>
                </a:lnTo>
                <a:lnTo>
                  <a:pt x="85390" y="838200"/>
                </a:lnTo>
                <a:lnTo>
                  <a:pt x="119207" y="812800"/>
                </a:lnTo>
                <a:lnTo>
                  <a:pt x="154631" y="800100"/>
                </a:lnTo>
                <a:lnTo>
                  <a:pt x="172365" y="787400"/>
                </a:lnTo>
                <a:lnTo>
                  <a:pt x="189429" y="774700"/>
                </a:lnTo>
                <a:lnTo>
                  <a:pt x="206226" y="762000"/>
                </a:lnTo>
                <a:lnTo>
                  <a:pt x="223157" y="736600"/>
                </a:lnTo>
                <a:lnTo>
                  <a:pt x="3455332" y="736600"/>
                </a:lnTo>
                <a:lnTo>
                  <a:pt x="3428609" y="762000"/>
                </a:lnTo>
                <a:lnTo>
                  <a:pt x="3400011" y="774700"/>
                </a:lnTo>
                <a:lnTo>
                  <a:pt x="3369808" y="787400"/>
                </a:lnTo>
                <a:lnTo>
                  <a:pt x="3338266" y="787400"/>
                </a:lnTo>
                <a:lnTo>
                  <a:pt x="3325417" y="800100"/>
                </a:lnTo>
                <a:lnTo>
                  <a:pt x="3280863" y="812800"/>
                </a:lnTo>
                <a:lnTo>
                  <a:pt x="3236241" y="838200"/>
                </a:lnTo>
                <a:lnTo>
                  <a:pt x="3146517" y="863600"/>
                </a:lnTo>
                <a:lnTo>
                  <a:pt x="3101278" y="889000"/>
                </a:lnTo>
                <a:lnTo>
                  <a:pt x="3066546" y="901700"/>
                </a:lnTo>
                <a:lnTo>
                  <a:pt x="3031145" y="901700"/>
                </a:lnTo>
                <a:lnTo>
                  <a:pt x="2959942" y="927100"/>
                </a:lnTo>
                <a:lnTo>
                  <a:pt x="2928890" y="939800"/>
                </a:lnTo>
                <a:lnTo>
                  <a:pt x="2897839" y="939800"/>
                </a:lnTo>
                <a:lnTo>
                  <a:pt x="2741379" y="1003300"/>
                </a:lnTo>
                <a:lnTo>
                  <a:pt x="2710105" y="1003300"/>
                </a:lnTo>
                <a:lnTo>
                  <a:pt x="2694646" y="1016000"/>
                </a:lnTo>
                <a:lnTo>
                  <a:pt x="2645861" y="1016000"/>
                </a:lnTo>
                <a:lnTo>
                  <a:pt x="2614810" y="1028700"/>
                </a:lnTo>
                <a:lnTo>
                  <a:pt x="2583759" y="1028700"/>
                </a:lnTo>
                <a:lnTo>
                  <a:pt x="2552707" y="1041400"/>
                </a:lnTo>
                <a:lnTo>
                  <a:pt x="2521656" y="1041400"/>
                </a:lnTo>
                <a:lnTo>
                  <a:pt x="2502629" y="1054100"/>
                </a:lnTo>
                <a:lnTo>
                  <a:pt x="2484002" y="1054100"/>
                </a:lnTo>
                <a:lnTo>
                  <a:pt x="2465644" y="1066800"/>
                </a:lnTo>
                <a:close/>
              </a:path>
              <a:path w="4976495" h="1270000">
                <a:moveTo>
                  <a:pt x="2185670" y="1104900"/>
                </a:moveTo>
                <a:lnTo>
                  <a:pt x="1873" y="1104900"/>
                </a:lnTo>
                <a:lnTo>
                  <a:pt x="4349" y="1079500"/>
                </a:lnTo>
                <a:lnTo>
                  <a:pt x="12045" y="1066800"/>
                </a:lnTo>
                <a:lnTo>
                  <a:pt x="2352660" y="1066800"/>
                </a:lnTo>
                <a:lnTo>
                  <a:pt x="2345588" y="1079500"/>
                </a:lnTo>
                <a:lnTo>
                  <a:pt x="2284088" y="1079500"/>
                </a:lnTo>
                <a:lnTo>
                  <a:pt x="2254688" y="1092200"/>
                </a:lnTo>
                <a:lnTo>
                  <a:pt x="2196155" y="1092200"/>
                </a:lnTo>
                <a:lnTo>
                  <a:pt x="2185670" y="1104900"/>
                </a:lnTo>
                <a:close/>
              </a:path>
              <a:path w="4976495" h="1270000">
                <a:moveTo>
                  <a:pt x="2079467" y="1117600"/>
                </a:moveTo>
                <a:lnTo>
                  <a:pt x="3301" y="1117600"/>
                </a:lnTo>
                <a:lnTo>
                  <a:pt x="3301" y="1104900"/>
                </a:lnTo>
                <a:lnTo>
                  <a:pt x="2129301" y="1104900"/>
                </a:lnTo>
                <a:lnTo>
                  <a:pt x="2079467" y="1117600"/>
                </a:lnTo>
                <a:close/>
              </a:path>
              <a:path w="4976495" h="1270000">
                <a:moveTo>
                  <a:pt x="1758360" y="1155700"/>
                </a:moveTo>
                <a:lnTo>
                  <a:pt x="5085" y="1155700"/>
                </a:lnTo>
                <a:lnTo>
                  <a:pt x="0" y="1143000"/>
                </a:lnTo>
                <a:lnTo>
                  <a:pt x="1873" y="1117600"/>
                </a:lnTo>
                <a:lnTo>
                  <a:pt x="2014844" y="1117600"/>
                </a:lnTo>
                <a:lnTo>
                  <a:pt x="1967955" y="1130300"/>
                </a:lnTo>
                <a:lnTo>
                  <a:pt x="1827824" y="1130300"/>
                </a:lnTo>
                <a:lnTo>
                  <a:pt x="1816068" y="1143000"/>
                </a:lnTo>
                <a:lnTo>
                  <a:pt x="1782139" y="1143000"/>
                </a:lnTo>
                <a:lnTo>
                  <a:pt x="1758360" y="1155700"/>
                </a:lnTo>
                <a:close/>
              </a:path>
              <a:path w="4976495" h="1270000">
                <a:moveTo>
                  <a:pt x="1431543" y="1206500"/>
                </a:moveTo>
                <a:lnTo>
                  <a:pt x="110374" y="1206500"/>
                </a:lnTo>
                <a:lnTo>
                  <a:pt x="116084" y="1155700"/>
                </a:lnTo>
                <a:lnTo>
                  <a:pt x="1734313" y="1155700"/>
                </a:lnTo>
                <a:lnTo>
                  <a:pt x="1710267" y="1168400"/>
                </a:lnTo>
                <a:lnTo>
                  <a:pt x="1657266" y="1168400"/>
                </a:lnTo>
                <a:lnTo>
                  <a:pt x="1630453" y="1181100"/>
                </a:lnTo>
                <a:lnTo>
                  <a:pt x="1604175" y="1181100"/>
                </a:lnTo>
                <a:lnTo>
                  <a:pt x="1576559" y="1193800"/>
                </a:lnTo>
                <a:lnTo>
                  <a:pt x="1450927" y="1193800"/>
                </a:lnTo>
                <a:lnTo>
                  <a:pt x="1431543" y="1206500"/>
                </a:lnTo>
                <a:close/>
              </a:path>
              <a:path w="4976495" h="1270000">
                <a:moveTo>
                  <a:pt x="1147130" y="1244600"/>
                </a:moveTo>
                <a:lnTo>
                  <a:pt x="137499" y="1244600"/>
                </a:lnTo>
                <a:lnTo>
                  <a:pt x="130249" y="1231900"/>
                </a:lnTo>
                <a:lnTo>
                  <a:pt x="123401" y="1219200"/>
                </a:lnTo>
                <a:lnTo>
                  <a:pt x="116821" y="1206500"/>
                </a:lnTo>
                <a:lnTo>
                  <a:pt x="1366696" y="1206500"/>
                </a:lnTo>
                <a:lnTo>
                  <a:pt x="1349565" y="1219200"/>
                </a:lnTo>
                <a:lnTo>
                  <a:pt x="1262836" y="1219200"/>
                </a:lnTo>
                <a:lnTo>
                  <a:pt x="1251058" y="1231900"/>
                </a:lnTo>
                <a:lnTo>
                  <a:pt x="1174144" y="1231900"/>
                </a:lnTo>
                <a:lnTo>
                  <a:pt x="1147130" y="1244600"/>
                </a:lnTo>
                <a:close/>
              </a:path>
              <a:path w="4976495" h="1270000">
                <a:moveTo>
                  <a:pt x="1008359" y="1257300"/>
                </a:moveTo>
                <a:lnTo>
                  <a:pt x="163197" y="1257300"/>
                </a:lnTo>
                <a:lnTo>
                  <a:pt x="155969" y="1244600"/>
                </a:lnTo>
                <a:lnTo>
                  <a:pt x="1036198" y="1244600"/>
                </a:lnTo>
                <a:lnTo>
                  <a:pt x="1008359" y="1257300"/>
                </a:lnTo>
                <a:close/>
              </a:path>
              <a:path w="4976495" h="1270000">
                <a:moveTo>
                  <a:pt x="301677" y="1270000"/>
                </a:moveTo>
                <a:lnTo>
                  <a:pt x="249747" y="1270000"/>
                </a:lnTo>
                <a:lnTo>
                  <a:pt x="224384" y="1257300"/>
                </a:lnTo>
                <a:lnTo>
                  <a:pt x="308816" y="1257300"/>
                </a:lnTo>
                <a:lnTo>
                  <a:pt x="301677" y="1270000"/>
                </a:lnTo>
                <a:close/>
              </a:path>
              <a:path w="4976495" h="1270000">
                <a:moveTo>
                  <a:pt x="642169" y="1270000"/>
                </a:moveTo>
                <a:lnTo>
                  <a:pt x="323092" y="1270000"/>
                </a:lnTo>
                <a:lnTo>
                  <a:pt x="308816" y="1257300"/>
                </a:lnTo>
                <a:lnTo>
                  <a:pt x="749242" y="1257300"/>
                </a:lnTo>
                <a:lnTo>
                  <a:pt x="642169" y="1270000"/>
                </a:lnTo>
                <a:close/>
              </a:path>
            </a:pathLst>
          </a:custGeom>
          <a:solidFill>
            <a:srgbClr val="FBC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531781" y="4480560"/>
            <a:ext cx="1821180" cy="1320800"/>
          </a:xfrm>
          <a:custGeom>
            <a:avLst/>
            <a:gdLst/>
            <a:ahLst/>
            <a:cxnLst/>
            <a:rect l="l" t="t" r="r" b="b"/>
            <a:pathLst>
              <a:path w="1821179" h="1320800">
                <a:moveTo>
                  <a:pt x="1160578" y="12700"/>
                </a:moveTo>
                <a:lnTo>
                  <a:pt x="751009" y="12700"/>
                </a:lnTo>
                <a:lnTo>
                  <a:pt x="786729" y="0"/>
                </a:lnTo>
                <a:lnTo>
                  <a:pt x="1143347" y="0"/>
                </a:lnTo>
                <a:lnTo>
                  <a:pt x="1160578" y="12700"/>
                </a:lnTo>
                <a:close/>
              </a:path>
              <a:path w="1821179" h="1320800">
                <a:moveTo>
                  <a:pt x="1210359" y="12700"/>
                </a:moveTo>
                <a:lnTo>
                  <a:pt x="1163131" y="12700"/>
                </a:lnTo>
                <a:lnTo>
                  <a:pt x="1166322" y="0"/>
                </a:lnTo>
                <a:lnTo>
                  <a:pt x="1202441" y="0"/>
                </a:lnTo>
                <a:lnTo>
                  <a:pt x="1210359" y="12700"/>
                </a:lnTo>
                <a:close/>
              </a:path>
              <a:path w="1821179" h="1320800">
                <a:moveTo>
                  <a:pt x="1253348" y="12700"/>
                </a:moveTo>
                <a:lnTo>
                  <a:pt x="1233334" y="12700"/>
                </a:lnTo>
                <a:lnTo>
                  <a:pt x="1240564" y="0"/>
                </a:lnTo>
                <a:lnTo>
                  <a:pt x="1247135" y="0"/>
                </a:lnTo>
                <a:lnTo>
                  <a:pt x="1253348" y="12700"/>
                </a:lnTo>
                <a:close/>
              </a:path>
              <a:path w="1821179" h="1320800">
                <a:moveTo>
                  <a:pt x="1297155" y="38100"/>
                </a:moveTo>
                <a:lnTo>
                  <a:pt x="649874" y="38100"/>
                </a:lnTo>
                <a:lnTo>
                  <a:pt x="680647" y="25400"/>
                </a:lnTo>
                <a:lnTo>
                  <a:pt x="715529" y="12700"/>
                </a:lnTo>
                <a:lnTo>
                  <a:pt x="1274817" y="12700"/>
                </a:lnTo>
                <a:lnTo>
                  <a:pt x="1280910" y="25400"/>
                </a:lnTo>
                <a:lnTo>
                  <a:pt x="1292139" y="25400"/>
                </a:lnTo>
                <a:lnTo>
                  <a:pt x="1297155" y="38100"/>
                </a:lnTo>
                <a:close/>
              </a:path>
              <a:path w="1821179" h="1320800">
                <a:moveTo>
                  <a:pt x="1322683" y="114300"/>
                </a:moveTo>
                <a:lnTo>
                  <a:pt x="468134" y="114300"/>
                </a:lnTo>
                <a:lnTo>
                  <a:pt x="500433" y="101600"/>
                </a:lnTo>
                <a:lnTo>
                  <a:pt x="531416" y="88900"/>
                </a:lnTo>
                <a:lnTo>
                  <a:pt x="560664" y="76200"/>
                </a:lnTo>
                <a:lnTo>
                  <a:pt x="589284" y="50800"/>
                </a:lnTo>
                <a:lnTo>
                  <a:pt x="619220" y="38100"/>
                </a:lnTo>
                <a:lnTo>
                  <a:pt x="1303258" y="38100"/>
                </a:lnTo>
                <a:lnTo>
                  <a:pt x="1310078" y="50800"/>
                </a:lnTo>
                <a:lnTo>
                  <a:pt x="1325874" y="50800"/>
                </a:lnTo>
                <a:lnTo>
                  <a:pt x="1361943" y="76200"/>
                </a:lnTo>
                <a:lnTo>
                  <a:pt x="1397592" y="88900"/>
                </a:lnTo>
                <a:lnTo>
                  <a:pt x="1421339" y="101600"/>
                </a:lnTo>
                <a:lnTo>
                  <a:pt x="1329703" y="101600"/>
                </a:lnTo>
                <a:lnTo>
                  <a:pt x="1322683" y="114300"/>
                </a:lnTo>
                <a:close/>
              </a:path>
              <a:path w="1821179" h="1320800">
                <a:moveTo>
                  <a:pt x="1588815" y="152400"/>
                </a:moveTo>
                <a:lnTo>
                  <a:pt x="1405650" y="152400"/>
                </a:lnTo>
                <a:lnTo>
                  <a:pt x="1407564" y="139700"/>
                </a:lnTo>
                <a:lnTo>
                  <a:pt x="1389465" y="127000"/>
                </a:lnTo>
                <a:lnTo>
                  <a:pt x="1371426" y="127000"/>
                </a:lnTo>
                <a:lnTo>
                  <a:pt x="1353267" y="114300"/>
                </a:lnTo>
                <a:lnTo>
                  <a:pt x="1334809" y="114300"/>
                </a:lnTo>
                <a:lnTo>
                  <a:pt x="1329703" y="101600"/>
                </a:lnTo>
                <a:lnTo>
                  <a:pt x="1421339" y="101600"/>
                </a:lnTo>
                <a:lnTo>
                  <a:pt x="1468832" y="127000"/>
                </a:lnTo>
                <a:lnTo>
                  <a:pt x="1477588" y="139700"/>
                </a:lnTo>
                <a:lnTo>
                  <a:pt x="1581795" y="139700"/>
                </a:lnTo>
                <a:lnTo>
                  <a:pt x="1588815" y="152400"/>
                </a:lnTo>
                <a:close/>
              </a:path>
              <a:path w="1821179" h="1320800">
                <a:moveTo>
                  <a:pt x="1327310" y="139700"/>
                </a:moveTo>
                <a:lnTo>
                  <a:pt x="375973" y="139700"/>
                </a:lnTo>
                <a:lnTo>
                  <a:pt x="395448" y="127000"/>
                </a:lnTo>
                <a:lnTo>
                  <a:pt x="415043" y="127000"/>
                </a:lnTo>
                <a:lnTo>
                  <a:pt x="434937" y="114300"/>
                </a:lnTo>
                <a:lnTo>
                  <a:pt x="1323321" y="114300"/>
                </a:lnTo>
                <a:lnTo>
                  <a:pt x="1322324" y="127000"/>
                </a:lnTo>
                <a:lnTo>
                  <a:pt x="1327310" y="139700"/>
                </a:lnTo>
                <a:close/>
              </a:path>
              <a:path w="1821179" h="1320800">
                <a:moveTo>
                  <a:pt x="1575413" y="139700"/>
                </a:moveTo>
                <a:lnTo>
                  <a:pt x="1567116" y="139700"/>
                </a:lnTo>
                <a:lnTo>
                  <a:pt x="1570307" y="127000"/>
                </a:lnTo>
                <a:lnTo>
                  <a:pt x="1575413" y="139700"/>
                </a:lnTo>
                <a:close/>
              </a:path>
              <a:path w="1821179" h="1320800">
                <a:moveTo>
                  <a:pt x="1405650" y="152400"/>
                </a:moveTo>
                <a:lnTo>
                  <a:pt x="328357" y="152400"/>
                </a:lnTo>
                <a:lnTo>
                  <a:pt x="343355" y="139700"/>
                </a:lnTo>
                <a:lnTo>
                  <a:pt x="1393045" y="139700"/>
                </a:lnTo>
                <a:lnTo>
                  <a:pt x="1405650" y="152400"/>
                </a:lnTo>
                <a:close/>
              </a:path>
              <a:path w="1821179" h="1320800">
                <a:moveTo>
                  <a:pt x="1609238" y="152400"/>
                </a:moveTo>
                <a:lnTo>
                  <a:pt x="1592006" y="152400"/>
                </a:lnTo>
                <a:lnTo>
                  <a:pt x="1598388" y="139700"/>
                </a:lnTo>
                <a:lnTo>
                  <a:pt x="1606047" y="139700"/>
                </a:lnTo>
                <a:lnTo>
                  <a:pt x="1609238" y="152400"/>
                </a:lnTo>
                <a:close/>
              </a:path>
              <a:path w="1821179" h="1320800">
                <a:moveTo>
                  <a:pt x="1790767" y="533400"/>
                </a:moveTo>
                <a:lnTo>
                  <a:pt x="53290" y="533400"/>
                </a:lnTo>
                <a:lnTo>
                  <a:pt x="55204" y="520700"/>
                </a:lnTo>
                <a:lnTo>
                  <a:pt x="62414" y="520700"/>
                </a:lnTo>
                <a:lnTo>
                  <a:pt x="71239" y="508000"/>
                </a:lnTo>
                <a:lnTo>
                  <a:pt x="104346" y="508000"/>
                </a:lnTo>
                <a:lnTo>
                  <a:pt x="108814" y="495300"/>
                </a:lnTo>
                <a:lnTo>
                  <a:pt x="111367" y="495300"/>
                </a:lnTo>
                <a:lnTo>
                  <a:pt x="114338" y="482600"/>
                </a:lnTo>
                <a:lnTo>
                  <a:pt x="120521" y="457200"/>
                </a:lnTo>
                <a:lnTo>
                  <a:pt x="123493" y="444500"/>
                </a:lnTo>
                <a:lnTo>
                  <a:pt x="139069" y="406400"/>
                </a:lnTo>
                <a:lnTo>
                  <a:pt x="160987" y="368300"/>
                </a:lnTo>
                <a:lnTo>
                  <a:pt x="187931" y="330200"/>
                </a:lnTo>
                <a:lnTo>
                  <a:pt x="218585" y="292100"/>
                </a:lnTo>
                <a:lnTo>
                  <a:pt x="262542" y="254000"/>
                </a:lnTo>
                <a:lnTo>
                  <a:pt x="307934" y="203200"/>
                </a:lnTo>
                <a:lnTo>
                  <a:pt x="299019" y="190500"/>
                </a:lnTo>
                <a:lnTo>
                  <a:pt x="299797" y="177800"/>
                </a:lnTo>
                <a:lnTo>
                  <a:pt x="309909" y="165100"/>
                </a:lnTo>
                <a:lnTo>
                  <a:pt x="328995" y="152400"/>
                </a:lnTo>
                <a:lnTo>
                  <a:pt x="1627207" y="152400"/>
                </a:lnTo>
                <a:lnTo>
                  <a:pt x="1639393" y="165100"/>
                </a:lnTo>
                <a:lnTo>
                  <a:pt x="1648946" y="165100"/>
                </a:lnTo>
                <a:lnTo>
                  <a:pt x="1656465" y="177800"/>
                </a:lnTo>
                <a:lnTo>
                  <a:pt x="1655188" y="190500"/>
                </a:lnTo>
                <a:lnTo>
                  <a:pt x="1655827" y="203200"/>
                </a:lnTo>
                <a:lnTo>
                  <a:pt x="1657961" y="203200"/>
                </a:lnTo>
                <a:lnTo>
                  <a:pt x="1660454" y="215900"/>
                </a:lnTo>
                <a:lnTo>
                  <a:pt x="1663186" y="228600"/>
                </a:lnTo>
                <a:lnTo>
                  <a:pt x="1666038" y="228600"/>
                </a:lnTo>
                <a:lnTo>
                  <a:pt x="1666676" y="241300"/>
                </a:lnTo>
                <a:lnTo>
                  <a:pt x="1664153" y="254000"/>
                </a:lnTo>
                <a:lnTo>
                  <a:pt x="311125" y="254000"/>
                </a:lnTo>
                <a:lnTo>
                  <a:pt x="231988" y="330200"/>
                </a:lnTo>
                <a:lnTo>
                  <a:pt x="235817" y="342900"/>
                </a:lnTo>
                <a:lnTo>
                  <a:pt x="1690419" y="342900"/>
                </a:lnTo>
                <a:lnTo>
                  <a:pt x="1695655" y="355600"/>
                </a:lnTo>
                <a:lnTo>
                  <a:pt x="1705766" y="381000"/>
                </a:lnTo>
                <a:lnTo>
                  <a:pt x="1716596" y="393700"/>
                </a:lnTo>
                <a:lnTo>
                  <a:pt x="1729220" y="419100"/>
                </a:lnTo>
                <a:lnTo>
                  <a:pt x="1737278" y="431800"/>
                </a:lnTo>
                <a:lnTo>
                  <a:pt x="1743899" y="444500"/>
                </a:lnTo>
                <a:lnTo>
                  <a:pt x="1750042" y="457200"/>
                </a:lnTo>
                <a:lnTo>
                  <a:pt x="171996" y="457200"/>
                </a:lnTo>
                <a:lnTo>
                  <a:pt x="158594" y="482600"/>
                </a:lnTo>
                <a:lnTo>
                  <a:pt x="1762706" y="482600"/>
                </a:lnTo>
                <a:lnTo>
                  <a:pt x="1768749" y="495300"/>
                </a:lnTo>
                <a:lnTo>
                  <a:pt x="1780117" y="508000"/>
                </a:lnTo>
                <a:lnTo>
                  <a:pt x="1790767" y="533400"/>
                </a:lnTo>
                <a:close/>
              </a:path>
              <a:path w="1821179" h="1320800">
                <a:moveTo>
                  <a:pt x="1669867" y="292100"/>
                </a:moveTo>
                <a:lnTo>
                  <a:pt x="313359" y="292100"/>
                </a:lnTo>
                <a:lnTo>
                  <a:pt x="314815" y="279400"/>
                </a:lnTo>
                <a:lnTo>
                  <a:pt x="311125" y="254000"/>
                </a:lnTo>
                <a:lnTo>
                  <a:pt x="339206" y="254000"/>
                </a:lnTo>
                <a:lnTo>
                  <a:pt x="332824" y="266700"/>
                </a:lnTo>
                <a:lnTo>
                  <a:pt x="330271" y="266700"/>
                </a:lnTo>
                <a:lnTo>
                  <a:pt x="337292" y="279400"/>
                </a:lnTo>
                <a:lnTo>
                  <a:pt x="1671782" y="279400"/>
                </a:lnTo>
                <a:lnTo>
                  <a:pt x="1669867" y="292100"/>
                </a:lnTo>
                <a:close/>
              </a:path>
              <a:path w="1821179" h="1320800">
                <a:moveTo>
                  <a:pt x="1671782" y="279400"/>
                </a:moveTo>
                <a:lnTo>
                  <a:pt x="342397" y="279400"/>
                </a:lnTo>
                <a:lnTo>
                  <a:pt x="342397" y="254000"/>
                </a:lnTo>
                <a:lnTo>
                  <a:pt x="1666596" y="254000"/>
                </a:lnTo>
                <a:lnTo>
                  <a:pt x="1670356" y="266700"/>
                </a:lnTo>
                <a:lnTo>
                  <a:pt x="1671782" y="279400"/>
                </a:lnTo>
                <a:close/>
              </a:path>
              <a:path w="1821179" h="1320800">
                <a:moveTo>
                  <a:pt x="1669867" y="330200"/>
                </a:moveTo>
                <a:lnTo>
                  <a:pt x="263479" y="330200"/>
                </a:lnTo>
                <a:lnTo>
                  <a:pt x="273790" y="317500"/>
                </a:lnTo>
                <a:lnTo>
                  <a:pt x="284101" y="317500"/>
                </a:lnTo>
                <a:lnTo>
                  <a:pt x="294532" y="304800"/>
                </a:lnTo>
                <a:lnTo>
                  <a:pt x="306638" y="292100"/>
                </a:lnTo>
                <a:lnTo>
                  <a:pt x="1667314" y="292100"/>
                </a:lnTo>
                <a:lnTo>
                  <a:pt x="1664123" y="304800"/>
                </a:lnTo>
                <a:lnTo>
                  <a:pt x="1670505" y="304800"/>
                </a:lnTo>
                <a:lnTo>
                  <a:pt x="1670505" y="317500"/>
                </a:lnTo>
                <a:lnTo>
                  <a:pt x="1669867" y="330200"/>
                </a:lnTo>
                <a:close/>
              </a:path>
              <a:path w="1821179" h="1320800">
                <a:moveTo>
                  <a:pt x="1690419" y="342900"/>
                </a:moveTo>
                <a:lnTo>
                  <a:pt x="235817" y="342900"/>
                </a:lnTo>
                <a:lnTo>
                  <a:pt x="253048" y="330200"/>
                </a:lnTo>
                <a:lnTo>
                  <a:pt x="1685184" y="330200"/>
                </a:lnTo>
                <a:lnTo>
                  <a:pt x="1690419" y="342900"/>
                </a:lnTo>
                <a:close/>
              </a:path>
              <a:path w="1821179" h="1320800">
                <a:moveTo>
                  <a:pt x="1762706" y="482600"/>
                </a:moveTo>
                <a:lnTo>
                  <a:pt x="174948" y="482600"/>
                </a:lnTo>
                <a:lnTo>
                  <a:pt x="176992" y="469900"/>
                </a:lnTo>
                <a:lnTo>
                  <a:pt x="176464" y="457200"/>
                </a:lnTo>
                <a:lnTo>
                  <a:pt x="1750042" y="457200"/>
                </a:lnTo>
                <a:lnTo>
                  <a:pt x="1756663" y="469900"/>
                </a:lnTo>
                <a:lnTo>
                  <a:pt x="1762706" y="482600"/>
                </a:lnTo>
                <a:close/>
              </a:path>
              <a:path w="1821179" h="1320800">
                <a:moveTo>
                  <a:pt x="1817931" y="622300"/>
                </a:moveTo>
                <a:lnTo>
                  <a:pt x="16912" y="622300"/>
                </a:lnTo>
                <a:lnTo>
                  <a:pt x="25209" y="609600"/>
                </a:lnTo>
                <a:lnTo>
                  <a:pt x="1595" y="596900"/>
                </a:lnTo>
                <a:lnTo>
                  <a:pt x="11806" y="596900"/>
                </a:lnTo>
                <a:lnTo>
                  <a:pt x="3809" y="584200"/>
                </a:lnTo>
                <a:lnTo>
                  <a:pt x="0" y="571500"/>
                </a:lnTo>
                <a:lnTo>
                  <a:pt x="498" y="571500"/>
                </a:lnTo>
                <a:lnTo>
                  <a:pt x="5424" y="558800"/>
                </a:lnTo>
                <a:lnTo>
                  <a:pt x="7339" y="558800"/>
                </a:lnTo>
                <a:lnTo>
                  <a:pt x="9253" y="546100"/>
                </a:lnTo>
                <a:lnTo>
                  <a:pt x="20103" y="546100"/>
                </a:lnTo>
                <a:lnTo>
                  <a:pt x="29038" y="533400"/>
                </a:lnTo>
                <a:lnTo>
                  <a:pt x="32867" y="520700"/>
                </a:lnTo>
                <a:lnTo>
                  <a:pt x="44355" y="533400"/>
                </a:lnTo>
                <a:lnTo>
                  <a:pt x="1790767" y="533400"/>
                </a:lnTo>
                <a:lnTo>
                  <a:pt x="1800699" y="558800"/>
                </a:lnTo>
                <a:lnTo>
                  <a:pt x="1806443" y="571500"/>
                </a:lnTo>
                <a:lnTo>
                  <a:pt x="1810751" y="584200"/>
                </a:lnTo>
                <a:lnTo>
                  <a:pt x="1814341" y="609600"/>
                </a:lnTo>
                <a:lnTo>
                  <a:pt x="1817931" y="622300"/>
                </a:lnTo>
                <a:close/>
              </a:path>
              <a:path w="1821179" h="1320800">
                <a:moveTo>
                  <a:pt x="16912" y="622300"/>
                </a:moveTo>
                <a:lnTo>
                  <a:pt x="2871" y="622300"/>
                </a:lnTo>
                <a:lnTo>
                  <a:pt x="3510" y="609600"/>
                </a:lnTo>
                <a:lnTo>
                  <a:pt x="7339" y="609600"/>
                </a:lnTo>
                <a:lnTo>
                  <a:pt x="16912" y="622300"/>
                </a:lnTo>
                <a:close/>
              </a:path>
              <a:path w="1821179" h="1320800">
                <a:moveTo>
                  <a:pt x="1813463" y="647700"/>
                </a:moveTo>
                <a:lnTo>
                  <a:pt x="7339" y="647700"/>
                </a:lnTo>
                <a:lnTo>
                  <a:pt x="4786" y="635000"/>
                </a:lnTo>
                <a:lnTo>
                  <a:pt x="3510" y="622300"/>
                </a:lnTo>
                <a:lnTo>
                  <a:pt x="1819207" y="622300"/>
                </a:lnTo>
                <a:lnTo>
                  <a:pt x="1819845" y="635000"/>
                </a:lnTo>
                <a:lnTo>
                  <a:pt x="1821122" y="635000"/>
                </a:lnTo>
                <a:lnTo>
                  <a:pt x="1813463" y="647700"/>
                </a:lnTo>
                <a:close/>
              </a:path>
              <a:path w="1821179" h="1320800">
                <a:moveTo>
                  <a:pt x="1817382" y="673100"/>
                </a:moveTo>
                <a:lnTo>
                  <a:pt x="73433" y="673100"/>
                </a:lnTo>
                <a:lnTo>
                  <a:pt x="69883" y="660400"/>
                </a:lnTo>
                <a:lnTo>
                  <a:pt x="14997" y="660400"/>
                </a:lnTo>
                <a:lnTo>
                  <a:pt x="10530" y="647700"/>
                </a:lnTo>
                <a:lnTo>
                  <a:pt x="1810272" y="647700"/>
                </a:lnTo>
                <a:lnTo>
                  <a:pt x="1814740" y="660400"/>
                </a:lnTo>
                <a:lnTo>
                  <a:pt x="1817382" y="673100"/>
                </a:lnTo>
                <a:close/>
              </a:path>
              <a:path w="1821179" h="1320800">
                <a:moveTo>
                  <a:pt x="53290" y="698500"/>
                </a:moveTo>
                <a:lnTo>
                  <a:pt x="4786" y="673100"/>
                </a:lnTo>
                <a:lnTo>
                  <a:pt x="20741" y="660400"/>
                </a:lnTo>
                <a:lnTo>
                  <a:pt x="28400" y="673100"/>
                </a:lnTo>
                <a:lnTo>
                  <a:pt x="64352" y="673100"/>
                </a:lnTo>
                <a:lnTo>
                  <a:pt x="53290" y="698500"/>
                </a:lnTo>
                <a:close/>
              </a:path>
              <a:path w="1821179" h="1320800">
                <a:moveTo>
                  <a:pt x="48184" y="673100"/>
                </a:moveTo>
                <a:lnTo>
                  <a:pt x="28400" y="673100"/>
                </a:lnTo>
                <a:lnTo>
                  <a:pt x="38611" y="660400"/>
                </a:lnTo>
                <a:lnTo>
                  <a:pt x="48184" y="673100"/>
                </a:lnTo>
                <a:close/>
              </a:path>
              <a:path w="1821179" h="1320800">
                <a:moveTo>
                  <a:pt x="64352" y="673100"/>
                </a:moveTo>
                <a:lnTo>
                  <a:pt x="48184" y="673100"/>
                </a:lnTo>
                <a:lnTo>
                  <a:pt x="44086" y="660400"/>
                </a:lnTo>
                <a:lnTo>
                  <a:pt x="69883" y="660400"/>
                </a:lnTo>
                <a:lnTo>
                  <a:pt x="64352" y="673100"/>
                </a:lnTo>
                <a:close/>
              </a:path>
              <a:path w="1821179" h="1320800">
                <a:moveTo>
                  <a:pt x="1341280" y="1193800"/>
                </a:moveTo>
                <a:lnTo>
                  <a:pt x="510884" y="1193800"/>
                </a:lnTo>
                <a:lnTo>
                  <a:pt x="510246" y="1181100"/>
                </a:lnTo>
                <a:lnTo>
                  <a:pt x="497482" y="1181100"/>
                </a:lnTo>
                <a:lnTo>
                  <a:pt x="494929" y="1155700"/>
                </a:lnTo>
                <a:lnTo>
                  <a:pt x="289426" y="1155700"/>
                </a:lnTo>
                <a:lnTo>
                  <a:pt x="286873" y="1143000"/>
                </a:lnTo>
                <a:lnTo>
                  <a:pt x="284320" y="1143000"/>
                </a:lnTo>
                <a:lnTo>
                  <a:pt x="276661" y="1130300"/>
                </a:lnTo>
                <a:lnTo>
                  <a:pt x="293255" y="1104900"/>
                </a:lnTo>
                <a:lnTo>
                  <a:pt x="290064" y="1092200"/>
                </a:lnTo>
                <a:lnTo>
                  <a:pt x="272673" y="1092200"/>
                </a:lnTo>
                <a:lnTo>
                  <a:pt x="272892" y="1079500"/>
                </a:lnTo>
                <a:lnTo>
                  <a:pt x="271556" y="1079500"/>
                </a:lnTo>
                <a:lnTo>
                  <a:pt x="267836" y="1066800"/>
                </a:lnTo>
                <a:lnTo>
                  <a:pt x="264296" y="1054100"/>
                </a:lnTo>
                <a:lnTo>
                  <a:pt x="258004" y="1041400"/>
                </a:lnTo>
                <a:lnTo>
                  <a:pt x="244113" y="1041400"/>
                </a:lnTo>
                <a:lnTo>
                  <a:pt x="243475" y="1028700"/>
                </a:lnTo>
                <a:lnTo>
                  <a:pt x="131150" y="1028700"/>
                </a:lnTo>
                <a:lnTo>
                  <a:pt x="132457" y="1016000"/>
                </a:lnTo>
                <a:lnTo>
                  <a:pt x="128199" y="1003300"/>
                </a:lnTo>
                <a:lnTo>
                  <a:pt x="121906" y="990600"/>
                </a:lnTo>
                <a:lnTo>
                  <a:pt x="117110" y="977900"/>
                </a:lnTo>
                <a:lnTo>
                  <a:pt x="117927" y="977900"/>
                </a:lnTo>
                <a:lnTo>
                  <a:pt x="118865" y="965200"/>
                </a:lnTo>
                <a:lnTo>
                  <a:pt x="119084" y="965200"/>
                </a:lnTo>
                <a:lnTo>
                  <a:pt x="117748" y="952500"/>
                </a:lnTo>
                <a:lnTo>
                  <a:pt x="112822" y="952500"/>
                </a:lnTo>
                <a:lnTo>
                  <a:pt x="106101" y="939800"/>
                </a:lnTo>
                <a:lnTo>
                  <a:pt x="89667" y="939800"/>
                </a:lnTo>
                <a:lnTo>
                  <a:pt x="104346" y="927100"/>
                </a:lnTo>
                <a:lnTo>
                  <a:pt x="96049" y="914400"/>
                </a:lnTo>
                <a:lnTo>
                  <a:pt x="101155" y="914400"/>
                </a:lnTo>
                <a:lnTo>
                  <a:pt x="102920" y="901700"/>
                </a:lnTo>
                <a:lnTo>
                  <a:pt x="100915" y="889000"/>
                </a:lnTo>
                <a:lnTo>
                  <a:pt x="95680" y="876300"/>
                </a:lnTo>
                <a:lnTo>
                  <a:pt x="87752" y="863600"/>
                </a:lnTo>
                <a:lnTo>
                  <a:pt x="74351" y="863600"/>
                </a:lnTo>
                <a:lnTo>
                  <a:pt x="74351" y="850900"/>
                </a:lnTo>
                <a:lnTo>
                  <a:pt x="74989" y="850900"/>
                </a:lnTo>
                <a:lnTo>
                  <a:pt x="85838" y="838200"/>
                </a:lnTo>
                <a:lnTo>
                  <a:pt x="90944" y="838200"/>
                </a:lnTo>
                <a:lnTo>
                  <a:pt x="106660" y="812800"/>
                </a:lnTo>
                <a:lnTo>
                  <a:pt x="115266" y="812800"/>
                </a:lnTo>
                <a:lnTo>
                  <a:pt x="124769" y="800100"/>
                </a:lnTo>
                <a:lnTo>
                  <a:pt x="115196" y="762000"/>
                </a:lnTo>
                <a:lnTo>
                  <a:pt x="42440" y="749300"/>
                </a:lnTo>
                <a:lnTo>
                  <a:pt x="69883" y="723900"/>
                </a:lnTo>
                <a:lnTo>
                  <a:pt x="63381" y="723900"/>
                </a:lnTo>
                <a:lnTo>
                  <a:pt x="59034" y="711200"/>
                </a:lnTo>
                <a:lnTo>
                  <a:pt x="59472" y="698500"/>
                </a:lnTo>
                <a:lnTo>
                  <a:pt x="67330" y="698500"/>
                </a:lnTo>
                <a:lnTo>
                  <a:pt x="71678" y="685800"/>
                </a:lnTo>
                <a:lnTo>
                  <a:pt x="73872" y="673100"/>
                </a:lnTo>
                <a:lnTo>
                  <a:pt x="1818649" y="673100"/>
                </a:lnTo>
                <a:lnTo>
                  <a:pt x="1813793" y="723900"/>
                </a:lnTo>
                <a:lnTo>
                  <a:pt x="1804638" y="749300"/>
                </a:lnTo>
                <a:lnTo>
                  <a:pt x="1800061" y="774700"/>
                </a:lnTo>
                <a:lnTo>
                  <a:pt x="1798785" y="787400"/>
                </a:lnTo>
                <a:lnTo>
                  <a:pt x="1799423" y="787400"/>
                </a:lnTo>
                <a:lnTo>
                  <a:pt x="1798785" y="800100"/>
                </a:lnTo>
                <a:lnTo>
                  <a:pt x="1797508" y="800100"/>
                </a:lnTo>
                <a:lnTo>
                  <a:pt x="1787257" y="812800"/>
                </a:lnTo>
                <a:lnTo>
                  <a:pt x="1776766" y="838200"/>
                </a:lnTo>
                <a:lnTo>
                  <a:pt x="1766276" y="850900"/>
                </a:lnTo>
                <a:lnTo>
                  <a:pt x="1756025" y="876300"/>
                </a:lnTo>
                <a:lnTo>
                  <a:pt x="1752834" y="876300"/>
                </a:lnTo>
                <a:lnTo>
                  <a:pt x="1749643" y="889000"/>
                </a:lnTo>
                <a:lnTo>
                  <a:pt x="1745813" y="889000"/>
                </a:lnTo>
                <a:lnTo>
                  <a:pt x="1696033" y="952500"/>
                </a:lnTo>
                <a:lnTo>
                  <a:pt x="1687198" y="965200"/>
                </a:lnTo>
                <a:lnTo>
                  <a:pt x="1678004" y="977900"/>
                </a:lnTo>
                <a:lnTo>
                  <a:pt x="1668570" y="990600"/>
                </a:lnTo>
                <a:lnTo>
                  <a:pt x="1659017" y="1003300"/>
                </a:lnTo>
                <a:lnTo>
                  <a:pt x="1647988" y="1003300"/>
                </a:lnTo>
                <a:lnTo>
                  <a:pt x="1636840" y="1016000"/>
                </a:lnTo>
                <a:lnTo>
                  <a:pt x="1625452" y="1028700"/>
                </a:lnTo>
                <a:lnTo>
                  <a:pt x="1613705" y="1041400"/>
                </a:lnTo>
                <a:lnTo>
                  <a:pt x="1588116" y="1054100"/>
                </a:lnTo>
                <a:lnTo>
                  <a:pt x="1562648" y="1079500"/>
                </a:lnTo>
                <a:lnTo>
                  <a:pt x="1536701" y="1092200"/>
                </a:lnTo>
                <a:lnTo>
                  <a:pt x="1509677" y="1117600"/>
                </a:lnTo>
                <a:lnTo>
                  <a:pt x="1479751" y="1130300"/>
                </a:lnTo>
                <a:lnTo>
                  <a:pt x="1449287" y="1155700"/>
                </a:lnTo>
                <a:lnTo>
                  <a:pt x="1386503" y="1181100"/>
                </a:lnTo>
                <a:lnTo>
                  <a:pt x="1341280" y="1193800"/>
                </a:lnTo>
                <a:close/>
              </a:path>
              <a:path w="1821179" h="1320800">
                <a:moveTo>
                  <a:pt x="70521" y="876300"/>
                </a:moveTo>
                <a:lnTo>
                  <a:pt x="60948" y="876300"/>
                </a:lnTo>
                <a:lnTo>
                  <a:pt x="64777" y="863600"/>
                </a:lnTo>
                <a:lnTo>
                  <a:pt x="72436" y="863600"/>
                </a:lnTo>
                <a:lnTo>
                  <a:pt x="70521" y="876300"/>
                </a:lnTo>
                <a:close/>
              </a:path>
              <a:path w="1821179" h="1320800">
                <a:moveTo>
                  <a:pt x="70521" y="914400"/>
                </a:moveTo>
                <a:lnTo>
                  <a:pt x="60310" y="876300"/>
                </a:lnTo>
                <a:lnTo>
                  <a:pt x="76265" y="876300"/>
                </a:lnTo>
                <a:lnTo>
                  <a:pt x="79456" y="889000"/>
                </a:lnTo>
                <a:lnTo>
                  <a:pt x="68607" y="889000"/>
                </a:lnTo>
                <a:lnTo>
                  <a:pt x="83924" y="901700"/>
                </a:lnTo>
                <a:lnTo>
                  <a:pt x="70521" y="914400"/>
                </a:lnTo>
                <a:close/>
              </a:path>
              <a:path w="1821179" h="1320800">
                <a:moveTo>
                  <a:pt x="232246" y="1041400"/>
                </a:moveTo>
                <a:lnTo>
                  <a:pt x="151254" y="1041400"/>
                </a:lnTo>
                <a:lnTo>
                  <a:pt x="142159" y="1028700"/>
                </a:lnTo>
                <a:lnTo>
                  <a:pt x="242198" y="1028700"/>
                </a:lnTo>
                <a:lnTo>
                  <a:pt x="232246" y="1041400"/>
                </a:lnTo>
                <a:close/>
              </a:path>
              <a:path w="1821179" h="1320800">
                <a:moveTo>
                  <a:pt x="196247" y="1054100"/>
                </a:moveTo>
                <a:lnTo>
                  <a:pt x="189227" y="1054100"/>
                </a:lnTo>
                <a:lnTo>
                  <a:pt x="182845" y="1041400"/>
                </a:lnTo>
                <a:lnTo>
                  <a:pt x="202629" y="1041400"/>
                </a:lnTo>
                <a:lnTo>
                  <a:pt x="196247" y="1054100"/>
                </a:lnTo>
                <a:close/>
              </a:path>
              <a:path w="1821179" h="1320800">
                <a:moveTo>
                  <a:pt x="270918" y="1104900"/>
                </a:moveTo>
                <a:lnTo>
                  <a:pt x="271735" y="1092200"/>
                </a:lnTo>
                <a:lnTo>
                  <a:pt x="290064" y="1092200"/>
                </a:lnTo>
                <a:lnTo>
                  <a:pt x="270918" y="1104900"/>
                </a:lnTo>
                <a:close/>
              </a:path>
              <a:path w="1821179" h="1320800">
                <a:moveTo>
                  <a:pt x="330351" y="1168400"/>
                </a:moveTo>
                <a:lnTo>
                  <a:pt x="316230" y="1155700"/>
                </a:lnTo>
                <a:lnTo>
                  <a:pt x="344950" y="1155700"/>
                </a:lnTo>
                <a:lnTo>
                  <a:pt x="330351" y="1168400"/>
                </a:lnTo>
                <a:close/>
              </a:path>
              <a:path w="1821179" h="1320800">
                <a:moveTo>
                  <a:pt x="790229" y="1231900"/>
                </a:moveTo>
                <a:lnTo>
                  <a:pt x="487768" y="1231900"/>
                </a:lnTo>
                <a:lnTo>
                  <a:pt x="475144" y="1219200"/>
                </a:lnTo>
                <a:lnTo>
                  <a:pt x="414295" y="1181100"/>
                </a:lnTo>
                <a:lnTo>
                  <a:pt x="394730" y="1168400"/>
                </a:lnTo>
                <a:lnTo>
                  <a:pt x="382195" y="1168400"/>
                </a:lnTo>
                <a:lnTo>
                  <a:pt x="369600" y="1155700"/>
                </a:lnTo>
                <a:lnTo>
                  <a:pt x="450254" y="1155700"/>
                </a:lnTo>
                <a:lnTo>
                  <a:pt x="506417" y="1193800"/>
                </a:lnTo>
                <a:lnTo>
                  <a:pt x="1341280" y="1193800"/>
                </a:lnTo>
                <a:lnTo>
                  <a:pt x="1295638" y="1219200"/>
                </a:lnTo>
                <a:lnTo>
                  <a:pt x="799353" y="1219200"/>
                </a:lnTo>
                <a:lnTo>
                  <a:pt x="790229" y="1231900"/>
                </a:lnTo>
                <a:close/>
              </a:path>
              <a:path w="1821179" h="1320800">
                <a:moveTo>
                  <a:pt x="1183872" y="1257300"/>
                </a:moveTo>
                <a:lnTo>
                  <a:pt x="836369" y="1257300"/>
                </a:lnTo>
                <a:lnTo>
                  <a:pt x="836369" y="1244600"/>
                </a:lnTo>
                <a:lnTo>
                  <a:pt x="831264" y="1244600"/>
                </a:lnTo>
                <a:lnTo>
                  <a:pt x="825649" y="1231900"/>
                </a:lnTo>
                <a:lnTo>
                  <a:pt x="816027" y="1231900"/>
                </a:lnTo>
                <a:lnTo>
                  <a:pt x="806045" y="1219200"/>
                </a:lnTo>
                <a:lnTo>
                  <a:pt x="1295638" y="1219200"/>
                </a:lnTo>
                <a:lnTo>
                  <a:pt x="1203338" y="1244600"/>
                </a:lnTo>
                <a:lnTo>
                  <a:pt x="1183872" y="1257300"/>
                </a:lnTo>
                <a:close/>
              </a:path>
              <a:path w="1821179" h="1320800">
                <a:moveTo>
                  <a:pt x="725720" y="1244600"/>
                </a:moveTo>
                <a:lnTo>
                  <a:pt x="513017" y="1244600"/>
                </a:lnTo>
                <a:lnTo>
                  <a:pt x="500512" y="1231900"/>
                </a:lnTo>
                <a:lnTo>
                  <a:pt x="739531" y="1231900"/>
                </a:lnTo>
                <a:lnTo>
                  <a:pt x="725720" y="1244600"/>
                </a:lnTo>
                <a:close/>
              </a:path>
              <a:path w="1821179" h="1320800">
                <a:moveTo>
                  <a:pt x="715908" y="1257300"/>
                </a:moveTo>
                <a:lnTo>
                  <a:pt x="534168" y="1257300"/>
                </a:lnTo>
                <a:lnTo>
                  <a:pt x="524924" y="1244600"/>
                </a:lnTo>
                <a:lnTo>
                  <a:pt x="698517" y="1244600"/>
                </a:lnTo>
                <a:lnTo>
                  <a:pt x="715908" y="1257300"/>
                </a:lnTo>
                <a:close/>
              </a:path>
              <a:path w="1821179" h="1320800">
                <a:moveTo>
                  <a:pt x="553374" y="1270000"/>
                </a:moveTo>
                <a:lnTo>
                  <a:pt x="543352" y="1257300"/>
                </a:lnTo>
                <a:lnTo>
                  <a:pt x="565131" y="1257300"/>
                </a:lnTo>
                <a:lnTo>
                  <a:pt x="553374" y="1270000"/>
                </a:lnTo>
                <a:close/>
              </a:path>
              <a:path w="1821179" h="1320800">
                <a:moveTo>
                  <a:pt x="796880" y="1270000"/>
                </a:moveTo>
                <a:lnTo>
                  <a:pt x="578533" y="1270000"/>
                </a:lnTo>
                <a:lnTo>
                  <a:pt x="574066" y="1257300"/>
                </a:lnTo>
                <a:lnTo>
                  <a:pt x="752924" y="1257300"/>
                </a:lnTo>
                <a:lnTo>
                  <a:pt x="796880" y="1270000"/>
                </a:lnTo>
                <a:close/>
              </a:path>
              <a:path w="1821179" h="1320800">
                <a:moveTo>
                  <a:pt x="1144463" y="1270000"/>
                </a:moveTo>
                <a:lnTo>
                  <a:pt x="796880" y="1270000"/>
                </a:lnTo>
                <a:lnTo>
                  <a:pt x="835093" y="1257300"/>
                </a:lnTo>
                <a:lnTo>
                  <a:pt x="1164407" y="1257300"/>
                </a:lnTo>
                <a:lnTo>
                  <a:pt x="1144463" y="1270000"/>
                </a:lnTo>
                <a:close/>
              </a:path>
              <a:path w="1821179" h="1320800">
                <a:moveTo>
                  <a:pt x="1085030" y="1282700"/>
                </a:moveTo>
                <a:lnTo>
                  <a:pt x="627087" y="1282700"/>
                </a:lnTo>
                <a:lnTo>
                  <a:pt x="610842" y="1270000"/>
                </a:lnTo>
                <a:lnTo>
                  <a:pt x="1104146" y="1270000"/>
                </a:lnTo>
                <a:lnTo>
                  <a:pt x="1085030" y="1282700"/>
                </a:lnTo>
                <a:close/>
              </a:path>
              <a:path w="1821179" h="1320800">
                <a:moveTo>
                  <a:pt x="1005075" y="1295400"/>
                </a:moveTo>
                <a:lnTo>
                  <a:pt x="711041" y="1295400"/>
                </a:lnTo>
                <a:lnTo>
                  <a:pt x="677246" y="1282700"/>
                </a:lnTo>
                <a:lnTo>
                  <a:pt x="1025278" y="1282700"/>
                </a:lnTo>
                <a:lnTo>
                  <a:pt x="1005075" y="1295400"/>
                </a:lnTo>
                <a:close/>
              </a:path>
              <a:path w="1821179" h="1320800">
                <a:moveTo>
                  <a:pt x="1046977" y="1295400"/>
                </a:moveTo>
                <a:lnTo>
                  <a:pt x="1032298" y="1295400"/>
                </a:lnTo>
                <a:lnTo>
                  <a:pt x="1031660" y="1282700"/>
                </a:lnTo>
                <a:lnTo>
                  <a:pt x="1066033" y="1282700"/>
                </a:lnTo>
                <a:lnTo>
                  <a:pt x="1046977" y="1295400"/>
                </a:lnTo>
                <a:close/>
              </a:path>
              <a:path w="1821179" h="1320800">
                <a:moveTo>
                  <a:pt x="944226" y="1308100"/>
                </a:moveTo>
                <a:lnTo>
                  <a:pt x="778930" y="1308100"/>
                </a:lnTo>
                <a:lnTo>
                  <a:pt x="744956" y="1295400"/>
                </a:lnTo>
                <a:lnTo>
                  <a:pt x="964429" y="1295400"/>
                </a:lnTo>
                <a:lnTo>
                  <a:pt x="944226" y="1308100"/>
                </a:lnTo>
                <a:close/>
              </a:path>
              <a:path w="1821179" h="1320800">
                <a:moveTo>
                  <a:pt x="928270" y="1320800"/>
                </a:moveTo>
                <a:lnTo>
                  <a:pt x="925040" y="1308100"/>
                </a:lnTo>
                <a:lnTo>
                  <a:pt x="933376" y="1308100"/>
                </a:lnTo>
                <a:lnTo>
                  <a:pt x="928270" y="1320800"/>
                </a:lnTo>
                <a:close/>
              </a:path>
            </a:pathLst>
          </a:custGeom>
          <a:solidFill>
            <a:srgbClr val="FF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266691"/>
            <a:ext cx="1052830" cy="2969895"/>
          </a:xfrm>
          <a:custGeom>
            <a:avLst/>
            <a:gdLst/>
            <a:ahLst/>
            <a:cxnLst/>
            <a:rect l="l" t="t" r="r" b="b"/>
            <a:pathLst>
              <a:path w="1052830" h="2969895">
                <a:moveTo>
                  <a:pt x="0" y="2969551"/>
                </a:moveTo>
                <a:lnTo>
                  <a:pt x="0" y="0"/>
                </a:lnTo>
                <a:lnTo>
                  <a:pt x="32486" y="17394"/>
                </a:lnTo>
                <a:lnTo>
                  <a:pt x="57840" y="31358"/>
                </a:lnTo>
                <a:lnTo>
                  <a:pt x="82848" y="43245"/>
                </a:lnTo>
                <a:lnTo>
                  <a:pt x="109936" y="49592"/>
                </a:lnTo>
                <a:lnTo>
                  <a:pt x="173669" y="44197"/>
                </a:lnTo>
                <a:lnTo>
                  <a:pt x="205984" y="44399"/>
                </a:lnTo>
                <a:lnTo>
                  <a:pt x="237951" y="47717"/>
                </a:lnTo>
                <a:lnTo>
                  <a:pt x="269053" y="54324"/>
                </a:lnTo>
                <a:lnTo>
                  <a:pt x="289961" y="55622"/>
                </a:lnTo>
                <a:lnTo>
                  <a:pt x="306017" y="50861"/>
                </a:lnTo>
                <a:lnTo>
                  <a:pt x="317914" y="39523"/>
                </a:lnTo>
                <a:lnTo>
                  <a:pt x="326347" y="21087"/>
                </a:lnTo>
                <a:lnTo>
                  <a:pt x="338100" y="33176"/>
                </a:lnTo>
                <a:lnTo>
                  <a:pt x="351066" y="44399"/>
                </a:lnTo>
                <a:lnTo>
                  <a:pt x="365072" y="54583"/>
                </a:lnTo>
                <a:lnTo>
                  <a:pt x="379944" y="63556"/>
                </a:lnTo>
                <a:lnTo>
                  <a:pt x="388376" y="63268"/>
                </a:lnTo>
                <a:lnTo>
                  <a:pt x="398888" y="58478"/>
                </a:lnTo>
                <a:lnTo>
                  <a:pt x="420604" y="45091"/>
                </a:lnTo>
                <a:lnTo>
                  <a:pt x="427506" y="54670"/>
                </a:lnTo>
                <a:lnTo>
                  <a:pt x="434234" y="64941"/>
                </a:lnTo>
                <a:lnTo>
                  <a:pt x="440616" y="73135"/>
                </a:lnTo>
                <a:lnTo>
                  <a:pt x="446479" y="76482"/>
                </a:lnTo>
                <a:lnTo>
                  <a:pt x="491124" y="83983"/>
                </a:lnTo>
                <a:lnTo>
                  <a:pt x="526413" y="103256"/>
                </a:lnTo>
                <a:lnTo>
                  <a:pt x="554078" y="129453"/>
                </a:lnTo>
                <a:lnTo>
                  <a:pt x="575852" y="157728"/>
                </a:lnTo>
                <a:lnTo>
                  <a:pt x="573743" y="173250"/>
                </a:lnTo>
                <a:lnTo>
                  <a:pt x="572848" y="189118"/>
                </a:lnTo>
                <a:lnTo>
                  <a:pt x="580183" y="245119"/>
                </a:lnTo>
                <a:lnTo>
                  <a:pt x="595315" y="292955"/>
                </a:lnTo>
                <a:lnTo>
                  <a:pt x="603574" y="316526"/>
                </a:lnTo>
                <a:lnTo>
                  <a:pt x="603574" y="320219"/>
                </a:lnTo>
                <a:lnTo>
                  <a:pt x="605423" y="322066"/>
                </a:lnTo>
                <a:lnTo>
                  <a:pt x="605423" y="325759"/>
                </a:lnTo>
                <a:lnTo>
                  <a:pt x="598117" y="360554"/>
                </a:lnTo>
                <a:lnTo>
                  <a:pt x="605192" y="393618"/>
                </a:lnTo>
                <a:lnTo>
                  <a:pt x="616078" y="425989"/>
                </a:lnTo>
                <a:lnTo>
                  <a:pt x="620208" y="458707"/>
                </a:lnTo>
                <a:lnTo>
                  <a:pt x="615703" y="472238"/>
                </a:lnTo>
                <a:lnTo>
                  <a:pt x="610505" y="485250"/>
                </a:lnTo>
                <a:lnTo>
                  <a:pt x="604614" y="497916"/>
                </a:lnTo>
                <a:lnTo>
                  <a:pt x="598029" y="510408"/>
                </a:lnTo>
                <a:lnTo>
                  <a:pt x="602477" y="519987"/>
                </a:lnTo>
                <a:lnTo>
                  <a:pt x="608657" y="531643"/>
                </a:lnTo>
                <a:lnTo>
                  <a:pt x="614143" y="544684"/>
                </a:lnTo>
                <a:lnTo>
                  <a:pt x="616511" y="558417"/>
                </a:lnTo>
                <a:lnTo>
                  <a:pt x="619774" y="584326"/>
                </a:lnTo>
                <a:lnTo>
                  <a:pt x="630142" y="598117"/>
                </a:lnTo>
                <a:lnTo>
                  <a:pt x="644321" y="603599"/>
                </a:lnTo>
                <a:lnTo>
                  <a:pt x="659019" y="604580"/>
                </a:lnTo>
                <a:lnTo>
                  <a:pt x="683460" y="655632"/>
                </a:lnTo>
                <a:lnTo>
                  <a:pt x="706835" y="706329"/>
                </a:lnTo>
                <a:lnTo>
                  <a:pt x="730744" y="755874"/>
                </a:lnTo>
                <a:lnTo>
                  <a:pt x="756781" y="803470"/>
                </a:lnTo>
                <a:lnTo>
                  <a:pt x="786544" y="848317"/>
                </a:lnTo>
                <a:lnTo>
                  <a:pt x="809877" y="885190"/>
                </a:lnTo>
                <a:lnTo>
                  <a:pt x="829052" y="923101"/>
                </a:lnTo>
                <a:lnTo>
                  <a:pt x="846841" y="961011"/>
                </a:lnTo>
                <a:lnTo>
                  <a:pt x="866016" y="997884"/>
                </a:lnTo>
                <a:lnTo>
                  <a:pt x="889580" y="1040652"/>
                </a:lnTo>
                <a:lnTo>
                  <a:pt x="912220" y="1083985"/>
                </a:lnTo>
                <a:lnTo>
                  <a:pt x="933937" y="1127831"/>
                </a:lnTo>
                <a:lnTo>
                  <a:pt x="954729" y="1172138"/>
                </a:lnTo>
                <a:lnTo>
                  <a:pt x="974597" y="1216856"/>
                </a:lnTo>
                <a:lnTo>
                  <a:pt x="993540" y="1261933"/>
                </a:lnTo>
                <a:lnTo>
                  <a:pt x="1010174" y="1307460"/>
                </a:lnTo>
                <a:lnTo>
                  <a:pt x="1022649" y="1354719"/>
                </a:lnTo>
                <a:lnTo>
                  <a:pt x="1043442" y="1450275"/>
                </a:lnTo>
                <a:lnTo>
                  <a:pt x="1045925" y="1460316"/>
                </a:lnTo>
                <a:lnTo>
                  <a:pt x="1052683" y="1494591"/>
                </a:lnTo>
                <a:lnTo>
                  <a:pt x="1038619" y="1503535"/>
                </a:lnTo>
                <a:lnTo>
                  <a:pt x="1030273" y="1514903"/>
                </a:lnTo>
                <a:lnTo>
                  <a:pt x="1028512" y="1530425"/>
                </a:lnTo>
                <a:lnTo>
                  <a:pt x="1041853" y="1581521"/>
                </a:lnTo>
                <a:lnTo>
                  <a:pt x="1045521" y="1612075"/>
                </a:lnTo>
                <a:lnTo>
                  <a:pt x="1041593" y="1673702"/>
                </a:lnTo>
                <a:lnTo>
                  <a:pt x="1031457" y="1727423"/>
                </a:lnTo>
                <a:lnTo>
                  <a:pt x="1018722" y="1780798"/>
                </a:lnTo>
                <a:lnTo>
                  <a:pt x="1004947" y="1834174"/>
                </a:lnTo>
                <a:lnTo>
                  <a:pt x="991692" y="1887895"/>
                </a:lnTo>
                <a:lnTo>
                  <a:pt x="989151" y="1907283"/>
                </a:lnTo>
                <a:lnTo>
                  <a:pt x="988313" y="1916977"/>
                </a:lnTo>
                <a:lnTo>
                  <a:pt x="987995" y="1926672"/>
                </a:lnTo>
                <a:lnTo>
                  <a:pt x="988717" y="1935269"/>
                </a:lnTo>
                <a:lnTo>
                  <a:pt x="988227" y="1944213"/>
                </a:lnTo>
                <a:lnTo>
                  <a:pt x="986696" y="1953157"/>
                </a:lnTo>
                <a:lnTo>
                  <a:pt x="984299" y="1961755"/>
                </a:lnTo>
                <a:lnTo>
                  <a:pt x="960627" y="2005864"/>
                </a:lnTo>
                <a:lnTo>
                  <a:pt x="887838" y="2136419"/>
                </a:lnTo>
                <a:lnTo>
                  <a:pt x="864167" y="2179642"/>
                </a:lnTo>
                <a:lnTo>
                  <a:pt x="834596" y="2233190"/>
                </a:lnTo>
                <a:lnTo>
                  <a:pt x="690438" y="2415993"/>
                </a:lnTo>
                <a:lnTo>
                  <a:pt x="664852" y="2447787"/>
                </a:lnTo>
                <a:lnTo>
                  <a:pt x="638227" y="2479236"/>
                </a:lnTo>
                <a:lnTo>
                  <a:pt x="610908" y="2509991"/>
                </a:lnTo>
                <a:lnTo>
                  <a:pt x="583243" y="2539708"/>
                </a:lnTo>
                <a:lnTo>
                  <a:pt x="551304" y="2569512"/>
                </a:lnTo>
                <a:lnTo>
                  <a:pt x="519019" y="2598104"/>
                </a:lnTo>
                <a:lnTo>
                  <a:pt x="486040" y="2625657"/>
                </a:lnTo>
                <a:lnTo>
                  <a:pt x="409535" y="2685964"/>
                </a:lnTo>
                <a:lnTo>
                  <a:pt x="325305" y="2754236"/>
                </a:lnTo>
                <a:lnTo>
                  <a:pt x="282916" y="2788049"/>
                </a:lnTo>
                <a:lnTo>
                  <a:pt x="239912" y="2821086"/>
                </a:lnTo>
                <a:lnTo>
                  <a:pt x="195970" y="2852929"/>
                </a:lnTo>
                <a:lnTo>
                  <a:pt x="150768" y="2883157"/>
                </a:lnTo>
                <a:lnTo>
                  <a:pt x="107620" y="2909116"/>
                </a:lnTo>
                <a:lnTo>
                  <a:pt x="64105" y="2934339"/>
                </a:lnTo>
                <a:lnTo>
                  <a:pt x="20200" y="2958784"/>
                </a:lnTo>
                <a:lnTo>
                  <a:pt x="0" y="2969551"/>
                </a:lnTo>
                <a:close/>
              </a:path>
            </a:pathLst>
          </a:custGeom>
          <a:solidFill>
            <a:srgbClr val="F1DB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05807" y="6762346"/>
            <a:ext cx="8644255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615"/>
              <a:t>MSW</a:t>
            </a:r>
            <a:r>
              <a:rPr dirty="0" sz="10000" spc="-650"/>
              <a:t> </a:t>
            </a:r>
            <a:r>
              <a:rPr dirty="0" sz="10000" spc="-15"/>
              <a:t>EXAMPLE</a:t>
            </a:r>
            <a:endParaRPr sz="10000"/>
          </a:p>
        </p:txBody>
      </p:sp>
      <p:sp>
        <p:nvSpPr>
          <p:cNvPr id="13" name="object 13"/>
          <p:cNvSpPr txBox="1"/>
          <p:nvPr/>
        </p:nvSpPr>
        <p:spPr>
          <a:xfrm>
            <a:off x="1305807" y="8655074"/>
            <a:ext cx="3634104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spc="100">
                <a:solidFill>
                  <a:srgbClr val="916F4A"/>
                </a:solidFill>
                <a:latin typeface="Microsoft Sans Serif"/>
                <a:cs typeface="Microsoft Sans Serif"/>
              </a:rPr>
              <a:t>BY</a:t>
            </a:r>
            <a:r>
              <a:rPr dirty="0" sz="2800" spc="100">
                <a:solidFill>
                  <a:srgbClr val="916F4A"/>
                </a:solidFill>
                <a:latin typeface="Microsoft Sans Serif"/>
                <a:cs typeface="Microsoft Sans Serif"/>
              </a:rPr>
              <a:t>:</a:t>
            </a:r>
            <a:r>
              <a:rPr dirty="0" sz="2800" spc="9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30">
                <a:solidFill>
                  <a:srgbClr val="916F4A"/>
                </a:solidFill>
                <a:latin typeface="Microsoft Sans Serif"/>
                <a:cs typeface="Microsoft Sans Serif"/>
              </a:rPr>
              <a:t>DANIEL</a:t>
            </a:r>
            <a:r>
              <a:rPr dirty="0" sz="295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0">
                <a:solidFill>
                  <a:srgbClr val="916F4A"/>
                </a:solidFill>
                <a:latin typeface="Microsoft Sans Serif"/>
                <a:cs typeface="Microsoft Sans Serif"/>
              </a:rPr>
              <a:t>DE</a:t>
            </a:r>
            <a:r>
              <a:rPr dirty="0" sz="295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5">
                <a:solidFill>
                  <a:srgbClr val="916F4A"/>
                </a:solidFill>
                <a:latin typeface="Microsoft Sans Serif"/>
                <a:cs typeface="Microsoft Sans Serif"/>
              </a:rPr>
              <a:t>PAZ</a:t>
            </a:r>
            <a:endParaRPr sz="2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3055" y="6388176"/>
            <a:ext cx="2590800" cy="2857500"/>
          </a:xfrm>
          <a:custGeom>
            <a:avLst/>
            <a:gdLst/>
            <a:ahLst/>
            <a:cxnLst/>
            <a:rect l="l" t="t" r="r" b="b"/>
            <a:pathLst>
              <a:path w="2590800" h="2857500">
                <a:moveTo>
                  <a:pt x="1343550" y="12700"/>
                </a:moveTo>
                <a:lnTo>
                  <a:pt x="998481" y="12700"/>
                </a:lnTo>
                <a:lnTo>
                  <a:pt x="1047643" y="0"/>
                </a:lnTo>
                <a:lnTo>
                  <a:pt x="1328622" y="0"/>
                </a:lnTo>
                <a:lnTo>
                  <a:pt x="1343550" y="12700"/>
                </a:lnTo>
                <a:close/>
              </a:path>
              <a:path w="2590800" h="2857500">
                <a:moveTo>
                  <a:pt x="2232789" y="787400"/>
                </a:moveTo>
                <a:lnTo>
                  <a:pt x="125778" y="787400"/>
                </a:lnTo>
                <a:lnTo>
                  <a:pt x="126243" y="774700"/>
                </a:lnTo>
                <a:lnTo>
                  <a:pt x="127173" y="762000"/>
                </a:lnTo>
                <a:lnTo>
                  <a:pt x="126553" y="749300"/>
                </a:lnTo>
                <a:lnTo>
                  <a:pt x="128413" y="749300"/>
                </a:lnTo>
                <a:lnTo>
                  <a:pt x="134749" y="736600"/>
                </a:lnTo>
                <a:lnTo>
                  <a:pt x="135388" y="736600"/>
                </a:lnTo>
                <a:lnTo>
                  <a:pt x="130680" y="723900"/>
                </a:lnTo>
                <a:lnTo>
                  <a:pt x="120974" y="723900"/>
                </a:lnTo>
                <a:lnTo>
                  <a:pt x="131862" y="685800"/>
                </a:lnTo>
                <a:lnTo>
                  <a:pt x="143913" y="660400"/>
                </a:lnTo>
                <a:lnTo>
                  <a:pt x="162474" y="647700"/>
                </a:lnTo>
                <a:lnTo>
                  <a:pt x="192892" y="635000"/>
                </a:lnTo>
                <a:lnTo>
                  <a:pt x="176200" y="622300"/>
                </a:lnTo>
                <a:lnTo>
                  <a:pt x="168635" y="622300"/>
                </a:lnTo>
                <a:lnTo>
                  <a:pt x="168393" y="609600"/>
                </a:lnTo>
                <a:lnTo>
                  <a:pt x="173672" y="596900"/>
                </a:lnTo>
                <a:lnTo>
                  <a:pt x="180463" y="584200"/>
                </a:lnTo>
                <a:lnTo>
                  <a:pt x="187544" y="571500"/>
                </a:lnTo>
                <a:lnTo>
                  <a:pt x="194509" y="558800"/>
                </a:lnTo>
                <a:lnTo>
                  <a:pt x="200951" y="546100"/>
                </a:lnTo>
                <a:lnTo>
                  <a:pt x="203150" y="546100"/>
                </a:lnTo>
                <a:lnTo>
                  <a:pt x="204129" y="533400"/>
                </a:lnTo>
                <a:lnTo>
                  <a:pt x="205223" y="533400"/>
                </a:lnTo>
                <a:lnTo>
                  <a:pt x="207771" y="520700"/>
                </a:lnTo>
                <a:lnTo>
                  <a:pt x="234963" y="482600"/>
                </a:lnTo>
                <a:lnTo>
                  <a:pt x="262562" y="431800"/>
                </a:lnTo>
                <a:lnTo>
                  <a:pt x="290510" y="393700"/>
                </a:lnTo>
                <a:lnTo>
                  <a:pt x="318748" y="342900"/>
                </a:lnTo>
                <a:lnTo>
                  <a:pt x="329724" y="330200"/>
                </a:lnTo>
                <a:lnTo>
                  <a:pt x="341455" y="304800"/>
                </a:lnTo>
                <a:lnTo>
                  <a:pt x="354232" y="292100"/>
                </a:lnTo>
                <a:lnTo>
                  <a:pt x="368347" y="279400"/>
                </a:lnTo>
                <a:lnTo>
                  <a:pt x="393601" y="254000"/>
                </a:lnTo>
                <a:lnTo>
                  <a:pt x="419728" y="241300"/>
                </a:lnTo>
                <a:lnTo>
                  <a:pt x="446203" y="215900"/>
                </a:lnTo>
                <a:lnTo>
                  <a:pt x="472504" y="203200"/>
                </a:lnTo>
                <a:lnTo>
                  <a:pt x="530162" y="203200"/>
                </a:lnTo>
                <a:lnTo>
                  <a:pt x="538232" y="190500"/>
                </a:lnTo>
                <a:lnTo>
                  <a:pt x="545894" y="177800"/>
                </a:lnTo>
                <a:lnTo>
                  <a:pt x="553440" y="177800"/>
                </a:lnTo>
                <a:lnTo>
                  <a:pt x="561161" y="165100"/>
                </a:lnTo>
                <a:lnTo>
                  <a:pt x="564881" y="152400"/>
                </a:lnTo>
                <a:lnTo>
                  <a:pt x="573561" y="152400"/>
                </a:lnTo>
                <a:lnTo>
                  <a:pt x="607524" y="139700"/>
                </a:lnTo>
                <a:lnTo>
                  <a:pt x="641604" y="114300"/>
                </a:lnTo>
                <a:lnTo>
                  <a:pt x="710577" y="88900"/>
                </a:lnTo>
                <a:lnTo>
                  <a:pt x="757601" y="63500"/>
                </a:lnTo>
                <a:lnTo>
                  <a:pt x="949616" y="12700"/>
                </a:lnTo>
                <a:lnTo>
                  <a:pt x="1357839" y="12700"/>
                </a:lnTo>
                <a:lnTo>
                  <a:pt x="1401296" y="38100"/>
                </a:lnTo>
                <a:lnTo>
                  <a:pt x="1490534" y="88900"/>
                </a:lnTo>
                <a:lnTo>
                  <a:pt x="1536084" y="101600"/>
                </a:lnTo>
                <a:lnTo>
                  <a:pt x="1628461" y="152400"/>
                </a:lnTo>
                <a:lnTo>
                  <a:pt x="1675057" y="165100"/>
                </a:lnTo>
                <a:lnTo>
                  <a:pt x="1721768" y="190500"/>
                </a:lnTo>
                <a:lnTo>
                  <a:pt x="1746936" y="190500"/>
                </a:lnTo>
                <a:lnTo>
                  <a:pt x="1771522" y="215900"/>
                </a:lnTo>
                <a:lnTo>
                  <a:pt x="1820346" y="241300"/>
                </a:lnTo>
                <a:lnTo>
                  <a:pt x="1826545" y="241300"/>
                </a:lnTo>
                <a:lnTo>
                  <a:pt x="1845668" y="266700"/>
                </a:lnTo>
                <a:lnTo>
                  <a:pt x="1871184" y="292100"/>
                </a:lnTo>
                <a:lnTo>
                  <a:pt x="1928843" y="317500"/>
                </a:lnTo>
                <a:lnTo>
                  <a:pt x="1960345" y="330200"/>
                </a:lnTo>
                <a:lnTo>
                  <a:pt x="1982316" y="342900"/>
                </a:lnTo>
                <a:lnTo>
                  <a:pt x="1998939" y="368300"/>
                </a:lnTo>
                <a:lnTo>
                  <a:pt x="2014400" y="393700"/>
                </a:lnTo>
                <a:lnTo>
                  <a:pt x="2029706" y="419100"/>
                </a:lnTo>
                <a:lnTo>
                  <a:pt x="2046174" y="444500"/>
                </a:lnTo>
                <a:lnTo>
                  <a:pt x="2062875" y="469900"/>
                </a:lnTo>
                <a:lnTo>
                  <a:pt x="2078878" y="482600"/>
                </a:lnTo>
                <a:lnTo>
                  <a:pt x="2098224" y="520700"/>
                </a:lnTo>
                <a:lnTo>
                  <a:pt x="2117395" y="546100"/>
                </a:lnTo>
                <a:lnTo>
                  <a:pt x="2135287" y="571500"/>
                </a:lnTo>
                <a:lnTo>
                  <a:pt x="2150796" y="609600"/>
                </a:lnTo>
                <a:lnTo>
                  <a:pt x="2164610" y="635000"/>
                </a:lnTo>
                <a:lnTo>
                  <a:pt x="2179005" y="673100"/>
                </a:lnTo>
                <a:lnTo>
                  <a:pt x="2192471" y="698500"/>
                </a:lnTo>
                <a:lnTo>
                  <a:pt x="2203495" y="723900"/>
                </a:lnTo>
                <a:lnTo>
                  <a:pt x="2210857" y="749300"/>
                </a:lnTo>
                <a:lnTo>
                  <a:pt x="2221009" y="762000"/>
                </a:lnTo>
                <a:lnTo>
                  <a:pt x="2232789" y="787400"/>
                </a:lnTo>
                <a:close/>
              </a:path>
              <a:path w="2590800" h="2857500">
                <a:moveTo>
                  <a:pt x="530162" y="203200"/>
                </a:moveTo>
                <a:lnTo>
                  <a:pt x="486763" y="203200"/>
                </a:lnTo>
                <a:lnTo>
                  <a:pt x="493380" y="190500"/>
                </a:lnTo>
                <a:lnTo>
                  <a:pt x="514043" y="190500"/>
                </a:lnTo>
                <a:lnTo>
                  <a:pt x="514662" y="177800"/>
                </a:lnTo>
                <a:lnTo>
                  <a:pt x="530162" y="203200"/>
                </a:lnTo>
                <a:close/>
              </a:path>
              <a:path w="2590800" h="2857500">
                <a:moveTo>
                  <a:pt x="2030520" y="2387600"/>
                </a:moveTo>
                <a:lnTo>
                  <a:pt x="48048" y="2387600"/>
                </a:lnTo>
                <a:lnTo>
                  <a:pt x="45268" y="2374900"/>
                </a:lnTo>
                <a:lnTo>
                  <a:pt x="43476" y="2362200"/>
                </a:lnTo>
                <a:lnTo>
                  <a:pt x="40415" y="2324100"/>
                </a:lnTo>
                <a:lnTo>
                  <a:pt x="34757" y="2247900"/>
                </a:lnTo>
                <a:lnTo>
                  <a:pt x="31696" y="2209800"/>
                </a:lnTo>
                <a:lnTo>
                  <a:pt x="29187" y="2184400"/>
                </a:lnTo>
                <a:lnTo>
                  <a:pt x="26504" y="2159000"/>
                </a:lnTo>
                <a:lnTo>
                  <a:pt x="23937" y="2120900"/>
                </a:lnTo>
                <a:lnTo>
                  <a:pt x="21776" y="2095500"/>
                </a:lnTo>
                <a:lnTo>
                  <a:pt x="19839" y="2070100"/>
                </a:lnTo>
                <a:lnTo>
                  <a:pt x="16894" y="2006600"/>
                </a:lnTo>
                <a:lnTo>
                  <a:pt x="14957" y="1968500"/>
                </a:lnTo>
                <a:lnTo>
                  <a:pt x="11799" y="1930400"/>
                </a:lnTo>
                <a:lnTo>
                  <a:pt x="8292" y="1892300"/>
                </a:lnTo>
                <a:lnTo>
                  <a:pt x="5017" y="1866900"/>
                </a:lnTo>
                <a:lnTo>
                  <a:pt x="2557" y="1828800"/>
                </a:lnTo>
                <a:lnTo>
                  <a:pt x="1307" y="1790700"/>
                </a:lnTo>
                <a:lnTo>
                  <a:pt x="929" y="1752600"/>
                </a:lnTo>
                <a:lnTo>
                  <a:pt x="833" y="1701800"/>
                </a:lnTo>
                <a:lnTo>
                  <a:pt x="697" y="1676400"/>
                </a:lnTo>
                <a:lnTo>
                  <a:pt x="77" y="1663700"/>
                </a:lnTo>
                <a:lnTo>
                  <a:pt x="1317" y="1663700"/>
                </a:lnTo>
                <a:lnTo>
                  <a:pt x="14414" y="1651000"/>
                </a:lnTo>
                <a:lnTo>
                  <a:pt x="14957" y="1625600"/>
                </a:lnTo>
                <a:lnTo>
                  <a:pt x="8989" y="1612900"/>
                </a:lnTo>
                <a:lnTo>
                  <a:pt x="2557" y="1587500"/>
                </a:lnTo>
                <a:lnTo>
                  <a:pt x="668" y="1574800"/>
                </a:lnTo>
                <a:lnTo>
                  <a:pt x="929" y="1562100"/>
                </a:lnTo>
                <a:lnTo>
                  <a:pt x="2470" y="1549400"/>
                </a:lnTo>
                <a:lnTo>
                  <a:pt x="4417" y="1536700"/>
                </a:lnTo>
                <a:lnTo>
                  <a:pt x="5657" y="1524000"/>
                </a:lnTo>
                <a:lnTo>
                  <a:pt x="21776" y="1524000"/>
                </a:lnTo>
                <a:lnTo>
                  <a:pt x="16197" y="1498600"/>
                </a:lnTo>
                <a:lnTo>
                  <a:pt x="4291" y="1485900"/>
                </a:lnTo>
                <a:lnTo>
                  <a:pt x="0" y="1473200"/>
                </a:lnTo>
                <a:lnTo>
                  <a:pt x="242" y="1460500"/>
                </a:lnTo>
                <a:lnTo>
                  <a:pt x="1937" y="1447800"/>
                </a:lnTo>
                <a:lnTo>
                  <a:pt x="2218" y="1435100"/>
                </a:lnTo>
                <a:lnTo>
                  <a:pt x="4184" y="1422400"/>
                </a:lnTo>
                <a:lnTo>
                  <a:pt x="12312" y="1409700"/>
                </a:lnTo>
                <a:lnTo>
                  <a:pt x="31076" y="1397000"/>
                </a:lnTo>
                <a:lnTo>
                  <a:pt x="51923" y="1397000"/>
                </a:lnTo>
                <a:lnTo>
                  <a:pt x="56776" y="1384300"/>
                </a:lnTo>
                <a:lnTo>
                  <a:pt x="59159" y="1384300"/>
                </a:lnTo>
                <a:lnTo>
                  <a:pt x="56108" y="1371600"/>
                </a:lnTo>
                <a:lnTo>
                  <a:pt x="52010" y="1371600"/>
                </a:lnTo>
                <a:lnTo>
                  <a:pt x="48436" y="1358900"/>
                </a:lnTo>
                <a:lnTo>
                  <a:pt x="35668" y="1333500"/>
                </a:lnTo>
                <a:lnTo>
                  <a:pt x="22551" y="1320800"/>
                </a:lnTo>
                <a:lnTo>
                  <a:pt x="14782" y="1295400"/>
                </a:lnTo>
                <a:lnTo>
                  <a:pt x="18056" y="1257300"/>
                </a:lnTo>
                <a:lnTo>
                  <a:pt x="22532" y="1244600"/>
                </a:lnTo>
                <a:lnTo>
                  <a:pt x="24101" y="1219200"/>
                </a:lnTo>
                <a:lnTo>
                  <a:pt x="24508" y="1193800"/>
                </a:lnTo>
                <a:lnTo>
                  <a:pt x="25496" y="1168400"/>
                </a:lnTo>
                <a:lnTo>
                  <a:pt x="27705" y="1155700"/>
                </a:lnTo>
                <a:lnTo>
                  <a:pt x="30611" y="1130300"/>
                </a:lnTo>
                <a:lnTo>
                  <a:pt x="38516" y="1079500"/>
                </a:lnTo>
                <a:lnTo>
                  <a:pt x="49676" y="1041400"/>
                </a:lnTo>
                <a:lnTo>
                  <a:pt x="56999" y="1028700"/>
                </a:lnTo>
                <a:lnTo>
                  <a:pt x="64555" y="1003300"/>
                </a:lnTo>
                <a:lnTo>
                  <a:pt x="56321" y="990600"/>
                </a:lnTo>
                <a:lnTo>
                  <a:pt x="55410" y="977900"/>
                </a:lnTo>
                <a:lnTo>
                  <a:pt x="58452" y="965200"/>
                </a:lnTo>
                <a:lnTo>
                  <a:pt x="62075" y="939800"/>
                </a:lnTo>
                <a:lnTo>
                  <a:pt x="71375" y="939800"/>
                </a:lnTo>
                <a:lnTo>
                  <a:pt x="76955" y="927100"/>
                </a:lnTo>
                <a:lnTo>
                  <a:pt x="90594" y="927100"/>
                </a:lnTo>
                <a:lnTo>
                  <a:pt x="93142" y="914400"/>
                </a:lnTo>
                <a:lnTo>
                  <a:pt x="95167" y="914400"/>
                </a:lnTo>
                <a:lnTo>
                  <a:pt x="96610" y="901700"/>
                </a:lnTo>
                <a:lnTo>
                  <a:pt x="97414" y="889000"/>
                </a:lnTo>
                <a:lnTo>
                  <a:pt x="96823" y="876300"/>
                </a:lnTo>
                <a:lnTo>
                  <a:pt x="95942" y="863600"/>
                </a:lnTo>
                <a:lnTo>
                  <a:pt x="94712" y="863600"/>
                </a:lnTo>
                <a:lnTo>
                  <a:pt x="93074" y="850900"/>
                </a:lnTo>
                <a:lnTo>
                  <a:pt x="100514" y="774700"/>
                </a:lnTo>
                <a:lnTo>
                  <a:pt x="125313" y="787400"/>
                </a:lnTo>
                <a:lnTo>
                  <a:pt x="2232789" y="787400"/>
                </a:lnTo>
                <a:lnTo>
                  <a:pt x="2245034" y="800100"/>
                </a:lnTo>
                <a:lnTo>
                  <a:pt x="2254721" y="812800"/>
                </a:lnTo>
                <a:lnTo>
                  <a:pt x="2261618" y="838200"/>
                </a:lnTo>
                <a:lnTo>
                  <a:pt x="2267353" y="863600"/>
                </a:lnTo>
                <a:lnTo>
                  <a:pt x="2273553" y="876300"/>
                </a:lnTo>
                <a:lnTo>
                  <a:pt x="2289546" y="927100"/>
                </a:lnTo>
                <a:lnTo>
                  <a:pt x="2305714" y="977900"/>
                </a:lnTo>
                <a:lnTo>
                  <a:pt x="2321766" y="1028700"/>
                </a:lnTo>
                <a:lnTo>
                  <a:pt x="2337411" y="1066800"/>
                </a:lnTo>
                <a:lnTo>
                  <a:pt x="2344085" y="1092200"/>
                </a:lnTo>
                <a:lnTo>
                  <a:pt x="2349888" y="1117600"/>
                </a:lnTo>
                <a:lnTo>
                  <a:pt x="2355807" y="1143000"/>
                </a:lnTo>
                <a:lnTo>
                  <a:pt x="2362830" y="1168400"/>
                </a:lnTo>
                <a:lnTo>
                  <a:pt x="2368798" y="1181100"/>
                </a:lnTo>
                <a:lnTo>
                  <a:pt x="2376625" y="1193800"/>
                </a:lnTo>
                <a:lnTo>
                  <a:pt x="2385150" y="1206500"/>
                </a:lnTo>
                <a:lnTo>
                  <a:pt x="2393209" y="1219200"/>
                </a:lnTo>
                <a:lnTo>
                  <a:pt x="2400029" y="1219200"/>
                </a:lnTo>
                <a:lnTo>
                  <a:pt x="2401269" y="1231900"/>
                </a:lnTo>
                <a:lnTo>
                  <a:pt x="2411523" y="1282700"/>
                </a:lnTo>
                <a:lnTo>
                  <a:pt x="2432389" y="1397000"/>
                </a:lnTo>
                <a:lnTo>
                  <a:pt x="2442611" y="1447800"/>
                </a:lnTo>
                <a:lnTo>
                  <a:pt x="2452431" y="1498600"/>
                </a:lnTo>
                <a:lnTo>
                  <a:pt x="2461655" y="1549400"/>
                </a:lnTo>
                <a:lnTo>
                  <a:pt x="2470087" y="1600200"/>
                </a:lnTo>
                <a:lnTo>
                  <a:pt x="2477303" y="1651000"/>
                </a:lnTo>
                <a:lnTo>
                  <a:pt x="2484341" y="1701800"/>
                </a:lnTo>
                <a:lnTo>
                  <a:pt x="2491177" y="1752600"/>
                </a:lnTo>
                <a:lnTo>
                  <a:pt x="2497789" y="1803400"/>
                </a:lnTo>
                <a:lnTo>
                  <a:pt x="2504151" y="1854200"/>
                </a:lnTo>
                <a:lnTo>
                  <a:pt x="2510241" y="1905000"/>
                </a:lnTo>
                <a:lnTo>
                  <a:pt x="2516034" y="1943100"/>
                </a:lnTo>
                <a:lnTo>
                  <a:pt x="2521508" y="1993900"/>
                </a:lnTo>
                <a:lnTo>
                  <a:pt x="2526637" y="2044700"/>
                </a:lnTo>
                <a:lnTo>
                  <a:pt x="2531400" y="2095500"/>
                </a:lnTo>
                <a:lnTo>
                  <a:pt x="2535771" y="2146300"/>
                </a:lnTo>
                <a:lnTo>
                  <a:pt x="2539727" y="2197100"/>
                </a:lnTo>
                <a:lnTo>
                  <a:pt x="2543245" y="2247900"/>
                </a:lnTo>
                <a:lnTo>
                  <a:pt x="2547550" y="2298700"/>
                </a:lnTo>
                <a:lnTo>
                  <a:pt x="2553303" y="2349500"/>
                </a:lnTo>
                <a:lnTo>
                  <a:pt x="2554973" y="2362200"/>
                </a:lnTo>
                <a:lnTo>
                  <a:pt x="2002621" y="2362200"/>
                </a:lnTo>
                <a:lnTo>
                  <a:pt x="2002001" y="2374900"/>
                </a:lnTo>
                <a:lnTo>
                  <a:pt x="2018682" y="2374900"/>
                </a:lnTo>
                <a:lnTo>
                  <a:pt x="2030520" y="2387600"/>
                </a:lnTo>
                <a:close/>
              </a:path>
              <a:path w="2590800" h="2857500">
                <a:moveTo>
                  <a:pt x="40996" y="1397000"/>
                </a:moveTo>
                <a:lnTo>
                  <a:pt x="19577" y="1397000"/>
                </a:lnTo>
                <a:lnTo>
                  <a:pt x="12554" y="1384300"/>
                </a:lnTo>
                <a:lnTo>
                  <a:pt x="12157" y="1371600"/>
                </a:lnTo>
                <a:lnTo>
                  <a:pt x="20536" y="1346200"/>
                </a:lnTo>
                <a:lnTo>
                  <a:pt x="25826" y="1358900"/>
                </a:lnTo>
                <a:lnTo>
                  <a:pt x="35707" y="1384300"/>
                </a:lnTo>
                <a:lnTo>
                  <a:pt x="40996" y="1397000"/>
                </a:lnTo>
                <a:close/>
              </a:path>
              <a:path w="2590800" h="2857500">
                <a:moveTo>
                  <a:pt x="21776" y="1524000"/>
                </a:moveTo>
                <a:lnTo>
                  <a:pt x="11857" y="1524000"/>
                </a:lnTo>
                <a:lnTo>
                  <a:pt x="16197" y="1511300"/>
                </a:lnTo>
                <a:lnTo>
                  <a:pt x="21776" y="1524000"/>
                </a:lnTo>
                <a:close/>
              </a:path>
              <a:path w="2590800" h="2857500">
                <a:moveTo>
                  <a:pt x="136260" y="2743200"/>
                </a:moveTo>
                <a:lnTo>
                  <a:pt x="125158" y="2743200"/>
                </a:lnTo>
                <a:lnTo>
                  <a:pt x="112894" y="2730500"/>
                </a:lnTo>
                <a:lnTo>
                  <a:pt x="94934" y="2717800"/>
                </a:lnTo>
                <a:lnTo>
                  <a:pt x="103895" y="2705100"/>
                </a:lnTo>
                <a:lnTo>
                  <a:pt x="105707" y="2692400"/>
                </a:lnTo>
                <a:lnTo>
                  <a:pt x="100427" y="2679700"/>
                </a:lnTo>
                <a:lnTo>
                  <a:pt x="88115" y="2667000"/>
                </a:lnTo>
                <a:lnTo>
                  <a:pt x="81915" y="2667000"/>
                </a:lnTo>
                <a:lnTo>
                  <a:pt x="80675" y="2654300"/>
                </a:lnTo>
                <a:lnTo>
                  <a:pt x="73264" y="2603500"/>
                </a:lnTo>
                <a:lnTo>
                  <a:pt x="66028" y="2552700"/>
                </a:lnTo>
                <a:lnTo>
                  <a:pt x="59140" y="2514600"/>
                </a:lnTo>
                <a:lnTo>
                  <a:pt x="52776" y="2463800"/>
                </a:lnTo>
                <a:lnTo>
                  <a:pt x="51807" y="2451100"/>
                </a:lnTo>
                <a:lnTo>
                  <a:pt x="52001" y="2425700"/>
                </a:lnTo>
                <a:lnTo>
                  <a:pt x="52427" y="2413000"/>
                </a:lnTo>
                <a:lnTo>
                  <a:pt x="52156" y="2400300"/>
                </a:lnTo>
                <a:lnTo>
                  <a:pt x="50712" y="2387600"/>
                </a:lnTo>
                <a:lnTo>
                  <a:pt x="2060279" y="2387600"/>
                </a:lnTo>
                <a:lnTo>
                  <a:pt x="2063379" y="2374900"/>
                </a:lnTo>
                <a:lnTo>
                  <a:pt x="2057179" y="2374900"/>
                </a:lnTo>
                <a:lnTo>
                  <a:pt x="2045922" y="2362200"/>
                </a:lnTo>
                <a:lnTo>
                  <a:pt x="2554973" y="2362200"/>
                </a:lnTo>
                <a:lnTo>
                  <a:pt x="2559985" y="2400300"/>
                </a:lnTo>
                <a:lnTo>
                  <a:pt x="2567080" y="2451100"/>
                </a:lnTo>
                <a:lnTo>
                  <a:pt x="2574072" y="2501900"/>
                </a:lnTo>
                <a:lnTo>
                  <a:pt x="2580444" y="2552700"/>
                </a:lnTo>
                <a:lnTo>
                  <a:pt x="2583912" y="2590800"/>
                </a:lnTo>
                <a:lnTo>
                  <a:pt x="2586334" y="2628900"/>
                </a:lnTo>
                <a:lnTo>
                  <a:pt x="2588291" y="2667000"/>
                </a:lnTo>
                <a:lnTo>
                  <a:pt x="2590364" y="2705100"/>
                </a:lnTo>
                <a:lnTo>
                  <a:pt x="2404369" y="2705100"/>
                </a:lnTo>
                <a:lnTo>
                  <a:pt x="2357126" y="2717800"/>
                </a:lnTo>
                <a:lnTo>
                  <a:pt x="2262641" y="2717800"/>
                </a:lnTo>
                <a:lnTo>
                  <a:pt x="2215398" y="2730500"/>
                </a:lnTo>
                <a:lnTo>
                  <a:pt x="150733" y="2730500"/>
                </a:lnTo>
                <a:lnTo>
                  <a:pt x="136260" y="2743200"/>
                </a:lnTo>
                <a:close/>
              </a:path>
              <a:path w="2590800" h="2857500">
                <a:moveTo>
                  <a:pt x="2527746" y="2730500"/>
                </a:moveTo>
                <a:lnTo>
                  <a:pt x="2450248" y="2730500"/>
                </a:lnTo>
                <a:lnTo>
                  <a:pt x="2442818" y="2717800"/>
                </a:lnTo>
                <a:lnTo>
                  <a:pt x="2432191" y="2705100"/>
                </a:lnTo>
                <a:lnTo>
                  <a:pt x="2588504" y="2705100"/>
                </a:lnTo>
                <a:lnTo>
                  <a:pt x="2587884" y="2717800"/>
                </a:lnTo>
                <a:lnTo>
                  <a:pt x="2541385" y="2717800"/>
                </a:lnTo>
                <a:lnTo>
                  <a:pt x="2527746" y="2730500"/>
                </a:lnTo>
                <a:close/>
              </a:path>
              <a:path w="2590800" h="2857500">
                <a:moveTo>
                  <a:pt x="2084720" y="2743200"/>
                </a:moveTo>
                <a:lnTo>
                  <a:pt x="181422" y="2743200"/>
                </a:lnTo>
                <a:lnTo>
                  <a:pt x="171192" y="2730500"/>
                </a:lnTo>
                <a:lnTo>
                  <a:pt x="2140344" y="2730500"/>
                </a:lnTo>
                <a:lnTo>
                  <a:pt x="2084720" y="2743200"/>
                </a:lnTo>
                <a:close/>
              </a:path>
              <a:path w="2590800" h="2857500">
                <a:moveTo>
                  <a:pt x="2476394" y="2743200"/>
                </a:moveTo>
                <a:lnTo>
                  <a:pt x="2456448" y="2743200"/>
                </a:lnTo>
                <a:lnTo>
                  <a:pt x="2451488" y="2730500"/>
                </a:lnTo>
                <a:lnTo>
                  <a:pt x="2494034" y="2730500"/>
                </a:lnTo>
                <a:lnTo>
                  <a:pt x="2476394" y="2743200"/>
                </a:lnTo>
                <a:close/>
              </a:path>
              <a:path w="2590800" h="2857500">
                <a:moveTo>
                  <a:pt x="2007583" y="2755900"/>
                </a:moveTo>
                <a:lnTo>
                  <a:pt x="203431" y="2755900"/>
                </a:lnTo>
                <a:lnTo>
                  <a:pt x="198471" y="2743200"/>
                </a:lnTo>
                <a:lnTo>
                  <a:pt x="2056559" y="2743200"/>
                </a:lnTo>
                <a:lnTo>
                  <a:pt x="2007583" y="2755900"/>
                </a:lnTo>
                <a:close/>
              </a:path>
              <a:path w="2590800" h="2857500">
                <a:moveTo>
                  <a:pt x="801404" y="2844800"/>
                </a:moveTo>
                <a:lnTo>
                  <a:pt x="204129" y="2844800"/>
                </a:lnTo>
                <a:lnTo>
                  <a:pt x="200729" y="2832100"/>
                </a:lnTo>
                <a:lnTo>
                  <a:pt x="201571" y="2819400"/>
                </a:lnTo>
                <a:lnTo>
                  <a:pt x="203896" y="2806700"/>
                </a:lnTo>
                <a:lnTo>
                  <a:pt x="205291" y="2794000"/>
                </a:lnTo>
                <a:lnTo>
                  <a:pt x="205756" y="2781300"/>
                </a:lnTo>
                <a:lnTo>
                  <a:pt x="205291" y="2755900"/>
                </a:lnTo>
                <a:lnTo>
                  <a:pt x="1860828" y="2755900"/>
                </a:lnTo>
                <a:lnTo>
                  <a:pt x="1812025" y="2768600"/>
                </a:lnTo>
                <a:lnTo>
                  <a:pt x="1714949" y="2768600"/>
                </a:lnTo>
                <a:lnTo>
                  <a:pt x="1666590" y="2781300"/>
                </a:lnTo>
                <a:lnTo>
                  <a:pt x="1618231" y="2781300"/>
                </a:lnTo>
                <a:lnTo>
                  <a:pt x="1521514" y="2794000"/>
                </a:lnTo>
                <a:lnTo>
                  <a:pt x="1424797" y="2794000"/>
                </a:lnTo>
                <a:lnTo>
                  <a:pt x="1361869" y="2806700"/>
                </a:lnTo>
                <a:lnTo>
                  <a:pt x="1247795" y="2806700"/>
                </a:lnTo>
                <a:lnTo>
                  <a:pt x="1145572" y="2819400"/>
                </a:lnTo>
                <a:lnTo>
                  <a:pt x="1094530" y="2819400"/>
                </a:lnTo>
                <a:lnTo>
                  <a:pt x="1043556" y="2832100"/>
                </a:lnTo>
                <a:lnTo>
                  <a:pt x="896979" y="2832100"/>
                </a:lnTo>
                <a:lnTo>
                  <a:pt x="801404" y="2844800"/>
                </a:lnTo>
                <a:close/>
              </a:path>
              <a:path w="2590800" h="2857500">
                <a:moveTo>
                  <a:pt x="705830" y="2857500"/>
                </a:moveTo>
                <a:lnTo>
                  <a:pt x="220171" y="2857500"/>
                </a:lnTo>
                <a:lnTo>
                  <a:pt x="210900" y="2844800"/>
                </a:lnTo>
                <a:lnTo>
                  <a:pt x="753624" y="2844800"/>
                </a:lnTo>
                <a:lnTo>
                  <a:pt x="705830" y="2857500"/>
                </a:lnTo>
                <a:close/>
              </a:path>
            </a:pathLst>
          </a:custGeom>
          <a:solidFill>
            <a:srgbClr val="AB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8868" y="1030377"/>
            <a:ext cx="2444750" cy="2357120"/>
          </a:xfrm>
          <a:custGeom>
            <a:avLst/>
            <a:gdLst/>
            <a:ahLst/>
            <a:cxnLst/>
            <a:rect l="l" t="t" r="r" b="b"/>
            <a:pathLst>
              <a:path w="2444750" h="2357120">
                <a:moveTo>
                  <a:pt x="309613" y="2326912"/>
                </a:moveTo>
                <a:lnTo>
                  <a:pt x="268583" y="2320513"/>
                </a:lnTo>
                <a:lnTo>
                  <a:pt x="231343" y="2303417"/>
                </a:lnTo>
                <a:lnTo>
                  <a:pt x="196335" y="2276392"/>
                </a:lnTo>
                <a:lnTo>
                  <a:pt x="162003" y="2240203"/>
                </a:lnTo>
                <a:lnTo>
                  <a:pt x="130880" y="2203389"/>
                </a:lnTo>
                <a:lnTo>
                  <a:pt x="101650" y="2166231"/>
                </a:lnTo>
                <a:lnTo>
                  <a:pt x="75518" y="2126770"/>
                </a:lnTo>
                <a:lnTo>
                  <a:pt x="53689" y="2083050"/>
                </a:lnTo>
                <a:lnTo>
                  <a:pt x="38448" y="2042534"/>
                </a:lnTo>
                <a:lnTo>
                  <a:pt x="30435" y="2003400"/>
                </a:lnTo>
                <a:lnTo>
                  <a:pt x="35273" y="1964956"/>
                </a:lnTo>
                <a:lnTo>
                  <a:pt x="58584" y="1926512"/>
                </a:lnTo>
                <a:lnTo>
                  <a:pt x="87305" y="1886371"/>
                </a:lnTo>
                <a:lnTo>
                  <a:pt x="105138" y="1844127"/>
                </a:lnTo>
                <a:lnTo>
                  <a:pt x="114237" y="1800228"/>
                </a:lnTo>
                <a:lnTo>
                  <a:pt x="116753" y="1755127"/>
                </a:lnTo>
                <a:lnTo>
                  <a:pt x="114837" y="1709274"/>
                </a:lnTo>
                <a:lnTo>
                  <a:pt x="110641" y="1663121"/>
                </a:lnTo>
                <a:lnTo>
                  <a:pt x="106236" y="1616197"/>
                </a:lnTo>
                <a:lnTo>
                  <a:pt x="102025" y="1567619"/>
                </a:lnTo>
                <a:lnTo>
                  <a:pt x="97371" y="1518156"/>
                </a:lnTo>
                <a:lnTo>
                  <a:pt x="92445" y="1468718"/>
                </a:lnTo>
                <a:lnTo>
                  <a:pt x="87338" y="1419296"/>
                </a:lnTo>
                <a:lnTo>
                  <a:pt x="76943" y="1320455"/>
                </a:lnTo>
                <a:lnTo>
                  <a:pt x="71836" y="1271018"/>
                </a:lnTo>
                <a:lnTo>
                  <a:pt x="66910" y="1221555"/>
                </a:lnTo>
                <a:lnTo>
                  <a:pt x="62256" y="1172056"/>
                </a:lnTo>
                <a:lnTo>
                  <a:pt x="57849" y="1121181"/>
                </a:lnTo>
                <a:lnTo>
                  <a:pt x="53737" y="1070306"/>
                </a:lnTo>
                <a:lnTo>
                  <a:pt x="49810" y="1019431"/>
                </a:lnTo>
                <a:lnTo>
                  <a:pt x="45963" y="968556"/>
                </a:lnTo>
                <a:lnTo>
                  <a:pt x="42087" y="917681"/>
                </a:lnTo>
                <a:lnTo>
                  <a:pt x="38075" y="866806"/>
                </a:lnTo>
                <a:lnTo>
                  <a:pt x="33819" y="815931"/>
                </a:lnTo>
                <a:lnTo>
                  <a:pt x="29211" y="765056"/>
                </a:lnTo>
                <a:lnTo>
                  <a:pt x="19726" y="722391"/>
                </a:lnTo>
                <a:lnTo>
                  <a:pt x="12861" y="701174"/>
                </a:lnTo>
                <a:lnTo>
                  <a:pt x="6569" y="679727"/>
                </a:lnTo>
                <a:lnTo>
                  <a:pt x="0" y="631921"/>
                </a:lnTo>
                <a:lnTo>
                  <a:pt x="5210" y="587031"/>
                </a:lnTo>
                <a:lnTo>
                  <a:pt x="21026" y="546438"/>
                </a:lnTo>
                <a:lnTo>
                  <a:pt x="46278" y="511524"/>
                </a:lnTo>
                <a:lnTo>
                  <a:pt x="79790" y="483669"/>
                </a:lnTo>
                <a:lnTo>
                  <a:pt x="120391" y="464256"/>
                </a:lnTo>
                <a:lnTo>
                  <a:pt x="150423" y="449513"/>
                </a:lnTo>
                <a:lnTo>
                  <a:pt x="179366" y="428267"/>
                </a:lnTo>
                <a:lnTo>
                  <a:pt x="209112" y="403223"/>
                </a:lnTo>
                <a:lnTo>
                  <a:pt x="241555" y="377085"/>
                </a:lnTo>
                <a:lnTo>
                  <a:pt x="218062" y="363167"/>
                </a:lnTo>
                <a:lnTo>
                  <a:pt x="198643" y="352300"/>
                </a:lnTo>
                <a:lnTo>
                  <a:pt x="182780" y="342468"/>
                </a:lnTo>
                <a:lnTo>
                  <a:pt x="169958" y="331658"/>
                </a:lnTo>
                <a:lnTo>
                  <a:pt x="150060" y="309808"/>
                </a:lnTo>
                <a:lnTo>
                  <a:pt x="133777" y="285771"/>
                </a:lnTo>
                <a:lnTo>
                  <a:pt x="125640" y="258281"/>
                </a:lnTo>
                <a:lnTo>
                  <a:pt x="130182" y="226071"/>
                </a:lnTo>
                <a:lnTo>
                  <a:pt x="146666" y="191330"/>
                </a:lnTo>
                <a:lnTo>
                  <a:pt x="197304" y="140953"/>
                </a:lnTo>
                <a:lnTo>
                  <a:pt x="232376" y="124168"/>
                </a:lnTo>
                <a:lnTo>
                  <a:pt x="283358" y="108457"/>
                </a:lnTo>
                <a:lnTo>
                  <a:pt x="334800" y="97819"/>
                </a:lnTo>
                <a:lnTo>
                  <a:pt x="386585" y="91051"/>
                </a:lnTo>
                <a:lnTo>
                  <a:pt x="438600" y="86951"/>
                </a:lnTo>
                <a:lnTo>
                  <a:pt x="542860" y="81954"/>
                </a:lnTo>
                <a:lnTo>
                  <a:pt x="594875" y="78653"/>
                </a:lnTo>
                <a:lnTo>
                  <a:pt x="646660" y="73216"/>
                </a:lnTo>
                <a:lnTo>
                  <a:pt x="743515" y="60989"/>
                </a:lnTo>
                <a:lnTo>
                  <a:pt x="840652" y="50338"/>
                </a:lnTo>
                <a:lnTo>
                  <a:pt x="986709" y="36787"/>
                </a:lnTo>
                <a:lnTo>
                  <a:pt x="1134048" y="25632"/>
                </a:lnTo>
                <a:lnTo>
                  <a:pt x="1183983" y="22772"/>
                </a:lnTo>
                <a:lnTo>
                  <a:pt x="1483797" y="10600"/>
                </a:lnTo>
                <a:lnTo>
                  <a:pt x="1623931" y="3080"/>
                </a:lnTo>
                <a:lnTo>
                  <a:pt x="1670598" y="1097"/>
                </a:lnTo>
                <a:lnTo>
                  <a:pt x="1717298" y="0"/>
                </a:lnTo>
                <a:lnTo>
                  <a:pt x="1764066" y="164"/>
                </a:lnTo>
                <a:lnTo>
                  <a:pt x="1811491" y="2276"/>
                </a:lnTo>
                <a:lnTo>
                  <a:pt x="1858917" y="5803"/>
                </a:lnTo>
                <a:lnTo>
                  <a:pt x="2001193" y="19590"/>
                </a:lnTo>
                <a:lnTo>
                  <a:pt x="2048619" y="23492"/>
                </a:lnTo>
                <a:lnTo>
                  <a:pt x="2093138" y="25938"/>
                </a:lnTo>
                <a:lnTo>
                  <a:pt x="2182175" y="28758"/>
                </a:lnTo>
                <a:lnTo>
                  <a:pt x="2226694" y="30858"/>
                </a:lnTo>
                <a:lnTo>
                  <a:pt x="2288806" y="33237"/>
                </a:lnTo>
                <a:lnTo>
                  <a:pt x="2347247" y="46205"/>
                </a:lnTo>
                <a:lnTo>
                  <a:pt x="2391995" y="81119"/>
                </a:lnTo>
                <a:lnTo>
                  <a:pt x="2420680" y="130306"/>
                </a:lnTo>
                <a:lnTo>
                  <a:pt x="2419551" y="150334"/>
                </a:lnTo>
                <a:lnTo>
                  <a:pt x="2409359" y="174506"/>
                </a:lnTo>
                <a:lnTo>
                  <a:pt x="2393659" y="197296"/>
                </a:lnTo>
                <a:lnTo>
                  <a:pt x="2376008" y="213180"/>
                </a:lnTo>
                <a:lnTo>
                  <a:pt x="2344675" y="239941"/>
                </a:lnTo>
                <a:lnTo>
                  <a:pt x="2328659" y="271191"/>
                </a:lnTo>
                <a:lnTo>
                  <a:pt x="2323773" y="306585"/>
                </a:lnTo>
                <a:lnTo>
                  <a:pt x="2325829" y="345777"/>
                </a:lnTo>
                <a:lnTo>
                  <a:pt x="2330125" y="385411"/>
                </a:lnTo>
                <a:lnTo>
                  <a:pt x="2002723" y="385411"/>
                </a:lnTo>
                <a:lnTo>
                  <a:pt x="1920723" y="403482"/>
                </a:lnTo>
                <a:lnTo>
                  <a:pt x="1915034" y="436075"/>
                </a:lnTo>
                <a:lnTo>
                  <a:pt x="1908255" y="468092"/>
                </a:lnTo>
                <a:lnTo>
                  <a:pt x="1910311" y="500340"/>
                </a:lnTo>
                <a:lnTo>
                  <a:pt x="1931126" y="533624"/>
                </a:lnTo>
                <a:lnTo>
                  <a:pt x="1948222" y="556922"/>
                </a:lnTo>
                <a:lnTo>
                  <a:pt x="1961417" y="584652"/>
                </a:lnTo>
                <a:lnTo>
                  <a:pt x="1972777" y="614339"/>
                </a:lnTo>
                <a:lnTo>
                  <a:pt x="1984365" y="643508"/>
                </a:lnTo>
                <a:lnTo>
                  <a:pt x="1988840" y="656879"/>
                </a:lnTo>
                <a:lnTo>
                  <a:pt x="1993085" y="670365"/>
                </a:lnTo>
                <a:lnTo>
                  <a:pt x="1997101" y="684081"/>
                </a:lnTo>
                <a:lnTo>
                  <a:pt x="2000887" y="698143"/>
                </a:lnTo>
                <a:lnTo>
                  <a:pt x="2364372" y="698143"/>
                </a:lnTo>
                <a:lnTo>
                  <a:pt x="2369053" y="748662"/>
                </a:lnTo>
                <a:lnTo>
                  <a:pt x="2373223" y="799097"/>
                </a:lnTo>
                <a:lnTo>
                  <a:pt x="2376798" y="849577"/>
                </a:lnTo>
                <a:lnTo>
                  <a:pt x="2379679" y="900109"/>
                </a:lnTo>
                <a:lnTo>
                  <a:pt x="2383067" y="952652"/>
                </a:lnTo>
                <a:lnTo>
                  <a:pt x="2387542" y="1005018"/>
                </a:lnTo>
                <a:lnTo>
                  <a:pt x="2392281" y="1057325"/>
                </a:lnTo>
                <a:lnTo>
                  <a:pt x="2396461" y="1109691"/>
                </a:lnTo>
                <a:lnTo>
                  <a:pt x="2399262" y="1162234"/>
                </a:lnTo>
                <a:lnTo>
                  <a:pt x="2401754" y="1210523"/>
                </a:lnTo>
                <a:lnTo>
                  <a:pt x="2405773" y="1258719"/>
                </a:lnTo>
                <a:lnTo>
                  <a:pt x="2410954" y="1306842"/>
                </a:lnTo>
                <a:lnTo>
                  <a:pt x="2416931" y="1354915"/>
                </a:lnTo>
                <a:lnTo>
                  <a:pt x="2423339" y="1402959"/>
                </a:lnTo>
                <a:lnTo>
                  <a:pt x="2429811" y="1450996"/>
                </a:lnTo>
                <a:lnTo>
                  <a:pt x="2430411" y="1455668"/>
                </a:lnTo>
                <a:lnTo>
                  <a:pt x="543242" y="1455668"/>
                </a:lnTo>
                <a:lnTo>
                  <a:pt x="520629" y="1463331"/>
                </a:lnTo>
                <a:lnTo>
                  <a:pt x="500024" y="1469557"/>
                </a:lnTo>
                <a:lnTo>
                  <a:pt x="484811" y="1475436"/>
                </a:lnTo>
                <a:lnTo>
                  <a:pt x="478376" y="1482064"/>
                </a:lnTo>
                <a:lnTo>
                  <a:pt x="477640" y="1504922"/>
                </a:lnTo>
                <a:lnTo>
                  <a:pt x="479830" y="1528182"/>
                </a:lnTo>
                <a:lnTo>
                  <a:pt x="483282" y="1551557"/>
                </a:lnTo>
                <a:lnTo>
                  <a:pt x="486332" y="1574760"/>
                </a:lnTo>
                <a:lnTo>
                  <a:pt x="2443406" y="1574760"/>
                </a:lnTo>
                <a:lnTo>
                  <a:pt x="2443886" y="1581666"/>
                </a:lnTo>
                <a:lnTo>
                  <a:pt x="2444622" y="1616197"/>
                </a:lnTo>
                <a:lnTo>
                  <a:pt x="2443637" y="1650727"/>
                </a:lnTo>
                <a:lnTo>
                  <a:pt x="2437929" y="1699876"/>
                </a:lnTo>
                <a:lnTo>
                  <a:pt x="2417620" y="1731299"/>
                </a:lnTo>
                <a:lnTo>
                  <a:pt x="2425279" y="1757724"/>
                </a:lnTo>
                <a:lnTo>
                  <a:pt x="2432995" y="1782020"/>
                </a:lnTo>
                <a:lnTo>
                  <a:pt x="2438531" y="1804590"/>
                </a:lnTo>
                <a:lnTo>
                  <a:pt x="2439650" y="1825836"/>
                </a:lnTo>
                <a:lnTo>
                  <a:pt x="2434098" y="1878074"/>
                </a:lnTo>
                <a:lnTo>
                  <a:pt x="2426961" y="1930224"/>
                </a:lnTo>
                <a:lnTo>
                  <a:pt x="2419294" y="1982345"/>
                </a:lnTo>
                <a:lnTo>
                  <a:pt x="2412156" y="2034495"/>
                </a:lnTo>
                <a:lnTo>
                  <a:pt x="2406605" y="2086734"/>
                </a:lnTo>
                <a:lnTo>
                  <a:pt x="2396684" y="2146650"/>
                </a:lnTo>
                <a:lnTo>
                  <a:pt x="2378982" y="2191985"/>
                </a:lnTo>
                <a:lnTo>
                  <a:pt x="2354381" y="2224845"/>
                </a:lnTo>
                <a:lnTo>
                  <a:pt x="2288011" y="2261575"/>
                </a:lnTo>
                <a:lnTo>
                  <a:pt x="2248007" y="2269659"/>
                </a:lnTo>
                <a:lnTo>
                  <a:pt x="2204632" y="2273701"/>
                </a:lnTo>
                <a:lnTo>
                  <a:pt x="2158769" y="2275808"/>
                </a:lnTo>
                <a:lnTo>
                  <a:pt x="2118027" y="2278762"/>
                </a:lnTo>
                <a:lnTo>
                  <a:pt x="2077457" y="2283328"/>
                </a:lnTo>
                <a:lnTo>
                  <a:pt x="1922559" y="2302511"/>
                </a:lnTo>
                <a:lnTo>
                  <a:pt x="1885594" y="2306559"/>
                </a:lnTo>
                <a:lnTo>
                  <a:pt x="1712772" y="2320563"/>
                </a:lnTo>
                <a:lnTo>
                  <a:pt x="370512" y="2320563"/>
                </a:lnTo>
                <a:lnTo>
                  <a:pt x="355988" y="2321849"/>
                </a:lnTo>
                <a:lnTo>
                  <a:pt x="309613" y="2326912"/>
                </a:lnTo>
                <a:close/>
              </a:path>
              <a:path w="2444750" h="2357120">
                <a:moveTo>
                  <a:pt x="2364372" y="698143"/>
                </a:moveTo>
                <a:lnTo>
                  <a:pt x="2000887" y="698143"/>
                </a:lnTo>
                <a:lnTo>
                  <a:pt x="2022305" y="696915"/>
                </a:lnTo>
                <a:lnTo>
                  <a:pt x="2022369" y="684081"/>
                </a:lnTo>
                <a:lnTo>
                  <a:pt x="2022466" y="670365"/>
                </a:lnTo>
                <a:lnTo>
                  <a:pt x="2022546" y="643508"/>
                </a:lnTo>
                <a:lnTo>
                  <a:pt x="2022305" y="627547"/>
                </a:lnTo>
                <a:lnTo>
                  <a:pt x="2020278" y="583271"/>
                </a:lnTo>
                <a:lnTo>
                  <a:pt x="2017563" y="538995"/>
                </a:lnTo>
                <a:lnTo>
                  <a:pt x="2016454" y="494949"/>
                </a:lnTo>
                <a:lnTo>
                  <a:pt x="2019246" y="451364"/>
                </a:lnTo>
                <a:lnTo>
                  <a:pt x="2024294" y="408431"/>
                </a:lnTo>
                <a:lnTo>
                  <a:pt x="2021082" y="388288"/>
                </a:lnTo>
                <a:lnTo>
                  <a:pt x="2002723" y="385411"/>
                </a:lnTo>
                <a:lnTo>
                  <a:pt x="2330125" y="385411"/>
                </a:lnTo>
                <a:lnTo>
                  <a:pt x="2331327" y="396489"/>
                </a:lnTo>
                <a:lnTo>
                  <a:pt x="2336927" y="446515"/>
                </a:lnTo>
                <a:lnTo>
                  <a:pt x="2348346" y="547197"/>
                </a:lnTo>
                <a:lnTo>
                  <a:pt x="2353934" y="597539"/>
                </a:lnTo>
                <a:lnTo>
                  <a:pt x="2359312" y="647891"/>
                </a:lnTo>
                <a:lnTo>
                  <a:pt x="2364372" y="698143"/>
                </a:lnTo>
                <a:close/>
              </a:path>
              <a:path w="2444750" h="2357120">
                <a:moveTo>
                  <a:pt x="2443406" y="1574760"/>
                </a:moveTo>
                <a:lnTo>
                  <a:pt x="486332" y="1574760"/>
                </a:lnTo>
                <a:lnTo>
                  <a:pt x="501018" y="1574146"/>
                </a:lnTo>
                <a:lnTo>
                  <a:pt x="543242" y="1455668"/>
                </a:lnTo>
                <a:lnTo>
                  <a:pt x="2430411" y="1455668"/>
                </a:lnTo>
                <a:lnTo>
                  <a:pt x="2435982" y="1499048"/>
                </a:lnTo>
                <a:lnTo>
                  <a:pt x="2441486" y="1547135"/>
                </a:lnTo>
                <a:lnTo>
                  <a:pt x="2443406" y="1574760"/>
                </a:lnTo>
                <a:close/>
              </a:path>
              <a:path w="2444750" h="2357120">
                <a:moveTo>
                  <a:pt x="606884" y="2356840"/>
                </a:moveTo>
                <a:lnTo>
                  <a:pt x="559401" y="2355267"/>
                </a:lnTo>
                <a:lnTo>
                  <a:pt x="511574" y="2347478"/>
                </a:lnTo>
                <a:lnTo>
                  <a:pt x="463518" y="2337157"/>
                </a:lnTo>
                <a:lnTo>
                  <a:pt x="404703" y="2325941"/>
                </a:lnTo>
                <a:lnTo>
                  <a:pt x="385438" y="2322155"/>
                </a:lnTo>
                <a:lnTo>
                  <a:pt x="370512" y="2320563"/>
                </a:lnTo>
                <a:lnTo>
                  <a:pt x="1712772" y="2320563"/>
                </a:lnTo>
                <a:lnTo>
                  <a:pt x="1686120" y="2322693"/>
                </a:lnTo>
                <a:lnTo>
                  <a:pt x="1648454" y="2324956"/>
                </a:lnTo>
                <a:lnTo>
                  <a:pt x="1473752" y="2324956"/>
                </a:lnTo>
                <a:lnTo>
                  <a:pt x="1423406" y="2325954"/>
                </a:lnTo>
                <a:lnTo>
                  <a:pt x="1373117" y="2328390"/>
                </a:lnTo>
                <a:lnTo>
                  <a:pt x="1291634" y="2333424"/>
                </a:lnTo>
                <a:lnTo>
                  <a:pt x="1018422" y="2333424"/>
                </a:lnTo>
                <a:lnTo>
                  <a:pt x="966916" y="2334288"/>
                </a:lnTo>
                <a:lnTo>
                  <a:pt x="915435" y="2336243"/>
                </a:lnTo>
                <a:lnTo>
                  <a:pt x="863976" y="2339037"/>
                </a:lnTo>
                <a:lnTo>
                  <a:pt x="606884" y="2356840"/>
                </a:lnTo>
                <a:close/>
              </a:path>
              <a:path w="2444750" h="2357120">
                <a:moveTo>
                  <a:pt x="1578084" y="2327348"/>
                </a:moveTo>
                <a:lnTo>
                  <a:pt x="1473752" y="2324956"/>
                </a:lnTo>
                <a:lnTo>
                  <a:pt x="1648454" y="2324956"/>
                </a:lnTo>
                <a:lnTo>
                  <a:pt x="1632068" y="2325941"/>
                </a:lnTo>
                <a:lnTo>
                  <a:pt x="1578084" y="2327348"/>
                </a:lnTo>
                <a:close/>
              </a:path>
              <a:path w="2444750" h="2357120">
                <a:moveTo>
                  <a:pt x="1171960" y="2337560"/>
                </a:moveTo>
                <a:lnTo>
                  <a:pt x="1069958" y="2333900"/>
                </a:lnTo>
                <a:lnTo>
                  <a:pt x="1018422" y="2333424"/>
                </a:lnTo>
                <a:lnTo>
                  <a:pt x="1291634" y="2333424"/>
                </a:lnTo>
                <a:lnTo>
                  <a:pt x="1272596" y="2334587"/>
                </a:lnTo>
                <a:lnTo>
                  <a:pt x="1222306" y="2336850"/>
                </a:lnTo>
                <a:lnTo>
                  <a:pt x="1171960" y="2337560"/>
                </a:lnTo>
                <a:close/>
              </a:path>
            </a:pathLst>
          </a:custGeom>
          <a:solidFill>
            <a:srgbClr val="FFD5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738456"/>
            <a:ext cx="3131185" cy="1409700"/>
          </a:xfrm>
          <a:custGeom>
            <a:avLst/>
            <a:gdLst/>
            <a:ahLst/>
            <a:cxnLst/>
            <a:rect l="l" t="t" r="r" b="b"/>
            <a:pathLst>
              <a:path w="3131185" h="1409700">
                <a:moveTo>
                  <a:pt x="2715137" y="554"/>
                </a:moveTo>
                <a:lnTo>
                  <a:pt x="2714264" y="0"/>
                </a:lnTo>
                <a:lnTo>
                  <a:pt x="2715112" y="0"/>
                </a:lnTo>
                <a:lnTo>
                  <a:pt x="2715137" y="554"/>
                </a:lnTo>
                <a:close/>
              </a:path>
              <a:path w="3131185" h="1409700">
                <a:moveTo>
                  <a:pt x="2804384" y="25400"/>
                </a:moveTo>
                <a:lnTo>
                  <a:pt x="2717120" y="25400"/>
                </a:lnTo>
                <a:lnTo>
                  <a:pt x="2716272" y="12700"/>
                </a:lnTo>
                <a:lnTo>
                  <a:pt x="2734251" y="12700"/>
                </a:lnTo>
                <a:lnTo>
                  <a:pt x="2755666" y="0"/>
                </a:lnTo>
                <a:lnTo>
                  <a:pt x="2804384" y="25400"/>
                </a:lnTo>
                <a:close/>
              </a:path>
              <a:path w="3131185" h="1409700">
                <a:moveTo>
                  <a:pt x="2734251" y="12700"/>
                </a:moveTo>
                <a:lnTo>
                  <a:pt x="2715692" y="12700"/>
                </a:lnTo>
                <a:lnTo>
                  <a:pt x="2715137" y="554"/>
                </a:lnTo>
                <a:lnTo>
                  <a:pt x="2734251" y="12700"/>
                </a:lnTo>
                <a:close/>
              </a:path>
              <a:path w="3131185" h="1409700">
                <a:moveTo>
                  <a:pt x="2874160" y="25400"/>
                </a:moveTo>
                <a:lnTo>
                  <a:pt x="2830148" y="25400"/>
                </a:lnTo>
                <a:lnTo>
                  <a:pt x="2858456" y="12700"/>
                </a:lnTo>
                <a:lnTo>
                  <a:pt x="2865237" y="12700"/>
                </a:lnTo>
                <a:lnTo>
                  <a:pt x="2874160" y="25400"/>
                </a:lnTo>
                <a:close/>
              </a:path>
              <a:path w="3131185" h="1409700">
                <a:moveTo>
                  <a:pt x="3055470" y="63500"/>
                </a:moveTo>
                <a:lnTo>
                  <a:pt x="2337368" y="63500"/>
                </a:lnTo>
                <a:lnTo>
                  <a:pt x="2335873" y="38100"/>
                </a:lnTo>
                <a:lnTo>
                  <a:pt x="2364471" y="38100"/>
                </a:lnTo>
                <a:lnTo>
                  <a:pt x="2370204" y="25400"/>
                </a:lnTo>
                <a:lnTo>
                  <a:pt x="2391863" y="25400"/>
                </a:lnTo>
                <a:lnTo>
                  <a:pt x="2412854" y="38100"/>
                </a:lnTo>
                <a:lnTo>
                  <a:pt x="2434648" y="50800"/>
                </a:lnTo>
                <a:lnTo>
                  <a:pt x="3028077" y="50800"/>
                </a:lnTo>
                <a:lnTo>
                  <a:pt x="3055470" y="63500"/>
                </a:lnTo>
                <a:close/>
              </a:path>
              <a:path w="3131185" h="1409700">
                <a:moveTo>
                  <a:pt x="2541520" y="38100"/>
                </a:moveTo>
                <a:lnTo>
                  <a:pt x="2535810" y="38100"/>
                </a:lnTo>
                <a:lnTo>
                  <a:pt x="2538665" y="25400"/>
                </a:lnTo>
                <a:lnTo>
                  <a:pt x="2541520" y="38100"/>
                </a:lnTo>
                <a:close/>
              </a:path>
              <a:path w="3131185" h="1409700">
                <a:moveTo>
                  <a:pt x="2908423" y="38100"/>
                </a:moveTo>
                <a:lnTo>
                  <a:pt x="2678573" y="38100"/>
                </a:lnTo>
                <a:lnTo>
                  <a:pt x="2697847" y="25400"/>
                </a:lnTo>
                <a:lnTo>
                  <a:pt x="2901285" y="25400"/>
                </a:lnTo>
                <a:lnTo>
                  <a:pt x="2908423" y="38100"/>
                </a:lnTo>
                <a:close/>
              </a:path>
              <a:path w="3131185" h="1409700">
                <a:moveTo>
                  <a:pt x="2980184" y="38100"/>
                </a:moveTo>
                <a:lnTo>
                  <a:pt x="2908423" y="38100"/>
                </a:lnTo>
                <a:lnTo>
                  <a:pt x="2914134" y="25400"/>
                </a:lnTo>
                <a:lnTo>
                  <a:pt x="2959283" y="25400"/>
                </a:lnTo>
                <a:lnTo>
                  <a:pt x="2980184" y="38100"/>
                </a:lnTo>
                <a:close/>
              </a:path>
              <a:path w="3131185" h="1409700">
                <a:moveTo>
                  <a:pt x="3028077" y="50800"/>
                </a:moveTo>
                <a:lnTo>
                  <a:pt x="2434648" y="50800"/>
                </a:lnTo>
                <a:lnTo>
                  <a:pt x="2458717" y="38100"/>
                </a:lnTo>
                <a:lnTo>
                  <a:pt x="3001220" y="38100"/>
                </a:lnTo>
                <a:lnTo>
                  <a:pt x="3028077" y="50800"/>
                </a:lnTo>
                <a:close/>
              </a:path>
              <a:path w="3131185" h="1409700">
                <a:moveTo>
                  <a:pt x="2143834" y="88900"/>
                </a:moveTo>
                <a:lnTo>
                  <a:pt x="2113228" y="88900"/>
                </a:lnTo>
                <a:lnTo>
                  <a:pt x="2106090" y="50800"/>
                </a:lnTo>
                <a:lnTo>
                  <a:pt x="2123757" y="63500"/>
                </a:lnTo>
                <a:lnTo>
                  <a:pt x="2136071" y="63500"/>
                </a:lnTo>
                <a:lnTo>
                  <a:pt x="2143030" y="76200"/>
                </a:lnTo>
                <a:lnTo>
                  <a:pt x="2143834" y="88900"/>
                </a:lnTo>
                <a:close/>
              </a:path>
              <a:path w="3131185" h="1409700">
                <a:moveTo>
                  <a:pt x="3123640" y="76200"/>
                </a:moveTo>
                <a:lnTo>
                  <a:pt x="2194604" y="76200"/>
                </a:lnTo>
                <a:lnTo>
                  <a:pt x="2198887" y="50800"/>
                </a:lnTo>
                <a:lnTo>
                  <a:pt x="2213163" y="63500"/>
                </a:lnTo>
                <a:lnTo>
                  <a:pt x="3119089" y="63500"/>
                </a:lnTo>
                <a:lnTo>
                  <a:pt x="3123640" y="76200"/>
                </a:lnTo>
                <a:close/>
              </a:path>
              <a:path w="3131185" h="1409700">
                <a:moveTo>
                  <a:pt x="3119089" y="63500"/>
                </a:moveTo>
                <a:lnTo>
                  <a:pt x="3083934" y="63500"/>
                </a:lnTo>
                <a:lnTo>
                  <a:pt x="3114004" y="50800"/>
                </a:lnTo>
                <a:lnTo>
                  <a:pt x="3119089" y="63500"/>
                </a:lnTo>
                <a:close/>
              </a:path>
              <a:path w="3131185" h="1409700">
                <a:moveTo>
                  <a:pt x="3116859" y="127000"/>
                </a:moveTo>
                <a:lnTo>
                  <a:pt x="1926208" y="127000"/>
                </a:lnTo>
                <a:lnTo>
                  <a:pt x="1937562" y="114300"/>
                </a:lnTo>
                <a:lnTo>
                  <a:pt x="1935666" y="101600"/>
                </a:lnTo>
                <a:lnTo>
                  <a:pt x="1930826" y="88900"/>
                </a:lnTo>
                <a:lnTo>
                  <a:pt x="1933346" y="76200"/>
                </a:lnTo>
                <a:lnTo>
                  <a:pt x="1990452" y="114300"/>
                </a:lnTo>
                <a:lnTo>
                  <a:pt x="3102583" y="114300"/>
                </a:lnTo>
                <a:lnTo>
                  <a:pt x="3116859" y="127000"/>
                </a:lnTo>
                <a:close/>
              </a:path>
              <a:path w="3131185" h="1409700">
                <a:moveTo>
                  <a:pt x="2144637" y="101600"/>
                </a:moveTo>
                <a:lnTo>
                  <a:pt x="2067254" y="101600"/>
                </a:lnTo>
                <a:lnTo>
                  <a:pt x="2078787" y="88900"/>
                </a:lnTo>
                <a:lnTo>
                  <a:pt x="2092193" y="76200"/>
                </a:lnTo>
                <a:lnTo>
                  <a:pt x="2113228" y="88900"/>
                </a:lnTo>
                <a:lnTo>
                  <a:pt x="2143834" y="88900"/>
                </a:lnTo>
                <a:lnTo>
                  <a:pt x="2144637" y="101600"/>
                </a:lnTo>
                <a:close/>
              </a:path>
              <a:path w="3131185" h="1409700">
                <a:moveTo>
                  <a:pt x="3102583" y="114300"/>
                </a:moveTo>
                <a:lnTo>
                  <a:pt x="1990452" y="114300"/>
                </a:lnTo>
                <a:lnTo>
                  <a:pt x="2006267" y="101600"/>
                </a:lnTo>
                <a:lnTo>
                  <a:pt x="2151775" y="101600"/>
                </a:lnTo>
                <a:lnTo>
                  <a:pt x="2160341" y="76200"/>
                </a:lnTo>
                <a:lnTo>
                  <a:pt x="3127655" y="76200"/>
                </a:lnTo>
                <a:lnTo>
                  <a:pt x="3131135" y="88900"/>
                </a:lnTo>
                <a:lnTo>
                  <a:pt x="3102583" y="114300"/>
                </a:lnTo>
                <a:close/>
              </a:path>
              <a:path w="3131185" h="1409700">
                <a:moveTo>
                  <a:pt x="1662094" y="127000"/>
                </a:moveTo>
                <a:lnTo>
                  <a:pt x="1599768" y="127000"/>
                </a:lnTo>
                <a:lnTo>
                  <a:pt x="1618550" y="114300"/>
                </a:lnTo>
                <a:lnTo>
                  <a:pt x="1656382" y="114300"/>
                </a:lnTo>
                <a:lnTo>
                  <a:pt x="1662094" y="127000"/>
                </a:lnTo>
                <a:close/>
              </a:path>
              <a:path w="3131185" h="1409700">
                <a:moveTo>
                  <a:pt x="3131135" y="139700"/>
                </a:moveTo>
                <a:lnTo>
                  <a:pt x="1869638" y="139700"/>
                </a:lnTo>
                <a:lnTo>
                  <a:pt x="1887416" y="127000"/>
                </a:lnTo>
                <a:lnTo>
                  <a:pt x="1904793" y="114300"/>
                </a:lnTo>
                <a:lnTo>
                  <a:pt x="1926208" y="127000"/>
                </a:lnTo>
                <a:lnTo>
                  <a:pt x="3116859" y="127000"/>
                </a:lnTo>
                <a:lnTo>
                  <a:pt x="3131135" y="139700"/>
                </a:lnTo>
                <a:close/>
              </a:path>
              <a:path w="3131185" h="1409700">
                <a:moveTo>
                  <a:pt x="1476501" y="165100"/>
                </a:moveTo>
                <a:lnTo>
                  <a:pt x="1442238" y="152400"/>
                </a:lnTo>
                <a:lnTo>
                  <a:pt x="1443666" y="139700"/>
                </a:lnTo>
                <a:lnTo>
                  <a:pt x="1475073" y="127000"/>
                </a:lnTo>
                <a:lnTo>
                  <a:pt x="1475297" y="139700"/>
                </a:lnTo>
                <a:lnTo>
                  <a:pt x="1476278" y="152400"/>
                </a:lnTo>
                <a:lnTo>
                  <a:pt x="1476501" y="165100"/>
                </a:lnTo>
                <a:close/>
              </a:path>
              <a:path w="3131185" h="1409700">
                <a:moveTo>
                  <a:pt x="1710634" y="152400"/>
                </a:moveTo>
                <a:lnTo>
                  <a:pt x="1556270" y="152400"/>
                </a:lnTo>
                <a:lnTo>
                  <a:pt x="1563586" y="139700"/>
                </a:lnTo>
                <a:lnTo>
                  <a:pt x="1567869" y="127000"/>
                </a:lnTo>
                <a:lnTo>
                  <a:pt x="1679360" y="127000"/>
                </a:lnTo>
                <a:lnTo>
                  <a:pt x="1684937" y="139700"/>
                </a:lnTo>
                <a:lnTo>
                  <a:pt x="1702068" y="139700"/>
                </a:lnTo>
                <a:lnTo>
                  <a:pt x="1710634" y="152400"/>
                </a:lnTo>
                <a:close/>
              </a:path>
              <a:path w="3131185" h="1409700">
                <a:moveTo>
                  <a:pt x="3092589" y="203200"/>
                </a:moveTo>
                <a:lnTo>
                  <a:pt x="1512191" y="203200"/>
                </a:lnTo>
                <a:lnTo>
                  <a:pt x="1509001" y="190500"/>
                </a:lnTo>
                <a:lnTo>
                  <a:pt x="1503157" y="177800"/>
                </a:lnTo>
                <a:lnTo>
                  <a:pt x="1500770" y="165100"/>
                </a:lnTo>
                <a:lnTo>
                  <a:pt x="1500770" y="152400"/>
                </a:lnTo>
                <a:lnTo>
                  <a:pt x="1502198" y="139700"/>
                </a:lnTo>
                <a:lnTo>
                  <a:pt x="1507752" y="139700"/>
                </a:lnTo>
                <a:lnTo>
                  <a:pt x="1513440" y="152400"/>
                </a:lnTo>
                <a:lnTo>
                  <a:pt x="1526155" y="152400"/>
                </a:lnTo>
                <a:lnTo>
                  <a:pt x="1527895" y="165100"/>
                </a:lnTo>
                <a:lnTo>
                  <a:pt x="1529635" y="165100"/>
                </a:lnTo>
                <a:lnTo>
                  <a:pt x="1532178" y="177800"/>
                </a:lnTo>
                <a:lnTo>
                  <a:pt x="3122926" y="177800"/>
                </a:lnTo>
                <a:lnTo>
                  <a:pt x="3109631" y="190500"/>
                </a:lnTo>
                <a:lnTo>
                  <a:pt x="3092589" y="203200"/>
                </a:lnTo>
                <a:close/>
              </a:path>
              <a:path w="3131185" h="1409700">
                <a:moveTo>
                  <a:pt x="1780589" y="152400"/>
                </a:moveTo>
                <a:lnTo>
                  <a:pt x="1714917" y="152400"/>
                </a:lnTo>
                <a:lnTo>
                  <a:pt x="1736823" y="139700"/>
                </a:lnTo>
                <a:lnTo>
                  <a:pt x="1763502" y="139700"/>
                </a:lnTo>
                <a:lnTo>
                  <a:pt x="1780589" y="152400"/>
                </a:lnTo>
                <a:close/>
              </a:path>
              <a:path w="3131185" h="1409700">
                <a:moveTo>
                  <a:pt x="3122926" y="177800"/>
                </a:moveTo>
                <a:lnTo>
                  <a:pt x="1532178" y="177800"/>
                </a:lnTo>
                <a:lnTo>
                  <a:pt x="1541101" y="165100"/>
                </a:lnTo>
                <a:lnTo>
                  <a:pt x="1548953" y="152400"/>
                </a:lnTo>
                <a:lnTo>
                  <a:pt x="1780589" y="152400"/>
                </a:lnTo>
                <a:lnTo>
                  <a:pt x="1780589" y="139700"/>
                </a:lnTo>
                <a:lnTo>
                  <a:pt x="3129708" y="139700"/>
                </a:lnTo>
                <a:lnTo>
                  <a:pt x="3129708" y="152400"/>
                </a:lnTo>
                <a:lnTo>
                  <a:pt x="3130332" y="165100"/>
                </a:lnTo>
                <a:lnTo>
                  <a:pt x="3122926" y="177800"/>
                </a:lnTo>
                <a:close/>
              </a:path>
              <a:path w="3131185" h="1409700">
                <a:moveTo>
                  <a:pt x="3024062" y="241300"/>
                </a:moveTo>
                <a:lnTo>
                  <a:pt x="1415112" y="241300"/>
                </a:lnTo>
                <a:lnTo>
                  <a:pt x="1393697" y="165100"/>
                </a:lnTo>
                <a:lnTo>
                  <a:pt x="1399408" y="165100"/>
                </a:lnTo>
                <a:lnTo>
                  <a:pt x="1436526" y="190500"/>
                </a:lnTo>
                <a:lnTo>
                  <a:pt x="1429388" y="190500"/>
                </a:lnTo>
                <a:lnTo>
                  <a:pt x="1435099" y="203200"/>
                </a:lnTo>
                <a:lnTo>
                  <a:pt x="3078669" y="203200"/>
                </a:lnTo>
                <a:lnTo>
                  <a:pt x="3072513" y="215900"/>
                </a:lnTo>
                <a:lnTo>
                  <a:pt x="3066892" y="215900"/>
                </a:lnTo>
                <a:lnTo>
                  <a:pt x="3024062" y="241300"/>
                </a:lnTo>
                <a:close/>
              </a:path>
              <a:path w="3131185" h="1409700">
                <a:moveTo>
                  <a:pt x="1497023" y="190500"/>
                </a:moveTo>
                <a:lnTo>
                  <a:pt x="1469206" y="190500"/>
                </a:lnTo>
                <a:lnTo>
                  <a:pt x="1474894" y="177800"/>
                </a:lnTo>
                <a:lnTo>
                  <a:pt x="1491111" y="177800"/>
                </a:lnTo>
                <a:lnTo>
                  <a:pt x="1497023" y="190500"/>
                </a:lnTo>
                <a:close/>
              </a:path>
              <a:path w="3131185" h="1409700">
                <a:moveTo>
                  <a:pt x="1512191" y="203200"/>
                </a:moveTo>
                <a:lnTo>
                  <a:pt x="1457941" y="203200"/>
                </a:lnTo>
                <a:lnTo>
                  <a:pt x="1463651" y="190500"/>
                </a:lnTo>
                <a:lnTo>
                  <a:pt x="1503737" y="190500"/>
                </a:lnTo>
                <a:lnTo>
                  <a:pt x="1512191" y="203200"/>
                </a:lnTo>
                <a:close/>
              </a:path>
              <a:path w="3131185" h="1409700">
                <a:moveTo>
                  <a:pt x="2873201" y="330200"/>
                </a:moveTo>
                <a:lnTo>
                  <a:pt x="992531" y="330200"/>
                </a:lnTo>
                <a:lnTo>
                  <a:pt x="1023939" y="266700"/>
                </a:lnTo>
                <a:lnTo>
                  <a:pt x="983965" y="228600"/>
                </a:lnTo>
                <a:lnTo>
                  <a:pt x="989675" y="215900"/>
                </a:lnTo>
                <a:lnTo>
                  <a:pt x="1049636" y="266700"/>
                </a:lnTo>
                <a:lnTo>
                  <a:pt x="1036943" y="279400"/>
                </a:lnTo>
                <a:lnTo>
                  <a:pt x="1033754" y="292100"/>
                </a:lnTo>
                <a:lnTo>
                  <a:pt x="1041003" y="292100"/>
                </a:lnTo>
                <a:lnTo>
                  <a:pt x="1059630" y="317500"/>
                </a:lnTo>
                <a:lnTo>
                  <a:pt x="2892719" y="317500"/>
                </a:lnTo>
                <a:lnTo>
                  <a:pt x="2873201" y="330200"/>
                </a:lnTo>
                <a:close/>
              </a:path>
              <a:path w="3131185" h="1409700">
                <a:moveTo>
                  <a:pt x="1338019" y="254000"/>
                </a:moveTo>
                <a:lnTo>
                  <a:pt x="1285330" y="254000"/>
                </a:lnTo>
                <a:lnTo>
                  <a:pt x="1298402" y="241300"/>
                </a:lnTo>
                <a:lnTo>
                  <a:pt x="1310939" y="228600"/>
                </a:lnTo>
                <a:lnTo>
                  <a:pt x="1319460" y="215900"/>
                </a:lnTo>
                <a:lnTo>
                  <a:pt x="1338019" y="254000"/>
                </a:lnTo>
                <a:close/>
              </a:path>
              <a:path w="3131185" h="1409700">
                <a:moveTo>
                  <a:pt x="1229519" y="241300"/>
                </a:moveTo>
                <a:lnTo>
                  <a:pt x="1173952" y="241300"/>
                </a:lnTo>
                <a:lnTo>
                  <a:pt x="1175268" y="228600"/>
                </a:lnTo>
                <a:lnTo>
                  <a:pt x="1229519" y="241300"/>
                </a:lnTo>
                <a:close/>
              </a:path>
              <a:path w="3131185" h="1409700">
                <a:moveTo>
                  <a:pt x="1261841" y="241300"/>
                </a:moveTo>
                <a:lnTo>
                  <a:pt x="1238865" y="241300"/>
                </a:lnTo>
                <a:lnTo>
                  <a:pt x="1249684" y="228600"/>
                </a:lnTo>
                <a:lnTo>
                  <a:pt x="1261841" y="241300"/>
                </a:lnTo>
                <a:close/>
              </a:path>
              <a:path w="3131185" h="1409700">
                <a:moveTo>
                  <a:pt x="2907888" y="317500"/>
                </a:moveTo>
                <a:lnTo>
                  <a:pt x="1059630" y="317500"/>
                </a:lnTo>
                <a:lnTo>
                  <a:pt x="1077564" y="292100"/>
                </a:lnTo>
                <a:lnTo>
                  <a:pt x="1102459" y="292100"/>
                </a:lnTo>
                <a:lnTo>
                  <a:pt x="1126282" y="279400"/>
                </a:lnTo>
                <a:lnTo>
                  <a:pt x="1141005" y="266700"/>
                </a:lnTo>
                <a:lnTo>
                  <a:pt x="1168130" y="254000"/>
                </a:lnTo>
                <a:lnTo>
                  <a:pt x="1338019" y="254000"/>
                </a:lnTo>
                <a:lnTo>
                  <a:pt x="1354415" y="241300"/>
                </a:lnTo>
                <a:lnTo>
                  <a:pt x="1371747" y="228600"/>
                </a:lnTo>
                <a:lnTo>
                  <a:pt x="1390418" y="228600"/>
                </a:lnTo>
                <a:lnTo>
                  <a:pt x="1410829" y="241300"/>
                </a:lnTo>
                <a:lnTo>
                  <a:pt x="3024062" y="241300"/>
                </a:lnTo>
                <a:lnTo>
                  <a:pt x="3019980" y="254000"/>
                </a:lnTo>
                <a:lnTo>
                  <a:pt x="3011749" y="266700"/>
                </a:lnTo>
                <a:lnTo>
                  <a:pt x="2998967" y="279400"/>
                </a:lnTo>
                <a:lnTo>
                  <a:pt x="2938404" y="279400"/>
                </a:lnTo>
                <a:lnTo>
                  <a:pt x="2934478" y="304800"/>
                </a:lnTo>
                <a:lnTo>
                  <a:pt x="2923057" y="304800"/>
                </a:lnTo>
                <a:lnTo>
                  <a:pt x="2907888" y="317500"/>
                </a:lnTo>
                <a:close/>
              </a:path>
              <a:path w="3131185" h="1409700">
                <a:moveTo>
                  <a:pt x="1285330" y="254000"/>
                </a:moveTo>
                <a:lnTo>
                  <a:pt x="1170249" y="254000"/>
                </a:lnTo>
                <a:lnTo>
                  <a:pt x="1172234" y="241300"/>
                </a:lnTo>
                <a:lnTo>
                  <a:pt x="1275203" y="241300"/>
                </a:lnTo>
                <a:lnTo>
                  <a:pt x="1285330" y="254000"/>
                </a:lnTo>
                <a:close/>
              </a:path>
              <a:path w="3131185" h="1409700">
                <a:moveTo>
                  <a:pt x="795517" y="279400"/>
                </a:moveTo>
                <a:lnTo>
                  <a:pt x="745550" y="279400"/>
                </a:lnTo>
                <a:lnTo>
                  <a:pt x="756369" y="266700"/>
                </a:lnTo>
                <a:lnTo>
                  <a:pt x="780683" y="266700"/>
                </a:lnTo>
                <a:lnTo>
                  <a:pt x="795517" y="279400"/>
                </a:lnTo>
                <a:close/>
              </a:path>
              <a:path w="3131185" h="1409700">
                <a:moveTo>
                  <a:pt x="2960755" y="292100"/>
                </a:moveTo>
                <a:lnTo>
                  <a:pt x="2952680" y="292100"/>
                </a:lnTo>
                <a:lnTo>
                  <a:pt x="2942687" y="279400"/>
                </a:lnTo>
                <a:lnTo>
                  <a:pt x="2968028" y="279400"/>
                </a:lnTo>
                <a:lnTo>
                  <a:pt x="2960755" y="292100"/>
                </a:lnTo>
                <a:close/>
              </a:path>
              <a:path w="3131185" h="1409700">
                <a:moveTo>
                  <a:pt x="2846321" y="368300"/>
                </a:moveTo>
                <a:lnTo>
                  <a:pt x="805510" y="368300"/>
                </a:lnTo>
                <a:lnTo>
                  <a:pt x="808722" y="330200"/>
                </a:lnTo>
                <a:lnTo>
                  <a:pt x="861188" y="330200"/>
                </a:lnTo>
                <a:lnTo>
                  <a:pt x="841201" y="292100"/>
                </a:lnTo>
                <a:lnTo>
                  <a:pt x="881175" y="292100"/>
                </a:lnTo>
                <a:lnTo>
                  <a:pt x="889741" y="304800"/>
                </a:lnTo>
                <a:lnTo>
                  <a:pt x="894024" y="304800"/>
                </a:lnTo>
                <a:lnTo>
                  <a:pt x="894024" y="330200"/>
                </a:lnTo>
                <a:lnTo>
                  <a:pt x="906872" y="342900"/>
                </a:lnTo>
                <a:lnTo>
                  <a:pt x="2812772" y="342900"/>
                </a:lnTo>
                <a:lnTo>
                  <a:pt x="2829680" y="355600"/>
                </a:lnTo>
                <a:lnTo>
                  <a:pt x="2846321" y="368300"/>
                </a:lnTo>
                <a:close/>
              </a:path>
              <a:path w="3131185" h="1409700">
                <a:moveTo>
                  <a:pt x="992531" y="330200"/>
                </a:moveTo>
                <a:lnTo>
                  <a:pt x="927194" y="330200"/>
                </a:lnTo>
                <a:lnTo>
                  <a:pt x="943099" y="317500"/>
                </a:lnTo>
                <a:lnTo>
                  <a:pt x="958736" y="317500"/>
                </a:lnTo>
                <a:lnTo>
                  <a:pt x="973971" y="304800"/>
                </a:lnTo>
                <a:lnTo>
                  <a:pt x="992531" y="330200"/>
                </a:lnTo>
                <a:close/>
              </a:path>
              <a:path w="3131185" h="1409700">
                <a:moveTo>
                  <a:pt x="662635" y="381000"/>
                </a:moveTo>
                <a:lnTo>
                  <a:pt x="569950" y="381000"/>
                </a:lnTo>
                <a:lnTo>
                  <a:pt x="601358" y="317500"/>
                </a:lnTo>
                <a:lnTo>
                  <a:pt x="611195" y="330200"/>
                </a:lnTo>
                <a:lnTo>
                  <a:pt x="622237" y="342900"/>
                </a:lnTo>
                <a:lnTo>
                  <a:pt x="652753" y="342900"/>
                </a:lnTo>
                <a:lnTo>
                  <a:pt x="652753" y="368300"/>
                </a:lnTo>
                <a:lnTo>
                  <a:pt x="662635" y="381000"/>
                </a:lnTo>
                <a:close/>
              </a:path>
              <a:path w="3131185" h="1409700">
                <a:moveTo>
                  <a:pt x="652753" y="342900"/>
                </a:moveTo>
                <a:lnTo>
                  <a:pt x="635688" y="342900"/>
                </a:lnTo>
                <a:lnTo>
                  <a:pt x="652753" y="330200"/>
                </a:lnTo>
                <a:lnTo>
                  <a:pt x="652753" y="342900"/>
                </a:lnTo>
                <a:close/>
              </a:path>
              <a:path w="3131185" h="1409700">
                <a:moveTo>
                  <a:pt x="2879982" y="381000"/>
                </a:moveTo>
                <a:lnTo>
                  <a:pt x="753022" y="381000"/>
                </a:lnTo>
                <a:lnTo>
                  <a:pt x="747512" y="368300"/>
                </a:lnTo>
                <a:lnTo>
                  <a:pt x="741735" y="355600"/>
                </a:lnTo>
                <a:lnTo>
                  <a:pt x="719852" y="355600"/>
                </a:lnTo>
                <a:lnTo>
                  <a:pt x="731630" y="342900"/>
                </a:lnTo>
                <a:lnTo>
                  <a:pt x="746620" y="330200"/>
                </a:lnTo>
                <a:lnTo>
                  <a:pt x="769640" y="342900"/>
                </a:lnTo>
                <a:lnTo>
                  <a:pt x="805510" y="368300"/>
                </a:lnTo>
                <a:lnTo>
                  <a:pt x="2882905" y="368300"/>
                </a:lnTo>
                <a:lnTo>
                  <a:pt x="2879982" y="381000"/>
                </a:lnTo>
                <a:close/>
              </a:path>
              <a:path w="3131185" h="1409700">
                <a:moveTo>
                  <a:pt x="2833093" y="342900"/>
                </a:moveTo>
                <a:lnTo>
                  <a:pt x="906872" y="342900"/>
                </a:lnTo>
                <a:lnTo>
                  <a:pt x="911155" y="330200"/>
                </a:lnTo>
                <a:lnTo>
                  <a:pt x="2853281" y="330200"/>
                </a:lnTo>
                <a:lnTo>
                  <a:pt x="2833093" y="342900"/>
                </a:lnTo>
                <a:close/>
              </a:path>
              <a:path w="3131185" h="1409700">
                <a:moveTo>
                  <a:pt x="569950" y="381000"/>
                </a:moveTo>
                <a:lnTo>
                  <a:pt x="516770" y="381000"/>
                </a:lnTo>
                <a:lnTo>
                  <a:pt x="531180" y="368300"/>
                </a:lnTo>
                <a:lnTo>
                  <a:pt x="539969" y="355600"/>
                </a:lnTo>
                <a:lnTo>
                  <a:pt x="569950" y="381000"/>
                </a:lnTo>
                <a:close/>
              </a:path>
              <a:path w="3131185" h="1409700">
                <a:moveTo>
                  <a:pt x="2882905" y="368300"/>
                </a:moveTo>
                <a:lnTo>
                  <a:pt x="2862962" y="368300"/>
                </a:lnTo>
                <a:lnTo>
                  <a:pt x="2879871" y="355600"/>
                </a:lnTo>
                <a:lnTo>
                  <a:pt x="2885024" y="355600"/>
                </a:lnTo>
                <a:lnTo>
                  <a:pt x="2882905" y="368300"/>
                </a:lnTo>
                <a:close/>
              </a:path>
              <a:path w="3131185" h="1409700">
                <a:moveTo>
                  <a:pt x="683469" y="393700"/>
                </a:moveTo>
                <a:lnTo>
                  <a:pt x="477153" y="393700"/>
                </a:lnTo>
                <a:lnTo>
                  <a:pt x="478581" y="368300"/>
                </a:lnTo>
                <a:lnTo>
                  <a:pt x="498612" y="381000"/>
                </a:lnTo>
                <a:lnTo>
                  <a:pt x="672918" y="381000"/>
                </a:lnTo>
                <a:lnTo>
                  <a:pt x="683469" y="393700"/>
                </a:lnTo>
                <a:close/>
              </a:path>
              <a:path w="3131185" h="1409700">
                <a:moveTo>
                  <a:pt x="2863989" y="406400"/>
                </a:moveTo>
                <a:lnTo>
                  <a:pt x="699865" y="406400"/>
                </a:lnTo>
                <a:lnTo>
                  <a:pt x="709858" y="393700"/>
                </a:lnTo>
                <a:lnTo>
                  <a:pt x="749832" y="393700"/>
                </a:lnTo>
                <a:lnTo>
                  <a:pt x="758398" y="381000"/>
                </a:lnTo>
                <a:lnTo>
                  <a:pt x="2875588" y="381000"/>
                </a:lnTo>
                <a:lnTo>
                  <a:pt x="2867045" y="393700"/>
                </a:lnTo>
                <a:lnTo>
                  <a:pt x="2863989" y="406400"/>
                </a:lnTo>
                <a:close/>
              </a:path>
              <a:path w="3131185" h="1409700">
                <a:moveTo>
                  <a:pt x="2868985" y="457200"/>
                </a:moveTo>
                <a:lnTo>
                  <a:pt x="364370" y="457200"/>
                </a:lnTo>
                <a:lnTo>
                  <a:pt x="376884" y="444500"/>
                </a:lnTo>
                <a:lnTo>
                  <a:pt x="389532" y="431800"/>
                </a:lnTo>
                <a:lnTo>
                  <a:pt x="409942" y="431800"/>
                </a:lnTo>
                <a:lnTo>
                  <a:pt x="445745" y="419100"/>
                </a:lnTo>
                <a:lnTo>
                  <a:pt x="448600" y="393700"/>
                </a:lnTo>
                <a:lnTo>
                  <a:pt x="694154" y="393700"/>
                </a:lnTo>
                <a:lnTo>
                  <a:pt x="699865" y="406400"/>
                </a:lnTo>
                <a:lnTo>
                  <a:pt x="2863989" y="406400"/>
                </a:lnTo>
                <a:lnTo>
                  <a:pt x="2864948" y="419100"/>
                </a:lnTo>
                <a:lnTo>
                  <a:pt x="2868450" y="431800"/>
                </a:lnTo>
                <a:lnTo>
                  <a:pt x="2870792" y="444500"/>
                </a:lnTo>
                <a:lnTo>
                  <a:pt x="2868985" y="457200"/>
                </a:lnTo>
                <a:close/>
              </a:path>
              <a:path w="3131185" h="1409700">
                <a:moveTo>
                  <a:pt x="2851318" y="469900"/>
                </a:moveTo>
                <a:lnTo>
                  <a:pt x="321540" y="469900"/>
                </a:lnTo>
                <a:lnTo>
                  <a:pt x="355804" y="419100"/>
                </a:lnTo>
                <a:lnTo>
                  <a:pt x="364370" y="457200"/>
                </a:lnTo>
                <a:lnTo>
                  <a:pt x="2862628" y="457200"/>
                </a:lnTo>
                <a:lnTo>
                  <a:pt x="2851318" y="469900"/>
                </a:lnTo>
                <a:close/>
              </a:path>
              <a:path w="3131185" h="1409700">
                <a:moveTo>
                  <a:pt x="2778508" y="482600"/>
                </a:moveTo>
                <a:lnTo>
                  <a:pt x="287277" y="482600"/>
                </a:lnTo>
                <a:lnTo>
                  <a:pt x="274428" y="469900"/>
                </a:lnTo>
                <a:lnTo>
                  <a:pt x="314402" y="444500"/>
                </a:lnTo>
                <a:lnTo>
                  <a:pt x="321540" y="469900"/>
                </a:lnTo>
                <a:lnTo>
                  <a:pt x="2796711" y="469900"/>
                </a:lnTo>
                <a:lnTo>
                  <a:pt x="2778508" y="482600"/>
                </a:lnTo>
                <a:close/>
              </a:path>
              <a:path w="3131185" h="1409700">
                <a:moveTo>
                  <a:pt x="200191" y="495300"/>
                </a:moveTo>
                <a:lnTo>
                  <a:pt x="164500" y="495300"/>
                </a:lnTo>
                <a:lnTo>
                  <a:pt x="173088" y="482600"/>
                </a:lnTo>
                <a:lnTo>
                  <a:pt x="190800" y="482600"/>
                </a:lnTo>
                <a:lnTo>
                  <a:pt x="200191" y="495300"/>
                </a:lnTo>
                <a:close/>
              </a:path>
              <a:path w="3131185" h="1409700">
                <a:moveTo>
                  <a:pt x="2766016" y="508000"/>
                </a:moveTo>
                <a:lnTo>
                  <a:pt x="112101" y="508000"/>
                </a:lnTo>
                <a:lnTo>
                  <a:pt x="129344" y="495300"/>
                </a:lnTo>
                <a:lnTo>
                  <a:pt x="213040" y="495300"/>
                </a:lnTo>
                <a:lnTo>
                  <a:pt x="231264" y="482600"/>
                </a:lnTo>
                <a:lnTo>
                  <a:pt x="2768515" y="482600"/>
                </a:lnTo>
                <a:lnTo>
                  <a:pt x="2766016" y="508000"/>
                </a:lnTo>
                <a:close/>
              </a:path>
              <a:path w="3131185" h="1409700">
                <a:moveTo>
                  <a:pt x="47434" y="1409700"/>
                </a:moveTo>
                <a:lnTo>
                  <a:pt x="0" y="1409700"/>
                </a:lnTo>
                <a:lnTo>
                  <a:pt x="0" y="495300"/>
                </a:lnTo>
                <a:lnTo>
                  <a:pt x="7973" y="495300"/>
                </a:lnTo>
                <a:lnTo>
                  <a:pt x="26554" y="508000"/>
                </a:lnTo>
                <a:lnTo>
                  <a:pt x="2766016" y="508000"/>
                </a:lnTo>
                <a:lnTo>
                  <a:pt x="2754952" y="520700"/>
                </a:lnTo>
                <a:lnTo>
                  <a:pt x="2724258" y="520700"/>
                </a:lnTo>
                <a:lnTo>
                  <a:pt x="2617051" y="558800"/>
                </a:lnTo>
                <a:lnTo>
                  <a:pt x="2545803" y="558800"/>
                </a:lnTo>
                <a:lnTo>
                  <a:pt x="2533400" y="571500"/>
                </a:lnTo>
                <a:lnTo>
                  <a:pt x="2521533" y="584200"/>
                </a:lnTo>
                <a:lnTo>
                  <a:pt x="2498289" y="596900"/>
                </a:lnTo>
                <a:lnTo>
                  <a:pt x="2473707" y="596900"/>
                </a:lnTo>
                <a:lnTo>
                  <a:pt x="2448054" y="609600"/>
                </a:lnTo>
                <a:lnTo>
                  <a:pt x="2399559" y="609600"/>
                </a:lnTo>
                <a:lnTo>
                  <a:pt x="2356551" y="635000"/>
                </a:lnTo>
                <a:lnTo>
                  <a:pt x="2334512" y="647700"/>
                </a:lnTo>
                <a:lnTo>
                  <a:pt x="2311804" y="660400"/>
                </a:lnTo>
                <a:lnTo>
                  <a:pt x="2265852" y="673100"/>
                </a:lnTo>
                <a:lnTo>
                  <a:pt x="2243143" y="685800"/>
                </a:lnTo>
                <a:lnTo>
                  <a:pt x="2220658" y="685800"/>
                </a:lnTo>
                <a:lnTo>
                  <a:pt x="2153202" y="723900"/>
                </a:lnTo>
                <a:lnTo>
                  <a:pt x="2136293" y="736600"/>
                </a:lnTo>
                <a:lnTo>
                  <a:pt x="2103012" y="749300"/>
                </a:lnTo>
                <a:lnTo>
                  <a:pt x="2086103" y="762000"/>
                </a:lnTo>
                <a:lnTo>
                  <a:pt x="2069239" y="762000"/>
                </a:lnTo>
                <a:lnTo>
                  <a:pt x="2052910" y="774700"/>
                </a:lnTo>
                <a:lnTo>
                  <a:pt x="2037117" y="774700"/>
                </a:lnTo>
                <a:lnTo>
                  <a:pt x="2021859" y="787400"/>
                </a:lnTo>
                <a:lnTo>
                  <a:pt x="1985142" y="812800"/>
                </a:lnTo>
                <a:lnTo>
                  <a:pt x="1909031" y="838200"/>
                </a:lnTo>
                <a:lnTo>
                  <a:pt x="1830198" y="863600"/>
                </a:lnTo>
                <a:lnTo>
                  <a:pt x="1792366" y="889000"/>
                </a:lnTo>
                <a:lnTo>
                  <a:pt x="1755069" y="901700"/>
                </a:lnTo>
                <a:lnTo>
                  <a:pt x="1717772" y="927100"/>
                </a:lnTo>
                <a:lnTo>
                  <a:pt x="1700618" y="927100"/>
                </a:lnTo>
                <a:lnTo>
                  <a:pt x="1683330" y="939800"/>
                </a:lnTo>
                <a:lnTo>
                  <a:pt x="1665774" y="939800"/>
                </a:lnTo>
                <a:lnTo>
                  <a:pt x="1647818" y="952500"/>
                </a:lnTo>
                <a:lnTo>
                  <a:pt x="1642107" y="952500"/>
                </a:lnTo>
                <a:lnTo>
                  <a:pt x="1616410" y="977900"/>
                </a:lnTo>
                <a:lnTo>
                  <a:pt x="1587500" y="977900"/>
                </a:lnTo>
                <a:lnTo>
                  <a:pt x="1526468" y="1003300"/>
                </a:lnTo>
                <a:lnTo>
                  <a:pt x="1486494" y="1003300"/>
                </a:lnTo>
                <a:lnTo>
                  <a:pt x="1476055" y="1016000"/>
                </a:lnTo>
                <a:lnTo>
                  <a:pt x="1456782" y="1016000"/>
                </a:lnTo>
                <a:lnTo>
                  <a:pt x="1447948" y="1028700"/>
                </a:lnTo>
                <a:lnTo>
                  <a:pt x="1421224" y="1041400"/>
                </a:lnTo>
                <a:lnTo>
                  <a:pt x="1392627" y="1066800"/>
                </a:lnTo>
                <a:lnTo>
                  <a:pt x="1362424" y="1079500"/>
                </a:lnTo>
                <a:lnTo>
                  <a:pt x="1318033" y="1079500"/>
                </a:lnTo>
                <a:lnTo>
                  <a:pt x="1273479" y="1104900"/>
                </a:lnTo>
                <a:lnTo>
                  <a:pt x="1228857" y="1117600"/>
                </a:lnTo>
                <a:lnTo>
                  <a:pt x="1184098" y="1143000"/>
                </a:lnTo>
                <a:lnTo>
                  <a:pt x="1139133" y="1155700"/>
                </a:lnTo>
                <a:lnTo>
                  <a:pt x="1093894" y="1181100"/>
                </a:lnTo>
                <a:lnTo>
                  <a:pt x="1059162" y="1181100"/>
                </a:lnTo>
                <a:lnTo>
                  <a:pt x="952558" y="1219200"/>
                </a:lnTo>
                <a:lnTo>
                  <a:pt x="921506" y="1219200"/>
                </a:lnTo>
                <a:lnTo>
                  <a:pt x="765537" y="1282700"/>
                </a:lnTo>
                <a:lnTo>
                  <a:pt x="733995" y="1282700"/>
                </a:lnTo>
                <a:lnTo>
                  <a:pt x="702721" y="1295400"/>
                </a:lnTo>
                <a:lnTo>
                  <a:pt x="687262" y="1295400"/>
                </a:lnTo>
                <a:lnTo>
                  <a:pt x="671134" y="1308100"/>
                </a:lnTo>
                <a:lnTo>
                  <a:pt x="638477" y="1308100"/>
                </a:lnTo>
                <a:lnTo>
                  <a:pt x="607426" y="1320800"/>
                </a:lnTo>
                <a:lnTo>
                  <a:pt x="576375" y="1320800"/>
                </a:lnTo>
                <a:lnTo>
                  <a:pt x="545323" y="1333500"/>
                </a:lnTo>
                <a:lnTo>
                  <a:pt x="495245" y="1333500"/>
                </a:lnTo>
                <a:lnTo>
                  <a:pt x="476618" y="1346200"/>
                </a:lnTo>
                <a:lnTo>
                  <a:pt x="458260" y="1346200"/>
                </a:lnTo>
                <a:lnTo>
                  <a:pt x="440035" y="1358900"/>
                </a:lnTo>
                <a:lnTo>
                  <a:pt x="345276" y="1358900"/>
                </a:lnTo>
                <a:lnTo>
                  <a:pt x="338204" y="1371600"/>
                </a:lnTo>
                <a:lnTo>
                  <a:pt x="276704" y="1371600"/>
                </a:lnTo>
                <a:lnTo>
                  <a:pt x="247304" y="1384300"/>
                </a:lnTo>
                <a:lnTo>
                  <a:pt x="178286" y="1384300"/>
                </a:lnTo>
                <a:lnTo>
                  <a:pt x="168070" y="1397000"/>
                </a:lnTo>
                <a:lnTo>
                  <a:pt x="72083" y="1397000"/>
                </a:lnTo>
                <a:lnTo>
                  <a:pt x="47434" y="1409700"/>
                </a:lnTo>
                <a:close/>
              </a:path>
              <a:path w="3131185" h="1409700">
                <a:moveTo>
                  <a:pt x="112101" y="508000"/>
                </a:moveTo>
                <a:lnTo>
                  <a:pt x="45939" y="508000"/>
                </a:lnTo>
                <a:lnTo>
                  <a:pt x="65993" y="495300"/>
                </a:lnTo>
                <a:lnTo>
                  <a:pt x="93118" y="495300"/>
                </a:lnTo>
                <a:lnTo>
                  <a:pt x="112101" y="508000"/>
                </a:lnTo>
                <a:close/>
              </a:path>
              <a:path w="3131185" h="1409700">
                <a:moveTo>
                  <a:pt x="2578638" y="571500"/>
                </a:moveTo>
                <a:lnTo>
                  <a:pt x="2574356" y="571500"/>
                </a:lnTo>
                <a:lnTo>
                  <a:pt x="2559276" y="558800"/>
                </a:lnTo>
                <a:lnTo>
                  <a:pt x="2581494" y="558800"/>
                </a:lnTo>
                <a:lnTo>
                  <a:pt x="2578638" y="571500"/>
                </a:lnTo>
                <a:close/>
              </a:path>
            </a:pathLst>
          </a:custGeom>
          <a:solidFill>
            <a:srgbClr val="FBC8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0680700" cy="8211820"/>
            <a:chOff x="0" y="0"/>
            <a:chExt cx="10680700" cy="8211820"/>
          </a:xfrm>
        </p:grpSpPr>
        <p:sp>
          <p:nvSpPr>
            <p:cNvPr id="6" name="object 6"/>
            <p:cNvSpPr/>
            <p:nvPr/>
          </p:nvSpPr>
          <p:spPr>
            <a:xfrm>
              <a:off x="6314224" y="0"/>
              <a:ext cx="3096895" cy="2463800"/>
            </a:xfrm>
            <a:custGeom>
              <a:avLst/>
              <a:gdLst/>
              <a:ahLst/>
              <a:cxnLst/>
              <a:rect l="l" t="t" r="r" b="b"/>
              <a:pathLst>
                <a:path w="3096895" h="2463800">
                  <a:moveTo>
                    <a:pt x="2077362" y="2425699"/>
                  </a:moveTo>
                  <a:lnTo>
                    <a:pt x="1405625" y="2425699"/>
                  </a:lnTo>
                  <a:lnTo>
                    <a:pt x="1053951" y="2324099"/>
                  </a:lnTo>
                  <a:lnTo>
                    <a:pt x="1010834" y="2298699"/>
                  </a:lnTo>
                  <a:lnTo>
                    <a:pt x="968044" y="2285999"/>
                  </a:lnTo>
                  <a:lnTo>
                    <a:pt x="925625" y="2260599"/>
                  </a:lnTo>
                  <a:lnTo>
                    <a:pt x="883618" y="2247899"/>
                  </a:lnTo>
                  <a:lnTo>
                    <a:pt x="801009" y="2197099"/>
                  </a:lnTo>
                  <a:lnTo>
                    <a:pt x="760492" y="2184399"/>
                  </a:lnTo>
                  <a:lnTo>
                    <a:pt x="720556" y="2158999"/>
                  </a:lnTo>
                  <a:lnTo>
                    <a:pt x="681243" y="2133599"/>
                  </a:lnTo>
                  <a:lnTo>
                    <a:pt x="642596" y="2108199"/>
                  </a:lnTo>
                  <a:lnTo>
                    <a:pt x="604657" y="2082799"/>
                  </a:lnTo>
                  <a:lnTo>
                    <a:pt x="567467" y="2057399"/>
                  </a:lnTo>
                  <a:lnTo>
                    <a:pt x="531069" y="2019299"/>
                  </a:lnTo>
                  <a:lnTo>
                    <a:pt x="495506" y="1993899"/>
                  </a:lnTo>
                  <a:lnTo>
                    <a:pt x="460820" y="1968499"/>
                  </a:lnTo>
                  <a:lnTo>
                    <a:pt x="427052" y="1943099"/>
                  </a:lnTo>
                  <a:lnTo>
                    <a:pt x="394245" y="1904999"/>
                  </a:lnTo>
                  <a:lnTo>
                    <a:pt x="362441" y="1879599"/>
                  </a:lnTo>
                  <a:lnTo>
                    <a:pt x="331683" y="1841499"/>
                  </a:lnTo>
                  <a:lnTo>
                    <a:pt x="302012" y="1816099"/>
                  </a:lnTo>
                  <a:lnTo>
                    <a:pt x="273471" y="1777999"/>
                  </a:lnTo>
                  <a:lnTo>
                    <a:pt x="246102" y="1739899"/>
                  </a:lnTo>
                  <a:lnTo>
                    <a:pt x="219948" y="1701799"/>
                  </a:lnTo>
                  <a:lnTo>
                    <a:pt x="195050" y="1676399"/>
                  </a:lnTo>
                  <a:lnTo>
                    <a:pt x="171450" y="1638299"/>
                  </a:lnTo>
                  <a:lnTo>
                    <a:pt x="149191" y="1600199"/>
                  </a:lnTo>
                  <a:lnTo>
                    <a:pt x="128316" y="1562099"/>
                  </a:lnTo>
                  <a:lnTo>
                    <a:pt x="108866" y="1523999"/>
                  </a:lnTo>
                  <a:lnTo>
                    <a:pt x="90883" y="1485899"/>
                  </a:lnTo>
                  <a:lnTo>
                    <a:pt x="74410" y="1447799"/>
                  </a:lnTo>
                  <a:lnTo>
                    <a:pt x="59488" y="1396999"/>
                  </a:lnTo>
                  <a:lnTo>
                    <a:pt x="46161" y="1358899"/>
                  </a:lnTo>
                  <a:lnTo>
                    <a:pt x="34471" y="1320799"/>
                  </a:lnTo>
                  <a:lnTo>
                    <a:pt x="24458" y="1282699"/>
                  </a:lnTo>
                  <a:lnTo>
                    <a:pt x="16167" y="1231899"/>
                  </a:lnTo>
                  <a:lnTo>
                    <a:pt x="9639" y="1193799"/>
                  </a:lnTo>
                  <a:lnTo>
                    <a:pt x="4915" y="1155699"/>
                  </a:lnTo>
                  <a:lnTo>
                    <a:pt x="2039" y="1104899"/>
                  </a:lnTo>
                  <a:lnTo>
                    <a:pt x="340" y="1054099"/>
                  </a:lnTo>
                  <a:lnTo>
                    <a:pt x="0" y="1003299"/>
                  </a:lnTo>
                  <a:lnTo>
                    <a:pt x="1004" y="939799"/>
                  </a:lnTo>
                  <a:lnTo>
                    <a:pt x="3340" y="888999"/>
                  </a:lnTo>
                  <a:lnTo>
                    <a:pt x="6993" y="838199"/>
                  </a:lnTo>
                  <a:lnTo>
                    <a:pt x="11949" y="787399"/>
                  </a:lnTo>
                  <a:lnTo>
                    <a:pt x="18194" y="736599"/>
                  </a:lnTo>
                  <a:lnTo>
                    <a:pt x="25716" y="685799"/>
                  </a:lnTo>
                  <a:lnTo>
                    <a:pt x="34498" y="634999"/>
                  </a:lnTo>
                  <a:lnTo>
                    <a:pt x="44529" y="596899"/>
                  </a:lnTo>
                  <a:lnTo>
                    <a:pt x="55793" y="546099"/>
                  </a:lnTo>
                  <a:lnTo>
                    <a:pt x="68278" y="495299"/>
                  </a:lnTo>
                  <a:lnTo>
                    <a:pt x="81968" y="457199"/>
                  </a:lnTo>
                  <a:lnTo>
                    <a:pt x="96851" y="406399"/>
                  </a:lnTo>
                  <a:lnTo>
                    <a:pt x="112911" y="368299"/>
                  </a:lnTo>
                  <a:lnTo>
                    <a:pt x="130137" y="330199"/>
                  </a:lnTo>
                  <a:lnTo>
                    <a:pt x="148512" y="279399"/>
                  </a:lnTo>
                  <a:lnTo>
                    <a:pt x="168024" y="241299"/>
                  </a:lnTo>
                  <a:lnTo>
                    <a:pt x="188659" y="203199"/>
                  </a:lnTo>
                  <a:lnTo>
                    <a:pt x="210403" y="165099"/>
                  </a:lnTo>
                  <a:lnTo>
                    <a:pt x="233241" y="126999"/>
                  </a:lnTo>
                  <a:lnTo>
                    <a:pt x="257160" y="88899"/>
                  </a:lnTo>
                  <a:lnTo>
                    <a:pt x="282147" y="50799"/>
                  </a:lnTo>
                  <a:lnTo>
                    <a:pt x="308186" y="12699"/>
                  </a:lnTo>
                  <a:lnTo>
                    <a:pt x="325089" y="0"/>
                  </a:lnTo>
                  <a:lnTo>
                    <a:pt x="551673" y="0"/>
                  </a:lnTo>
                  <a:lnTo>
                    <a:pt x="531585" y="12699"/>
                  </a:lnTo>
                  <a:lnTo>
                    <a:pt x="501441" y="50799"/>
                  </a:lnTo>
                  <a:lnTo>
                    <a:pt x="472372" y="76199"/>
                  </a:lnTo>
                  <a:lnTo>
                    <a:pt x="444394" y="114299"/>
                  </a:lnTo>
                  <a:lnTo>
                    <a:pt x="417524" y="152399"/>
                  </a:lnTo>
                  <a:lnTo>
                    <a:pt x="391778" y="177799"/>
                  </a:lnTo>
                  <a:lnTo>
                    <a:pt x="367173" y="215899"/>
                  </a:lnTo>
                  <a:lnTo>
                    <a:pt x="343725" y="253999"/>
                  </a:lnTo>
                  <a:lnTo>
                    <a:pt x="321450" y="292099"/>
                  </a:lnTo>
                  <a:lnTo>
                    <a:pt x="300365" y="330199"/>
                  </a:lnTo>
                  <a:lnTo>
                    <a:pt x="280487" y="368299"/>
                  </a:lnTo>
                  <a:lnTo>
                    <a:pt x="261830" y="419099"/>
                  </a:lnTo>
                  <a:lnTo>
                    <a:pt x="244413" y="457199"/>
                  </a:lnTo>
                  <a:lnTo>
                    <a:pt x="228251" y="495299"/>
                  </a:lnTo>
                  <a:lnTo>
                    <a:pt x="213361" y="546099"/>
                  </a:lnTo>
                  <a:lnTo>
                    <a:pt x="199758" y="584199"/>
                  </a:lnTo>
                  <a:lnTo>
                    <a:pt x="187461" y="634999"/>
                  </a:lnTo>
                  <a:lnTo>
                    <a:pt x="176484" y="673099"/>
                  </a:lnTo>
                  <a:lnTo>
                    <a:pt x="166845" y="723899"/>
                  </a:lnTo>
                  <a:lnTo>
                    <a:pt x="158559" y="774699"/>
                  </a:lnTo>
                  <a:lnTo>
                    <a:pt x="151644" y="825499"/>
                  </a:lnTo>
                  <a:lnTo>
                    <a:pt x="146115" y="876299"/>
                  </a:lnTo>
                  <a:lnTo>
                    <a:pt x="141989" y="927099"/>
                  </a:lnTo>
                  <a:lnTo>
                    <a:pt x="139282" y="977899"/>
                  </a:lnTo>
                  <a:lnTo>
                    <a:pt x="138011" y="1028699"/>
                  </a:lnTo>
                  <a:lnTo>
                    <a:pt x="138193" y="1079499"/>
                  </a:lnTo>
                  <a:lnTo>
                    <a:pt x="139842" y="1130299"/>
                  </a:lnTo>
                  <a:lnTo>
                    <a:pt x="142792" y="1181099"/>
                  </a:lnTo>
                  <a:lnTo>
                    <a:pt x="147774" y="1219199"/>
                  </a:lnTo>
                  <a:lnTo>
                    <a:pt x="154739" y="1257299"/>
                  </a:lnTo>
                  <a:lnTo>
                    <a:pt x="163635" y="1308099"/>
                  </a:lnTo>
                  <a:lnTo>
                    <a:pt x="174410" y="1346199"/>
                  </a:lnTo>
                  <a:lnTo>
                    <a:pt x="187014" y="1384299"/>
                  </a:lnTo>
                  <a:lnTo>
                    <a:pt x="201395" y="1422399"/>
                  </a:lnTo>
                  <a:lnTo>
                    <a:pt x="217502" y="1473199"/>
                  </a:lnTo>
                  <a:lnTo>
                    <a:pt x="235284" y="1511299"/>
                  </a:lnTo>
                  <a:lnTo>
                    <a:pt x="254689" y="1549399"/>
                  </a:lnTo>
                  <a:lnTo>
                    <a:pt x="275667" y="1587499"/>
                  </a:lnTo>
                  <a:lnTo>
                    <a:pt x="298166" y="1612899"/>
                  </a:lnTo>
                  <a:lnTo>
                    <a:pt x="322135" y="1650999"/>
                  </a:lnTo>
                  <a:lnTo>
                    <a:pt x="347522" y="1689099"/>
                  </a:lnTo>
                  <a:lnTo>
                    <a:pt x="374277" y="1727199"/>
                  </a:lnTo>
                  <a:lnTo>
                    <a:pt x="402348" y="1752599"/>
                  </a:lnTo>
                  <a:lnTo>
                    <a:pt x="431684" y="1790699"/>
                  </a:lnTo>
                  <a:lnTo>
                    <a:pt x="462234" y="1828799"/>
                  </a:lnTo>
                  <a:lnTo>
                    <a:pt x="493947" y="1854199"/>
                  </a:lnTo>
                  <a:lnTo>
                    <a:pt x="526771" y="1892299"/>
                  </a:lnTo>
                  <a:lnTo>
                    <a:pt x="560655" y="1917699"/>
                  </a:lnTo>
                  <a:lnTo>
                    <a:pt x="595547" y="1943099"/>
                  </a:lnTo>
                  <a:lnTo>
                    <a:pt x="631398" y="1968499"/>
                  </a:lnTo>
                  <a:lnTo>
                    <a:pt x="668155" y="2006599"/>
                  </a:lnTo>
                  <a:lnTo>
                    <a:pt x="705767" y="2031999"/>
                  </a:lnTo>
                  <a:lnTo>
                    <a:pt x="744184" y="2057399"/>
                  </a:lnTo>
                  <a:lnTo>
                    <a:pt x="783353" y="2082799"/>
                  </a:lnTo>
                  <a:lnTo>
                    <a:pt x="823223" y="2095499"/>
                  </a:lnTo>
                  <a:lnTo>
                    <a:pt x="904864" y="2146299"/>
                  </a:lnTo>
                  <a:lnTo>
                    <a:pt x="946533" y="2171699"/>
                  </a:lnTo>
                  <a:lnTo>
                    <a:pt x="988697" y="2184399"/>
                  </a:lnTo>
                  <a:lnTo>
                    <a:pt x="1031308" y="2209799"/>
                  </a:lnTo>
                  <a:lnTo>
                    <a:pt x="1117660" y="2235199"/>
                  </a:lnTo>
                  <a:lnTo>
                    <a:pt x="1161299" y="2260599"/>
                  </a:lnTo>
                  <a:lnTo>
                    <a:pt x="1382080" y="2324099"/>
                  </a:lnTo>
                  <a:lnTo>
                    <a:pt x="1426395" y="2324099"/>
                  </a:lnTo>
                  <a:lnTo>
                    <a:pt x="1470642" y="2336799"/>
                  </a:lnTo>
                  <a:lnTo>
                    <a:pt x="1514772" y="2336799"/>
                  </a:lnTo>
                  <a:lnTo>
                    <a:pt x="1558733" y="2349499"/>
                  </a:lnTo>
                  <a:lnTo>
                    <a:pt x="1645942" y="2349499"/>
                  </a:lnTo>
                  <a:lnTo>
                    <a:pt x="1689088" y="2362199"/>
                  </a:lnTo>
                  <a:lnTo>
                    <a:pt x="2244320" y="2362199"/>
                  </a:lnTo>
                  <a:lnTo>
                    <a:pt x="2222952" y="2374899"/>
                  </a:lnTo>
                  <a:lnTo>
                    <a:pt x="2151781" y="2400299"/>
                  </a:lnTo>
                  <a:lnTo>
                    <a:pt x="2077362" y="2425699"/>
                  </a:lnTo>
                  <a:close/>
                </a:path>
                <a:path w="3096895" h="2463800">
                  <a:moveTo>
                    <a:pt x="2244320" y="2362199"/>
                  </a:moveTo>
                  <a:lnTo>
                    <a:pt x="1816076" y="2362199"/>
                  </a:lnTo>
                  <a:lnTo>
                    <a:pt x="1857418" y="2349499"/>
                  </a:lnTo>
                  <a:lnTo>
                    <a:pt x="1938314" y="2349499"/>
                  </a:lnTo>
                  <a:lnTo>
                    <a:pt x="2016485" y="2324099"/>
                  </a:lnTo>
                  <a:lnTo>
                    <a:pt x="2054420" y="2324099"/>
                  </a:lnTo>
                  <a:lnTo>
                    <a:pt x="2091520" y="2311399"/>
                  </a:lnTo>
                  <a:lnTo>
                    <a:pt x="2163011" y="2285999"/>
                  </a:lnTo>
                  <a:lnTo>
                    <a:pt x="2205910" y="2260599"/>
                  </a:lnTo>
                  <a:lnTo>
                    <a:pt x="2247630" y="2247899"/>
                  </a:lnTo>
                  <a:lnTo>
                    <a:pt x="2288171" y="2222499"/>
                  </a:lnTo>
                  <a:lnTo>
                    <a:pt x="2327531" y="2197099"/>
                  </a:lnTo>
                  <a:lnTo>
                    <a:pt x="2365711" y="2171699"/>
                  </a:lnTo>
                  <a:lnTo>
                    <a:pt x="2402708" y="2146299"/>
                  </a:lnTo>
                  <a:lnTo>
                    <a:pt x="2438522" y="2120899"/>
                  </a:lnTo>
                  <a:lnTo>
                    <a:pt x="2473153" y="2095499"/>
                  </a:lnTo>
                  <a:lnTo>
                    <a:pt x="2506600" y="2070099"/>
                  </a:lnTo>
                  <a:lnTo>
                    <a:pt x="2538861" y="2031999"/>
                  </a:lnTo>
                  <a:lnTo>
                    <a:pt x="2569936" y="2006599"/>
                  </a:lnTo>
                  <a:lnTo>
                    <a:pt x="2599824" y="1968499"/>
                  </a:lnTo>
                  <a:lnTo>
                    <a:pt x="2628525" y="1930399"/>
                  </a:lnTo>
                  <a:lnTo>
                    <a:pt x="2656037" y="1904999"/>
                  </a:lnTo>
                  <a:lnTo>
                    <a:pt x="2682360" y="1866899"/>
                  </a:lnTo>
                  <a:lnTo>
                    <a:pt x="2707493" y="1828799"/>
                  </a:lnTo>
                  <a:lnTo>
                    <a:pt x="2731436" y="1790699"/>
                  </a:lnTo>
                  <a:lnTo>
                    <a:pt x="2754186" y="1752599"/>
                  </a:lnTo>
                  <a:lnTo>
                    <a:pt x="2775744" y="1714499"/>
                  </a:lnTo>
                  <a:lnTo>
                    <a:pt x="2796109" y="1676399"/>
                  </a:lnTo>
                  <a:lnTo>
                    <a:pt x="2815280" y="1638299"/>
                  </a:lnTo>
                  <a:lnTo>
                    <a:pt x="2833256" y="1587499"/>
                  </a:lnTo>
                  <a:lnTo>
                    <a:pt x="2850036" y="1549399"/>
                  </a:lnTo>
                  <a:lnTo>
                    <a:pt x="2865620" y="1511299"/>
                  </a:lnTo>
                  <a:lnTo>
                    <a:pt x="2880007" y="1460499"/>
                  </a:lnTo>
                  <a:lnTo>
                    <a:pt x="2893195" y="1422399"/>
                  </a:lnTo>
                  <a:lnTo>
                    <a:pt x="2905185" y="1371599"/>
                  </a:lnTo>
                  <a:lnTo>
                    <a:pt x="2915974" y="1333499"/>
                  </a:lnTo>
                  <a:lnTo>
                    <a:pt x="2925564" y="1282699"/>
                  </a:lnTo>
                  <a:lnTo>
                    <a:pt x="2933952" y="1244599"/>
                  </a:lnTo>
                  <a:lnTo>
                    <a:pt x="2941138" y="1193799"/>
                  </a:lnTo>
                  <a:lnTo>
                    <a:pt x="2947121" y="1142999"/>
                  </a:lnTo>
                  <a:lnTo>
                    <a:pt x="2951900" y="1104899"/>
                  </a:lnTo>
                  <a:lnTo>
                    <a:pt x="2955475" y="1054099"/>
                  </a:lnTo>
                  <a:lnTo>
                    <a:pt x="2957844" y="1003299"/>
                  </a:lnTo>
                  <a:lnTo>
                    <a:pt x="2959008" y="952499"/>
                  </a:lnTo>
                  <a:lnTo>
                    <a:pt x="2958964" y="914399"/>
                  </a:lnTo>
                  <a:lnTo>
                    <a:pt x="2957713" y="863599"/>
                  </a:lnTo>
                  <a:lnTo>
                    <a:pt x="2955253" y="812799"/>
                  </a:lnTo>
                  <a:lnTo>
                    <a:pt x="2951584" y="761999"/>
                  </a:lnTo>
                  <a:lnTo>
                    <a:pt x="2946704" y="723899"/>
                  </a:lnTo>
                  <a:lnTo>
                    <a:pt x="2940614" y="673099"/>
                  </a:lnTo>
                  <a:lnTo>
                    <a:pt x="2933312" y="622299"/>
                  </a:lnTo>
                  <a:lnTo>
                    <a:pt x="2924797" y="571499"/>
                  </a:lnTo>
                  <a:lnTo>
                    <a:pt x="2915069" y="533399"/>
                  </a:lnTo>
                  <a:lnTo>
                    <a:pt x="2904127" y="482599"/>
                  </a:lnTo>
                  <a:lnTo>
                    <a:pt x="2891970" y="431799"/>
                  </a:lnTo>
                  <a:lnTo>
                    <a:pt x="2878597" y="380999"/>
                  </a:lnTo>
                  <a:lnTo>
                    <a:pt x="2862149" y="342899"/>
                  </a:lnTo>
                  <a:lnTo>
                    <a:pt x="2842890" y="292099"/>
                  </a:lnTo>
                  <a:lnTo>
                    <a:pt x="2820970" y="241299"/>
                  </a:lnTo>
                  <a:lnTo>
                    <a:pt x="2796535" y="203199"/>
                  </a:lnTo>
                  <a:lnTo>
                    <a:pt x="2769732" y="165099"/>
                  </a:lnTo>
                  <a:lnTo>
                    <a:pt x="2740709" y="114299"/>
                  </a:lnTo>
                  <a:lnTo>
                    <a:pt x="2709614" y="76199"/>
                  </a:lnTo>
                  <a:lnTo>
                    <a:pt x="2676594" y="50799"/>
                  </a:lnTo>
                  <a:lnTo>
                    <a:pt x="2641796" y="12699"/>
                  </a:lnTo>
                  <a:lnTo>
                    <a:pt x="2623551" y="0"/>
                  </a:lnTo>
                  <a:lnTo>
                    <a:pt x="2860941" y="0"/>
                  </a:lnTo>
                  <a:lnTo>
                    <a:pt x="2901095" y="50799"/>
                  </a:lnTo>
                  <a:lnTo>
                    <a:pt x="2927273" y="88899"/>
                  </a:lnTo>
                  <a:lnTo>
                    <a:pt x="2951215" y="139699"/>
                  </a:lnTo>
                  <a:lnTo>
                    <a:pt x="2972795" y="190499"/>
                  </a:lnTo>
                  <a:lnTo>
                    <a:pt x="2991887" y="228599"/>
                  </a:lnTo>
                  <a:lnTo>
                    <a:pt x="3008367" y="279399"/>
                  </a:lnTo>
                  <a:lnTo>
                    <a:pt x="3021707" y="330199"/>
                  </a:lnTo>
                  <a:lnTo>
                    <a:pt x="3033954" y="380999"/>
                  </a:lnTo>
                  <a:lnTo>
                    <a:pt x="3045110" y="419099"/>
                  </a:lnTo>
                  <a:lnTo>
                    <a:pt x="3055175" y="469899"/>
                  </a:lnTo>
                  <a:lnTo>
                    <a:pt x="3064149" y="520699"/>
                  </a:lnTo>
                  <a:lnTo>
                    <a:pt x="3072032" y="571499"/>
                  </a:lnTo>
                  <a:lnTo>
                    <a:pt x="3078826" y="609599"/>
                  </a:lnTo>
                  <a:lnTo>
                    <a:pt x="3084531" y="660399"/>
                  </a:lnTo>
                  <a:lnTo>
                    <a:pt x="3089148" y="711199"/>
                  </a:lnTo>
                  <a:lnTo>
                    <a:pt x="3092676" y="761999"/>
                  </a:lnTo>
                  <a:lnTo>
                    <a:pt x="3095117" y="800099"/>
                  </a:lnTo>
                  <a:lnTo>
                    <a:pt x="3096472" y="850899"/>
                  </a:lnTo>
                  <a:lnTo>
                    <a:pt x="3096740" y="901699"/>
                  </a:lnTo>
                  <a:lnTo>
                    <a:pt x="3095922" y="952499"/>
                  </a:lnTo>
                  <a:lnTo>
                    <a:pt x="3094018" y="990599"/>
                  </a:lnTo>
                  <a:lnTo>
                    <a:pt x="3091031" y="1041399"/>
                  </a:lnTo>
                  <a:lnTo>
                    <a:pt x="3086959" y="1092199"/>
                  </a:lnTo>
                  <a:lnTo>
                    <a:pt x="3081803" y="1130299"/>
                  </a:lnTo>
                  <a:lnTo>
                    <a:pt x="3075564" y="1181099"/>
                  </a:lnTo>
                  <a:lnTo>
                    <a:pt x="3068243" y="1231899"/>
                  </a:lnTo>
                  <a:lnTo>
                    <a:pt x="3059840" y="1269999"/>
                  </a:lnTo>
                  <a:lnTo>
                    <a:pt x="3050356" y="1320799"/>
                  </a:lnTo>
                  <a:lnTo>
                    <a:pt x="3039791" y="1358899"/>
                  </a:lnTo>
                  <a:lnTo>
                    <a:pt x="3028145" y="1409699"/>
                  </a:lnTo>
                  <a:lnTo>
                    <a:pt x="3015420" y="1447799"/>
                  </a:lnTo>
                  <a:lnTo>
                    <a:pt x="3001615" y="1498599"/>
                  </a:lnTo>
                  <a:lnTo>
                    <a:pt x="2986732" y="1536699"/>
                  </a:lnTo>
                  <a:lnTo>
                    <a:pt x="2970770" y="1587499"/>
                  </a:lnTo>
                  <a:lnTo>
                    <a:pt x="2953731" y="1625599"/>
                  </a:lnTo>
                  <a:lnTo>
                    <a:pt x="2935615" y="1663699"/>
                  </a:lnTo>
                  <a:lnTo>
                    <a:pt x="2916423" y="1701799"/>
                  </a:lnTo>
                  <a:lnTo>
                    <a:pt x="2896155" y="1739899"/>
                  </a:lnTo>
                  <a:lnTo>
                    <a:pt x="2874811" y="1790699"/>
                  </a:lnTo>
                  <a:lnTo>
                    <a:pt x="2852392" y="1828799"/>
                  </a:lnTo>
                  <a:lnTo>
                    <a:pt x="2828900" y="1866899"/>
                  </a:lnTo>
                  <a:lnTo>
                    <a:pt x="2804333" y="1892299"/>
                  </a:lnTo>
                  <a:lnTo>
                    <a:pt x="2778693" y="1930399"/>
                  </a:lnTo>
                  <a:lnTo>
                    <a:pt x="2751981" y="1968499"/>
                  </a:lnTo>
                  <a:lnTo>
                    <a:pt x="2724197" y="2006599"/>
                  </a:lnTo>
                  <a:lnTo>
                    <a:pt x="2695341" y="2031999"/>
                  </a:lnTo>
                  <a:lnTo>
                    <a:pt x="2665414" y="2070099"/>
                  </a:lnTo>
                  <a:lnTo>
                    <a:pt x="2634416" y="2095499"/>
                  </a:lnTo>
                  <a:lnTo>
                    <a:pt x="2602349" y="2133599"/>
                  </a:lnTo>
                  <a:lnTo>
                    <a:pt x="2569212" y="2158999"/>
                  </a:lnTo>
                  <a:lnTo>
                    <a:pt x="2535007" y="2184399"/>
                  </a:lnTo>
                  <a:lnTo>
                    <a:pt x="2499733" y="2222499"/>
                  </a:lnTo>
                  <a:lnTo>
                    <a:pt x="2463392" y="2247899"/>
                  </a:lnTo>
                  <a:lnTo>
                    <a:pt x="2425983" y="2273299"/>
                  </a:lnTo>
                  <a:lnTo>
                    <a:pt x="2387508" y="2285999"/>
                  </a:lnTo>
                  <a:lnTo>
                    <a:pt x="2347967" y="2311399"/>
                  </a:lnTo>
                  <a:lnTo>
                    <a:pt x="2307360" y="2336799"/>
                  </a:lnTo>
                  <a:lnTo>
                    <a:pt x="2265688" y="2349499"/>
                  </a:lnTo>
                  <a:lnTo>
                    <a:pt x="2244320" y="2362199"/>
                  </a:lnTo>
                  <a:close/>
                </a:path>
                <a:path w="3096895" h="2463800">
                  <a:moveTo>
                    <a:pt x="2000033" y="2438399"/>
                  </a:moveTo>
                  <a:lnTo>
                    <a:pt x="1493867" y="2438399"/>
                  </a:lnTo>
                  <a:lnTo>
                    <a:pt x="1449793" y="2425699"/>
                  </a:lnTo>
                  <a:lnTo>
                    <a:pt x="2039040" y="2425699"/>
                  </a:lnTo>
                  <a:lnTo>
                    <a:pt x="2000033" y="2438399"/>
                  </a:lnTo>
                  <a:close/>
                </a:path>
                <a:path w="3096895" h="2463800">
                  <a:moveTo>
                    <a:pt x="1920132" y="2451099"/>
                  </a:moveTo>
                  <a:lnTo>
                    <a:pt x="1581562" y="2451099"/>
                  </a:lnTo>
                  <a:lnTo>
                    <a:pt x="1537804" y="2438399"/>
                  </a:lnTo>
                  <a:lnTo>
                    <a:pt x="1960383" y="2438399"/>
                  </a:lnTo>
                  <a:lnTo>
                    <a:pt x="1920132" y="2451099"/>
                  </a:lnTo>
                  <a:close/>
                </a:path>
                <a:path w="3096895" h="2463800">
                  <a:moveTo>
                    <a:pt x="1796197" y="2463799"/>
                  </a:moveTo>
                  <a:lnTo>
                    <a:pt x="1711344" y="2463799"/>
                  </a:lnTo>
                  <a:lnTo>
                    <a:pt x="1668375" y="2451099"/>
                  </a:lnTo>
                  <a:lnTo>
                    <a:pt x="1837997" y="2451099"/>
                  </a:lnTo>
                  <a:lnTo>
                    <a:pt x="1796197" y="2463799"/>
                  </a:lnTo>
                  <a:close/>
                </a:path>
              </a:pathLst>
            </a:custGeom>
            <a:solidFill>
              <a:srgbClr val="FF9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80252" cy="82115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17635" y="3308903"/>
            <a:ext cx="5527040" cy="1666875"/>
          </a:xfrm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12700" marR="5080">
              <a:lnSpc>
                <a:spcPts val="6170"/>
              </a:lnSpc>
              <a:spcBef>
                <a:spcPts val="780"/>
              </a:spcBef>
            </a:pPr>
            <a:r>
              <a:rPr dirty="0" sz="5600" spc="285"/>
              <a:t>What</a:t>
            </a:r>
            <a:r>
              <a:rPr dirty="0" sz="5600" spc="-390"/>
              <a:t> </a:t>
            </a:r>
            <a:r>
              <a:rPr dirty="0" sz="5600" spc="135"/>
              <a:t>is</a:t>
            </a:r>
            <a:r>
              <a:rPr dirty="0" sz="5600" spc="-390"/>
              <a:t> </a:t>
            </a:r>
            <a:r>
              <a:rPr dirty="0" sz="5600" spc="520"/>
              <a:t>a</a:t>
            </a:r>
            <a:r>
              <a:rPr dirty="0" sz="5600" spc="-390"/>
              <a:t> </a:t>
            </a:r>
            <a:r>
              <a:rPr dirty="0" sz="5600" spc="55"/>
              <a:t>service </a:t>
            </a:r>
            <a:r>
              <a:rPr dirty="0" sz="5600" spc="-1735"/>
              <a:t> </a:t>
            </a:r>
            <a:r>
              <a:rPr dirty="0" sz="5600" spc="35"/>
              <a:t>worker?</a:t>
            </a:r>
            <a:endParaRPr sz="5600"/>
          </a:p>
        </p:txBody>
      </p:sp>
      <p:sp>
        <p:nvSpPr>
          <p:cNvPr id="9" name="object 9"/>
          <p:cNvSpPr txBox="1"/>
          <p:nvPr/>
        </p:nvSpPr>
        <p:spPr>
          <a:xfrm>
            <a:off x="10217635" y="5537214"/>
            <a:ext cx="6315710" cy="159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95"/>
              </a:spcBef>
            </a:pPr>
            <a:r>
              <a:rPr dirty="0" sz="2050" spc="120">
                <a:solidFill>
                  <a:srgbClr val="916F4A"/>
                </a:solidFill>
                <a:latin typeface="Microsoft Sans Serif"/>
                <a:cs typeface="Microsoft Sans Serif"/>
              </a:rPr>
              <a:t>I</a:t>
            </a:r>
            <a:r>
              <a:rPr dirty="0" sz="1900" spc="12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1950" spc="120">
                <a:solidFill>
                  <a:srgbClr val="916F4A"/>
                </a:solidFill>
                <a:latin typeface="Microsoft Sans Serif"/>
                <a:cs typeface="Microsoft Sans Serif"/>
              </a:rPr>
              <a:t>'</a:t>
            </a:r>
            <a:r>
              <a:rPr dirty="0" sz="1900" spc="120">
                <a:solidFill>
                  <a:srgbClr val="916F4A"/>
                </a:solidFill>
                <a:latin typeface="Tahoma"/>
                <a:cs typeface="Tahoma"/>
              </a:rPr>
              <a:t>s 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ss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en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iall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y </a:t>
            </a:r>
            <a:r>
              <a:rPr dirty="0" sz="2050" spc="-40">
                <a:solidFill>
                  <a:srgbClr val="916F4A"/>
                </a:solidFill>
                <a:latin typeface="Microsoft Sans Serif"/>
                <a:cs typeface="Microsoft Sans Serif"/>
              </a:rPr>
              <a:t>a </a:t>
            </a:r>
            <a:r>
              <a:rPr dirty="0" sz="2050" spc="35">
                <a:solidFill>
                  <a:srgbClr val="916F4A"/>
                </a:solidFill>
                <a:latin typeface="Microsoft Sans Serif"/>
                <a:cs typeface="Microsoft Sans Serif"/>
              </a:rPr>
              <a:t>Ja</a:t>
            </a:r>
            <a:r>
              <a:rPr dirty="0" sz="1900" spc="35">
                <a:solidFill>
                  <a:srgbClr val="916F4A"/>
                </a:solidFill>
                <a:latin typeface="Tahoma"/>
                <a:cs typeface="Tahoma"/>
              </a:rPr>
              <a:t>v</a:t>
            </a:r>
            <a:r>
              <a:rPr dirty="0" sz="2050" spc="35">
                <a:solidFill>
                  <a:srgbClr val="916F4A"/>
                </a:solidFill>
                <a:latin typeface="Microsoft Sans Serif"/>
                <a:cs typeface="Microsoft Sans Serif"/>
              </a:rPr>
              <a:t>aSc</a:t>
            </a:r>
            <a:r>
              <a:rPr dirty="0" sz="1900" spc="3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35">
                <a:solidFill>
                  <a:srgbClr val="916F4A"/>
                </a:solidFill>
                <a:latin typeface="Microsoft Sans Serif"/>
                <a:cs typeface="Microsoft Sans Serif"/>
              </a:rPr>
              <a:t>ip</a:t>
            </a:r>
            <a:r>
              <a:rPr dirty="0" sz="1900" spc="35">
                <a:solidFill>
                  <a:srgbClr val="916F4A"/>
                </a:solidFill>
                <a:latin typeface="Tahoma"/>
                <a:cs typeface="Tahoma"/>
              </a:rPr>
              <a:t>t </a:t>
            </a:r>
            <a:r>
              <a:rPr dirty="0" sz="2050" spc="65">
                <a:solidFill>
                  <a:srgbClr val="916F4A"/>
                </a:solidFill>
                <a:latin typeface="Microsoft Sans Serif"/>
                <a:cs typeface="Microsoft Sans Serif"/>
              </a:rPr>
              <a:t>file 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ha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t </a:t>
            </a:r>
            <a:r>
              <a:rPr dirty="0" sz="1900" spc="105">
                <a:solidFill>
                  <a:srgbClr val="916F4A"/>
                </a:solidFill>
                <a:latin typeface="Tahoma"/>
                <a:cs typeface="Tahoma"/>
              </a:rPr>
              <a:t>ru</a:t>
            </a:r>
            <a:r>
              <a:rPr dirty="0" sz="2050" spc="105">
                <a:solidFill>
                  <a:srgbClr val="916F4A"/>
                </a:solidFill>
                <a:latin typeface="Microsoft Sans Serif"/>
                <a:cs typeface="Microsoft Sans Serif"/>
              </a:rPr>
              <a:t>n</a:t>
            </a:r>
            <a:r>
              <a:rPr dirty="0" sz="1900" spc="105">
                <a:solidFill>
                  <a:srgbClr val="916F4A"/>
                </a:solidFill>
                <a:latin typeface="Tahoma"/>
                <a:cs typeface="Tahoma"/>
              </a:rPr>
              <a:t>s 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epa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a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el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y </a:t>
            </a:r>
            <a:r>
              <a:rPr dirty="0" sz="1900" spc="45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050" spc="125">
                <a:solidFill>
                  <a:srgbClr val="916F4A"/>
                </a:solidFill>
                <a:latin typeface="Microsoft Sans Serif"/>
                <a:cs typeface="Microsoft Sans Serif"/>
              </a:rPr>
              <a:t>f</a:t>
            </a:r>
            <a:r>
              <a:rPr dirty="0" sz="1900" spc="12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125">
                <a:solidFill>
                  <a:srgbClr val="916F4A"/>
                </a:solidFill>
                <a:latin typeface="Microsoft Sans Serif"/>
                <a:cs typeface="Microsoft Sans Serif"/>
              </a:rPr>
              <a:t>om </a:t>
            </a:r>
            <a:r>
              <a:rPr dirty="0" sz="1900" spc="35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50" spc="35">
                <a:solidFill>
                  <a:srgbClr val="916F4A"/>
                </a:solidFill>
                <a:latin typeface="Microsoft Sans Serif"/>
                <a:cs typeface="Microsoft Sans Serif"/>
              </a:rPr>
              <a:t>he </a:t>
            </a:r>
            <a:r>
              <a:rPr dirty="0" sz="2050" spc="45">
                <a:solidFill>
                  <a:srgbClr val="916F4A"/>
                </a:solidFill>
                <a:latin typeface="Microsoft Sans Serif"/>
                <a:cs typeface="Microsoft Sans Serif"/>
              </a:rPr>
              <a:t>main </a:t>
            </a:r>
            <a:r>
              <a:rPr dirty="0" sz="2050" spc="85">
                <a:solidFill>
                  <a:srgbClr val="916F4A"/>
                </a:solidFill>
                <a:latin typeface="Microsoft Sans Serif"/>
                <a:cs typeface="Microsoft Sans Serif"/>
              </a:rPr>
              <a:t>b</a:t>
            </a:r>
            <a:r>
              <a:rPr dirty="0" sz="1900" spc="8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85">
                <a:solidFill>
                  <a:srgbClr val="916F4A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85">
                <a:solidFill>
                  <a:srgbClr val="916F4A"/>
                </a:solidFill>
                <a:latin typeface="Tahoma"/>
                <a:cs typeface="Tahoma"/>
              </a:rPr>
              <a:t>ws</a:t>
            </a:r>
            <a:r>
              <a:rPr dirty="0" sz="2050" spc="85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85">
                <a:solidFill>
                  <a:srgbClr val="916F4A"/>
                </a:solidFill>
                <a:latin typeface="Tahoma"/>
                <a:cs typeface="Tahoma"/>
              </a:rPr>
              <a:t>r </a:t>
            </a:r>
            <a:r>
              <a:rPr dirty="0" sz="1900" spc="6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50" spc="60">
                <a:solidFill>
                  <a:srgbClr val="916F4A"/>
                </a:solidFill>
                <a:latin typeface="Microsoft Sans Serif"/>
                <a:cs typeface="Microsoft Sans Serif"/>
              </a:rPr>
              <a:t>h</a:t>
            </a:r>
            <a:r>
              <a:rPr dirty="0" sz="1900" spc="6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60">
                <a:solidFill>
                  <a:srgbClr val="916F4A"/>
                </a:solidFill>
                <a:latin typeface="Microsoft Sans Serif"/>
                <a:cs typeface="Microsoft Sans Serif"/>
              </a:rPr>
              <a:t>ead</a:t>
            </a:r>
            <a:r>
              <a:rPr dirty="0" sz="1950" spc="60">
                <a:solidFill>
                  <a:srgbClr val="916F4A"/>
                </a:solidFill>
                <a:latin typeface="Microsoft Sans Serif"/>
                <a:cs typeface="Microsoft Sans Serif"/>
              </a:rPr>
              <a:t>, 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in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cep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ing </a:t>
            </a:r>
            <a:r>
              <a:rPr dirty="0" sz="2050" spc="75">
                <a:solidFill>
                  <a:srgbClr val="916F4A"/>
                </a:solidFill>
                <a:latin typeface="Microsoft Sans Serif"/>
                <a:cs typeface="Microsoft Sans Serif"/>
              </a:rPr>
              <a:t>ne</a:t>
            </a:r>
            <a:r>
              <a:rPr dirty="0" sz="1900" spc="75">
                <a:solidFill>
                  <a:srgbClr val="916F4A"/>
                </a:solidFill>
                <a:latin typeface="Tahoma"/>
                <a:cs typeface="Tahoma"/>
              </a:rPr>
              <a:t>tw</a:t>
            </a:r>
            <a:r>
              <a:rPr dirty="0" sz="2050" spc="75">
                <a:solidFill>
                  <a:srgbClr val="916F4A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7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75">
                <a:solidFill>
                  <a:srgbClr val="916F4A"/>
                </a:solidFill>
                <a:latin typeface="Microsoft Sans Serif"/>
                <a:cs typeface="Microsoft Sans Serif"/>
              </a:rPr>
              <a:t>k </a:t>
            </a:r>
            <a:r>
              <a:rPr dirty="0" sz="2050" spc="-53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7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70">
                <a:solidFill>
                  <a:srgbClr val="916F4A"/>
                </a:solidFill>
                <a:latin typeface="Microsoft Sans Serif"/>
                <a:cs typeface="Microsoft Sans Serif"/>
              </a:rPr>
              <a:t>eq</a:t>
            </a:r>
            <a:r>
              <a:rPr dirty="0" sz="1900" spc="70">
                <a:solidFill>
                  <a:srgbClr val="916F4A"/>
                </a:solidFill>
                <a:latin typeface="Tahoma"/>
                <a:cs typeface="Tahoma"/>
              </a:rPr>
              <a:t>u</a:t>
            </a:r>
            <a:r>
              <a:rPr dirty="0" sz="2050" spc="7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70">
                <a:solidFill>
                  <a:srgbClr val="916F4A"/>
                </a:solidFill>
                <a:latin typeface="Tahoma"/>
                <a:cs typeface="Tahoma"/>
              </a:rPr>
              <a:t>sts</a:t>
            </a:r>
            <a:r>
              <a:rPr dirty="0" sz="1950" spc="70">
                <a:solidFill>
                  <a:srgbClr val="916F4A"/>
                </a:solidFill>
                <a:latin typeface="Microsoft Sans Serif"/>
                <a:cs typeface="Microsoft Sans Serif"/>
              </a:rPr>
              <a:t>, </a:t>
            </a:r>
            <a:r>
              <a:rPr dirty="0" sz="2050" spc="15">
                <a:solidFill>
                  <a:srgbClr val="916F4A"/>
                </a:solidFill>
                <a:latin typeface="Microsoft Sans Serif"/>
                <a:cs typeface="Microsoft Sans Serif"/>
              </a:rPr>
              <a:t>caching </a:t>
            </a:r>
            <a:r>
              <a:rPr dirty="0" sz="2050" spc="114">
                <a:solidFill>
                  <a:srgbClr val="916F4A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114">
                <a:solidFill>
                  <a:srgbClr val="916F4A"/>
                </a:solidFill>
                <a:latin typeface="Tahoma"/>
                <a:cs typeface="Tahoma"/>
              </a:rPr>
              <a:t>r </a:t>
            </a:r>
            <a:r>
              <a:rPr dirty="0" sz="1900" spc="5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5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50">
                <a:solidFill>
                  <a:srgbClr val="916F4A"/>
                </a:solidFill>
                <a:latin typeface="Tahoma"/>
                <a:cs typeface="Tahoma"/>
              </a:rPr>
              <a:t>tr</a:t>
            </a:r>
            <a:r>
              <a:rPr dirty="0" sz="2050" spc="50">
                <a:solidFill>
                  <a:srgbClr val="916F4A"/>
                </a:solidFill>
                <a:latin typeface="Microsoft Sans Serif"/>
                <a:cs typeface="Microsoft Sans Serif"/>
              </a:rPr>
              <a:t>ie</a:t>
            </a:r>
            <a:r>
              <a:rPr dirty="0" sz="1900" spc="50">
                <a:solidFill>
                  <a:srgbClr val="916F4A"/>
                </a:solidFill>
                <a:latin typeface="Tahoma"/>
                <a:cs typeface="Tahoma"/>
              </a:rPr>
              <a:t>v</a:t>
            </a:r>
            <a:r>
              <a:rPr dirty="0" sz="2050" spc="50">
                <a:solidFill>
                  <a:srgbClr val="916F4A"/>
                </a:solidFill>
                <a:latin typeface="Microsoft Sans Serif"/>
                <a:cs typeface="Microsoft Sans Serif"/>
              </a:rPr>
              <a:t>ing </a:t>
            </a:r>
            <a:r>
              <a:rPr dirty="0" sz="1900" spc="7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7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70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2050" spc="70">
                <a:solidFill>
                  <a:srgbClr val="916F4A"/>
                </a:solidFill>
                <a:latin typeface="Microsoft Sans Serif"/>
                <a:cs typeface="Microsoft Sans Serif"/>
              </a:rPr>
              <a:t>o</a:t>
            </a:r>
            <a:r>
              <a:rPr dirty="0" sz="1900" spc="70">
                <a:solidFill>
                  <a:srgbClr val="916F4A"/>
                </a:solidFill>
                <a:latin typeface="Tahoma"/>
                <a:cs typeface="Tahoma"/>
              </a:rPr>
              <a:t>ur</a:t>
            </a:r>
            <a:r>
              <a:rPr dirty="0" sz="2050" spc="70">
                <a:solidFill>
                  <a:srgbClr val="916F4A"/>
                </a:solidFill>
                <a:latin typeface="Microsoft Sans Serif"/>
                <a:cs typeface="Microsoft Sans Serif"/>
              </a:rPr>
              <a:t>ce</a:t>
            </a:r>
            <a:r>
              <a:rPr dirty="0" sz="1900" spc="70">
                <a:solidFill>
                  <a:srgbClr val="916F4A"/>
                </a:solidFill>
                <a:latin typeface="Tahoma"/>
                <a:cs typeface="Tahoma"/>
              </a:rPr>
              <a:t>s </a:t>
            </a:r>
            <a:r>
              <a:rPr dirty="0" sz="2050" spc="125">
                <a:solidFill>
                  <a:srgbClr val="916F4A"/>
                </a:solidFill>
                <a:latin typeface="Microsoft Sans Serif"/>
                <a:cs typeface="Microsoft Sans Serif"/>
              </a:rPr>
              <a:t>f</a:t>
            </a:r>
            <a:r>
              <a:rPr dirty="0" sz="1900" spc="12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125">
                <a:solidFill>
                  <a:srgbClr val="916F4A"/>
                </a:solidFill>
                <a:latin typeface="Microsoft Sans Serif"/>
                <a:cs typeface="Microsoft Sans Serif"/>
              </a:rPr>
              <a:t>om </a:t>
            </a:r>
            <a:r>
              <a:rPr dirty="0" sz="1900" spc="35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50" spc="35">
                <a:solidFill>
                  <a:srgbClr val="916F4A"/>
                </a:solidFill>
                <a:latin typeface="Microsoft Sans Serif"/>
                <a:cs typeface="Microsoft Sans Serif"/>
              </a:rPr>
              <a:t>he 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25">
                <a:solidFill>
                  <a:srgbClr val="916F4A"/>
                </a:solidFill>
                <a:latin typeface="Microsoft Sans Serif"/>
                <a:cs typeface="Microsoft Sans Serif"/>
              </a:rPr>
              <a:t>cache</a:t>
            </a:r>
            <a:r>
              <a:rPr dirty="0" sz="1950" spc="25">
                <a:solidFill>
                  <a:srgbClr val="916F4A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7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25">
                <a:solidFill>
                  <a:srgbClr val="916F4A"/>
                </a:solidFill>
                <a:latin typeface="Microsoft Sans Serif"/>
                <a:cs typeface="Microsoft Sans Serif"/>
              </a:rPr>
              <a:t>and</a:t>
            </a:r>
            <a:r>
              <a:rPr dirty="0" sz="2050" spc="5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deli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v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ing</a:t>
            </a:r>
            <a:r>
              <a:rPr dirty="0" sz="2050" spc="5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85">
                <a:solidFill>
                  <a:srgbClr val="916F4A"/>
                </a:solidFill>
                <a:latin typeface="Microsoft Sans Serif"/>
                <a:cs typeface="Microsoft Sans Serif"/>
              </a:rPr>
              <a:t>p</a:t>
            </a:r>
            <a:r>
              <a:rPr dirty="0" sz="1900" spc="85">
                <a:solidFill>
                  <a:srgbClr val="916F4A"/>
                </a:solidFill>
                <a:latin typeface="Tahoma"/>
                <a:cs typeface="Tahoma"/>
              </a:rPr>
              <a:t>us</a:t>
            </a:r>
            <a:r>
              <a:rPr dirty="0" sz="2050" spc="85">
                <a:solidFill>
                  <a:srgbClr val="916F4A"/>
                </a:solidFill>
                <a:latin typeface="Microsoft Sans Serif"/>
                <a:cs typeface="Microsoft Sans Serif"/>
              </a:rPr>
              <a:t>h</a:t>
            </a:r>
            <a:r>
              <a:rPr dirty="0" sz="2050" spc="5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me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ss</a:t>
            </a:r>
            <a:r>
              <a:rPr dirty="0" sz="2050" spc="40">
                <a:solidFill>
                  <a:srgbClr val="916F4A"/>
                </a:solidFill>
                <a:latin typeface="Microsoft Sans Serif"/>
                <a:cs typeface="Microsoft Sans Serif"/>
              </a:rPr>
              <a:t>age</a:t>
            </a:r>
            <a:r>
              <a:rPr dirty="0" sz="1900" spc="40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1950" spc="40">
                <a:solidFill>
                  <a:srgbClr val="916F4A"/>
                </a:solidFill>
                <a:latin typeface="Microsoft Sans Serif"/>
                <a:cs typeface="Microsoft Sans Serif"/>
              </a:rPr>
              <a:t>.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6739" y="3602160"/>
            <a:ext cx="4421505" cy="1536700"/>
          </a:xfrm>
          <a:custGeom>
            <a:avLst/>
            <a:gdLst/>
            <a:ahLst/>
            <a:cxnLst/>
            <a:rect l="l" t="t" r="r" b="b"/>
            <a:pathLst>
              <a:path w="4421505" h="1536700">
                <a:moveTo>
                  <a:pt x="4421260" y="76200"/>
                </a:moveTo>
                <a:lnTo>
                  <a:pt x="4005191" y="76200"/>
                </a:lnTo>
                <a:lnTo>
                  <a:pt x="4021035" y="63500"/>
                </a:lnTo>
                <a:lnTo>
                  <a:pt x="4166811" y="63500"/>
                </a:lnTo>
                <a:lnTo>
                  <a:pt x="4175392" y="38100"/>
                </a:lnTo>
                <a:lnTo>
                  <a:pt x="4228312" y="38100"/>
                </a:lnTo>
                <a:lnTo>
                  <a:pt x="4352745" y="25400"/>
                </a:lnTo>
                <a:lnTo>
                  <a:pt x="4351248" y="12700"/>
                </a:lnTo>
                <a:lnTo>
                  <a:pt x="4364366" y="0"/>
                </a:lnTo>
                <a:lnTo>
                  <a:pt x="4421260" y="0"/>
                </a:lnTo>
                <a:lnTo>
                  <a:pt x="4421260" y="76200"/>
                </a:lnTo>
                <a:close/>
              </a:path>
              <a:path w="4421505" h="1536700">
                <a:moveTo>
                  <a:pt x="4228312" y="38100"/>
                </a:moveTo>
                <a:lnTo>
                  <a:pt x="4209719" y="38100"/>
                </a:lnTo>
                <a:lnTo>
                  <a:pt x="4214009" y="12700"/>
                </a:lnTo>
                <a:lnTo>
                  <a:pt x="4228312" y="38100"/>
                </a:lnTo>
                <a:close/>
              </a:path>
              <a:path w="4421505" h="1536700">
                <a:moveTo>
                  <a:pt x="4158855" y="50800"/>
                </a:moveTo>
                <a:lnTo>
                  <a:pt x="4128193" y="50800"/>
                </a:lnTo>
                <a:lnTo>
                  <a:pt x="4121042" y="25400"/>
                </a:lnTo>
                <a:lnTo>
                  <a:pt x="4151077" y="25400"/>
                </a:lnTo>
                <a:lnTo>
                  <a:pt x="4158050" y="38100"/>
                </a:lnTo>
                <a:lnTo>
                  <a:pt x="4158855" y="50800"/>
                </a:lnTo>
                <a:close/>
              </a:path>
              <a:path w="4421505" h="1536700">
                <a:moveTo>
                  <a:pt x="4421260" y="88900"/>
                </a:moveTo>
                <a:lnTo>
                  <a:pt x="3940829" y="88900"/>
                </a:lnTo>
                <a:lnTo>
                  <a:pt x="3952204" y="76200"/>
                </a:lnTo>
                <a:lnTo>
                  <a:pt x="3950304" y="63500"/>
                </a:lnTo>
                <a:lnTo>
                  <a:pt x="3945455" y="50800"/>
                </a:lnTo>
                <a:lnTo>
                  <a:pt x="3947980" y="38100"/>
                </a:lnTo>
                <a:lnTo>
                  <a:pt x="4005191" y="76200"/>
                </a:lnTo>
                <a:lnTo>
                  <a:pt x="4421260" y="76200"/>
                </a:lnTo>
                <a:lnTo>
                  <a:pt x="4421260" y="88900"/>
                </a:lnTo>
                <a:close/>
              </a:path>
              <a:path w="4421505" h="1536700">
                <a:moveTo>
                  <a:pt x="4159659" y="63500"/>
                </a:moveTo>
                <a:lnTo>
                  <a:pt x="4082134" y="63500"/>
                </a:lnTo>
                <a:lnTo>
                  <a:pt x="4093688" y="50800"/>
                </a:lnTo>
                <a:lnTo>
                  <a:pt x="4107119" y="38100"/>
                </a:lnTo>
                <a:lnTo>
                  <a:pt x="4128193" y="50800"/>
                </a:lnTo>
                <a:lnTo>
                  <a:pt x="4158855" y="50800"/>
                </a:lnTo>
                <a:lnTo>
                  <a:pt x="4159659" y="63500"/>
                </a:lnTo>
                <a:close/>
              </a:path>
              <a:path w="4421505" h="1536700">
                <a:moveTo>
                  <a:pt x="3676229" y="88900"/>
                </a:moveTo>
                <a:lnTo>
                  <a:pt x="3613788" y="88900"/>
                </a:lnTo>
                <a:lnTo>
                  <a:pt x="3632605" y="76200"/>
                </a:lnTo>
                <a:lnTo>
                  <a:pt x="3670507" y="76200"/>
                </a:lnTo>
                <a:lnTo>
                  <a:pt x="3676229" y="88900"/>
                </a:lnTo>
                <a:close/>
              </a:path>
              <a:path w="4421505" h="1536700">
                <a:moveTo>
                  <a:pt x="4421260" y="114300"/>
                </a:moveTo>
                <a:lnTo>
                  <a:pt x="3866075" y="114300"/>
                </a:lnTo>
                <a:lnTo>
                  <a:pt x="3884154" y="101600"/>
                </a:lnTo>
                <a:lnTo>
                  <a:pt x="3901966" y="88900"/>
                </a:lnTo>
                <a:lnTo>
                  <a:pt x="3919375" y="76200"/>
                </a:lnTo>
                <a:lnTo>
                  <a:pt x="3940829" y="88900"/>
                </a:lnTo>
                <a:lnTo>
                  <a:pt x="4421260" y="88900"/>
                </a:lnTo>
                <a:lnTo>
                  <a:pt x="4421260" y="114300"/>
                </a:lnTo>
                <a:close/>
              </a:path>
              <a:path w="4421505" h="1536700">
                <a:moveTo>
                  <a:pt x="3693527" y="101600"/>
                </a:moveTo>
                <a:lnTo>
                  <a:pt x="3581831" y="101600"/>
                </a:lnTo>
                <a:lnTo>
                  <a:pt x="3587552" y="88900"/>
                </a:lnTo>
                <a:lnTo>
                  <a:pt x="3681816" y="88900"/>
                </a:lnTo>
                <a:lnTo>
                  <a:pt x="3693527" y="101600"/>
                </a:lnTo>
                <a:close/>
              </a:path>
              <a:path w="4421505" h="1536700">
                <a:moveTo>
                  <a:pt x="3490295" y="127000"/>
                </a:moveTo>
                <a:lnTo>
                  <a:pt x="3455968" y="114300"/>
                </a:lnTo>
                <a:lnTo>
                  <a:pt x="3457399" y="101600"/>
                </a:lnTo>
                <a:lnTo>
                  <a:pt x="3489088" y="101600"/>
                </a:lnTo>
                <a:lnTo>
                  <a:pt x="3490071" y="114300"/>
                </a:lnTo>
                <a:lnTo>
                  <a:pt x="3490295" y="127000"/>
                </a:lnTo>
                <a:close/>
              </a:path>
              <a:path w="4421505" h="1536700">
                <a:moveTo>
                  <a:pt x="4421260" y="165100"/>
                </a:moveTo>
                <a:lnTo>
                  <a:pt x="3526050" y="165100"/>
                </a:lnTo>
                <a:lnTo>
                  <a:pt x="3522854" y="152400"/>
                </a:lnTo>
                <a:lnTo>
                  <a:pt x="3516999" y="139700"/>
                </a:lnTo>
                <a:lnTo>
                  <a:pt x="3514608" y="127000"/>
                </a:lnTo>
                <a:lnTo>
                  <a:pt x="3514608" y="114300"/>
                </a:lnTo>
                <a:lnTo>
                  <a:pt x="3516038" y="101600"/>
                </a:lnTo>
                <a:lnTo>
                  <a:pt x="3521603" y="101600"/>
                </a:lnTo>
                <a:lnTo>
                  <a:pt x="3527302" y="114300"/>
                </a:lnTo>
                <a:lnTo>
                  <a:pt x="3537492" y="114300"/>
                </a:lnTo>
                <a:lnTo>
                  <a:pt x="3540040" y="127000"/>
                </a:lnTo>
                <a:lnTo>
                  <a:pt x="3541783" y="127000"/>
                </a:lnTo>
                <a:lnTo>
                  <a:pt x="3543526" y="139700"/>
                </a:lnTo>
                <a:lnTo>
                  <a:pt x="4421260" y="139700"/>
                </a:lnTo>
                <a:lnTo>
                  <a:pt x="4421260" y="165100"/>
                </a:lnTo>
                <a:close/>
              </a:path>
              <a:path w="4421505" h="1536700">
                <a:moveTo>
                  <a:pt x="4421260" y="139700"/>
                </a:moveTo>
                <a:lnTo>
                  <a:pt x="3546074" y="139700"/>
                </a:lnTo>
                <a:lnTo>
                  <a:pt x="3555013" y="127000"/>
                </a:lnTo>
                <a:lnTo>
                  <a:pt x="3562880" y="127000"/>
                </a:lnTo>
                <a:lnTo>
                  <a:pt x="3577540" y="101600"/>
                </a:lnTo>
                <a:lnTo>
                  <a:pt x="3707695" y="101600"/>
                </a:lnTo>
                <a:lnTo>
                  <a:pt x="3716276" y="114300"/>
                </a:lnTo>
                <a:lnTo>
                  <a:pt x="4421260" y="114300"/>
                </a:lnTo>
                <a:lnTo>
                  <a:pt x="4421260" y="139700"/>
                </a:lnTo>
                <a:close/>
              </a:path>
              <a:path w="4421505" h="1536700">
                <a:moveTo>
                  <a:pt x="3794942" y="114300"/>
                </a:moveTo>
                <a:lnTo>
                  <a:pt x="3729149" y="114300"/>
                </a:lnTo>
                <a:lnTo>
                  <a:pt x="3751095" y="101600"/>
                </a:lnTo>
                <a:lnTo>
                  <a:pt x="3777823" y="101600"/>
                </a:lnTo>
                <a:lnTo>
                  <a:pt x="3794942" y="114300"/>
                </a:lnTo>
                <a:close/>
              </a:path>
              <a:path w="4421505" h="1536700">
                <a:moveTo>
                  <a:pt x="3847861" y="114300"/>
                </a:moveTo>
                <a:lnTo>
                  <a:pt x="3794942" y="114300"/>
                </a:lnTo>
                <a:lnTo>
                  <a:pt x="3794942" y="101600"/>
                </a:lnTo>
                <a:lnTo>
                  <a:pt x="3834766" y="101600"/>
                </a:lnTo>
                <a:lnTo>
                  <a:pt x="3847861" y="114300"/>
                </a:lnTo>
                <a:close/>
              </a:path>
              <a:path w="4421505" h="1536700">
                <a:moveTo>
                  <a:pt x="4421260" y="215900"/>
                </a:moveTo>
                <a:lnTo>
                  <a:pt x="3424501" y="215900"/>
                </a:lnTo>
                <a:lnTo>
                  <a:pt x="3428792" y="203200"/>
                </a:lnTo>
                <a:lnTo>
                  <a:pt x="3407338" y="127000"/>
                </a:lnTo>
                <a:lnTo>
                  <a:pt x="3413059" y="127000"/>
                </a:lnTo>
                <a:lnTo>
                  <a:pt x="3450246" y="152400"/>
                </a:lnTo>
                <a:lnTo>
                  <a:pt x="3443095" y="152400"/>
                </a:lnTo>
                <a:lnTo>
                  <a:pt x="3448816" y="165100"/>
                </a:lnTo>
                <a:lnTo>
                  <a:pt x="4421260" y="165100"/>
                </a:lnTo>
                <a:lnTo>
                  <a:pt x="4421260" y="215900"/>
                </a:lnTo>
                <a:close/>
              </a:path>
              <a:path w="4421505" h="1536700">
                <a:moveTo>
                  <a:pt x="3510854" y="152400"/>
                </a:moveTo>
                <a:lnTo>
                  <a:pt x="3488685" y="152400"/>
                </a:lnTo>
                <a:lnTo>
                  <a:pt x="3494115" y="139700"/>
                </a:lnTo>
                <a:lnTo>
                  <a:pt x="3504932" y="139700"/>
                </a:lnTo>
                <a:lnTo>
                  <a:pt x="3510854" y="152400"/>
                </a:lnTo>
                <a:close/>
              </a:path>
              <a:path w="4421505" h="1536700">
                <a:moveTo>
                  <a:pt x="3526050" y="165100"/>
                </a:moveTo>
                <a:lnTo>
                  <a:pt x="3471700" y="165100"/>
                </a:lnTo>
                <a:lnTo>
                  <a:pt x="3477421" y="152400"/>
                </a:lnTo>
                <a:lnTo>
                  <a:pt x="3517580" y="152400"/>
                </a:lnTo>
                <a:lnTo>
                  <a:pt x="3526050" y="165100"/>
                </a:lnTo>
                <a:close/>
              </a:path>
              <a:path w="4421505" h="1536700">
                <a:moveTo>
                  <a:pt x="4421260" y="304800"/>
                </a:moveTo>
                <a:lnTo>
                  <a:pt x="2923909" y="304800"/>
                </a:lnTo>
                <a:lnTo>
                  <a:pt x="2939977" y="292100"/>
                </a:lnTo>
                <a:lnTo>
                  <a:pt x="3005434" y="292100"/>
                </a:lnTo>
                <a:lnTo>
                  <a:pt x="3036900" y="228600"/>
                </a:lnTo>
                <a:lnTo>
                  <a:pt x="2996852" y="190500"/>
                </a:lnTo>
                <a:lnTo>
                  <a:pt x="3002573" y="177800"/>
                </a:lnTo>
                <a:lnTo>
                  <a:pt x="3062644" y="228600"/>
                </a:lnTo>
                <a:lnTo>
                  <a:pt x="3049928" y="241300"/>
                </a:lnTo>
                <a:lnTo>
                  <a:pt x="3046732" y="254000"/>
                </a:lnTo>
                <a:lnTo>
                  <a:pt x="3053996" y="266700"/>
                </a:lnTo>
                <a:lnTo>
                  <a:pt x="3072656" y="279400"/>
                </a:lnTo>
                <a:lnTo>
                  <a:pt x="4421260" y="279400"/>
                </a:lnTo>
                <a:lnTo>
                  <a:pt x="4421260" y="304800"/>
                </a:lnTo>
                <a:close/>
              </a:path>
              <a:path w="4421505" h="1536700">
                <a:moveTo>
                  <a:pt x="3351558" y="215900"/>
                </a:moveTo>
                <a:lnTo>
                  <a:pt x="3298772" y="215900"/>
                </a:lnTo>
                <a:lnTo>
                  <a:pt x="3311868" y="203200"/>
                </a:lnTo>
                <a:lnTo>
                  <a:pt x="3324427" y="190500"/>
                </a:lnTo>
                <a:lnTo>
                  <a:pt x="3332964" y="177800"/>
                </a:lnTo>
                <a:lnTo>
                  <a:pt x="3351558" y="215900"/>
                </a:lnTo>
                <a:close/>
              </a:path>
              <a:path w="4421505" h="1536700">
                <a:moveTo>
                  <a:pt x="3242858" y="203200"/>
                </a:moveTo>
                <a:lnTo>
                  <a:pt x="3187189" y="203200"/>
                </a:lnTo>
                <a:lnTo>
                  <a:pt x="3188507" y="190500"/>
                </a:lnTo>
                <a:lnTo>
                  <a:pt x="3242858" y="203200"/>
                </a:lnTo>
                <a:close/>
              </a:path>
              <a:path w="4421505" h="1536700">
                <a:moveTo>
                  <a:pt x="4421260" y="279400"/>
                </a:moveTo>
                <a:lnTo>
                  <a:pt x="3072656" y="279400"/>
                </a:lnTo>
                <a:lnTo>
                  <a:pt x="3090624" y="266700"/>
                </a:lnTo>
                <a:lnTo>
                  <a:pt x="3115564" y="254000"/>
                </a:lnTo>
                <a:lnTo>
                  <a:pt x="3139432" y="254000"/>
                </a:lnTo>
                <a:lnTo>
                  <a:pt x="3154181" y="228600"/>
                </a:lnTo>
                <a:lnTo>
                  <a:pt x="3181356" y="228600"/>
                </a:lnTo>
                <a:lnTo>
                  <a:pt x="3183479" y="215900"/>
                </a:lnTo>
                <a:lnTo>
                  <a:pt x="3185468" y="203200"/>
                </a:lnTo>
                <a:lnTo>
                  <a:pt x="3275240" y="203200"/>
                </a:lnTo>
                <a:lnTo>
                  <a:pt x="3288626" y="215900"/>
                </a:lnTo>
                <a:lnTo>
                  <a:pt x="4421260" y="215900"/>
                </a:lnTo>
                <a:lnTo>
                  <a:pt x="4421260" y="279400"/>
                </a:lnTo>
                <a:close/>
              </a:path>
              <a:path w="4421505" h="1536700">
                <a:moveTo>
                  <a:pt x="3424501" y="215900"/>
                </a:moveTo>
                <a:lnTo>
                  <a:pt x="3351558" y="215900"/>
                </a:lnTo>
                <a:lnTo>
                  <a:pt x="3367984" y="203200"/>
                </a:lnTo>
                <a:lnTo>
                  <a:pt x="3404053" y="203200"/>
                </a:lnTo>
                <a:lnTo>
                  <a:pt x="3424501" y="215900"/>
                </a:lnTo>
                <a:close/>
              </a:path>
              <a:path w="4421505" h="1536700">
                <a:moveTo>
                  <a:pt x="2808058" y="241300"/>
                </a:moveTo>
                <a:lnTo>
                  <a:pt x="2757999" y="241300"/>
                </a:lnTo>
                <a:lnTo>
                  <a:pt x="2768837" y="228600"/>
                </a:lnTo>
                <a:lnTo>
                  <a:pt x="2793197" y="228600"/>
                </a:lnTo>
                <a:lnTo>
                  <a:pt x="2808058" y="241300"/>
                </a:lnTo>
                <a:close/>
              </a:path>
              <a:path w="4421505" h="1536700">
                <a:moveTo>
                  <a:pt x="2860500" y="266700"/>
                </a:moveTo>
                <a:lnTo>
                  <a:pt x="2853826" y="254000"/>
                </a:lnTo>
                <a:lnTo>
                  <a:pt x="2860500" y="266700"/>
                </a:lnTo>
                <a:close/>
              </a:path>
              <a:path w="4421505" h="1536700">
                <a:moveTo>
                  <a:pt x="4421260" y="368300"/>
                </a:moveTo>
                <a:lnTo>
                  <a:pt x="2712229" y="368300"/>
                </a:lnTo>
                <a:lnTo>
                  <a:pt x="2722241" y="355600"/>
                </a:lnTo>
                <a:lnTo>
                  <a:pt x="2770870" y="355600"/>
                </a:lnTo>
                <a:lnTo>
                  <a:pt x="2765484" y="342900"/>
                </a:lnTo>
                <a:lnTo>
                  <a:pt x="2759965" y="330200"/>
                </a:lnTo>
                <a:lnTo>
                  <a:pt x="2818069" y="330200"/>
                </a:lnTo>
                <a:lnTo>
                  <a:pt x="2819142" y="317500"/>
                </a:lnTo>
                <a:lnTo>
                  <a:pt x="2820214" y="317500"/>
                </a:lnTo>
                <a:lnTo>
                  <a:pt x="2822360" y="292100"/>
                </a:lnTo>
                <a:lnTo>
                  <a:pt x="2873849" y="292100"/>
                </a:lnTo>
                <a:lnTo>
                  <a:pt x="2860500" y="266700"/>
                </a:lnTo>
                <a:lnTo>
                  <a:pt x="2902455" y="266700"/>
                </a:lnTo>
                <a:lnTo>
                  <a:pt x="2906746" y="279400"/>
                </a:lnTo>
                <a:lnTo>
                  <a:pt x="2906746" y="292100"/>
                </a:lnTo>
                <a:lnTo>
                  <a:pt x="2919618" y="304800"/>
                </a:lnTo>
                <a:lnTo>
                  <a:pt x="4421260" y="304800"/>
                </a:lnTo>
                <a:lnTo>
                  <a:pt x="4421260" y="368300"/>
                </a:lnTo>
                <a:close/>
              </a:path>
              <a:path w="4421505" h="1536700">
                <a:moveTo>
                  <a:pt x="2685233" y="355600"/>
                </a:moveTo>
                <a:lnTo>
                  <a:pt x="2582075" y="355600"/>
                </a:lnTo>
                <a:lnTo>
                  <a:pt x="2613541" y="279400"/>
                </a:lnTo>
                <a:lnTo>
                  <a:pt x="2623397" y="304800"/>
                </a:lnTo>
                <a:lnTo>
                  <a:pt x="2665031" y="304800"/>
                </a:lnTo>
                <a:lnTo>
                  <a:pt x="2665031" y="342900"/>
                </a:lnTo>
                <a:lnTo>
                  <a:pt x="2674931" y="342900"/>
                </a:lnTo>
                <a:lnTo>
                  <a:pt x="2685233" y="355600"/>
                </a:lnTo>
                <a:close/>
              </a:path>
              <a:path w="4421505" h="1536700">
                <a:moveTo>
                  <a:pt x="3005434" y="292100"/>
                </a:moveTo>
                <a:lnTo>
                  <a:pt x="2955911" y="292100"/>
                </a:lnTo>
                <a:lnTo>
                  <a:pt x="2971577" y="279400"/>
                </a:lnTo>
                <a:lnTo>
                  <a:pt x="2986840" y="279400"/>
                </a:lnTo>
                <a:lnTo>
                  <a:pt x="3005434" y="292100"/>
                </a:lnTo>
                <a:close/>
              </a:path>
              <a:path w="4421505" h="1536700">
                <a:moveTo>
                  <a:pt x="2665031" y="304800"/>
                </a:moveTo>
                <a:lnTo>
                  <a:pt x="2647935" y="304800"/>
                </a:lnTo>
                <a:lnTo>
                  <a:pt x="2665031" y="292100"/>
                </a:lnTo>
                <a:lnTo>
                  <a:pt x="2665031" y="304800"/>
                </a:lnTo>
                <a:close/>
              </a:path>
              <a:path w="4421505" h="1536700">
                <a:moveTo>
                  <a:pt x="2818069" y="330200"/>
                </a:moveTo>
                <a:lnTo>
                  <a:pt x="2754176" y="330200"/>
                </a:lnTo>
                <a:lnTo>
                  <a:pt x="2747986" y="317500"/>
                </a:lnTo>
                <a:lnTo>
                  <a:pt x="2732253" y="317500"/>
                </a:lnTo>
                <a:lnTo>
                  <a:pt x="2744053" y="304800"/>
                </a:lnTo>
                <a:lnTo>
                  <a:pt x="2782133" y="304800"/>
                </a:lnTo>
                <a:lnTo>
                  <a:pt x="2818069" y="330200"/>
                </a:lnTo>
                <a:close/>
              </a:path>
              <a:path w="4421505" h="1536700">
                <a:moveTo>
                  <a:pt x="2582075" y="355600"/>
                </a:moveTo>
                <a:lnTo>
                  <a:pt x="2489108" y="355600"/>
                </a:lnTo>
                <a:lnTo>
                  <a:pt x="2490538" y="342900"/>
                </a:lnTo>
                <a:lnTo>
                  <a:pt x="2543235" y="342900"/>
                </a:lnTo>
                <a:lnTo>
                  <a:pt x="2552040" y="317500"/>
                </a:lnTo>
                <a:lnTo>
                  <a:pt x="2582075" y="355600"/>
                </a:lnTo>
                <a:close/>
              </a:path>
              <a:path w="4421505" h="1536700">
                <a:moveTo>
                  <a:pt x="4421260" y="419100"/>
                </a:moveTo>
                <a:lnTo>
                  <a:pt x="2376117" y="419100"/>
                </a:lnTo>
                <a:lnTo>
                  <a:pt x="2388654" y="406400"/>
                </a:lnTo>
                <a:lnTo>
                  <a:pt x="2401325" y="393700"/>
                </a:lnTo>
                <a:lnTo>
                  <a:pt x="2457642" y="393700"/>
                </a:lnTo>
                <a:lnTo>
                  <a:pt x="2460503" y="355600"/>
                </a:lnTo>
                <a:lnTo>
                  <a:pt x="2695804" y="355600"/>
                </a:lnTo>
                <a:lnTo>
                  <a:pt x="2706508" y="368300"/>
                </a:lnTo>
                <a:lnTo>
                  <a:pt x="4421260" y="368300"/>
                </a:lnTo>
                <a:lnTo>
                  <a:pt x="4421260" y="419100"/>
                </a:lnTo>
                <a:close/>
              </a:path>
              <a:path w="4421505" h="1536700">
                <a:moveTo>
                  <a:pt x="4421260" y="431800"/>
                </a:moveTo>
                <a:lnTo>
                  <a:pt x="2333209" y="431800"/>
                </a:lnTo>
                <a:lnTo>
                  <a:pt x="2367535" y="381000"/>
                </a:lnTo>
                <a:lnTo>
                  <a:pt x="2376117" y="419100"/>
                </a:lnTo>
                <a:lnTo>
                  <a:pt x="4421260" y="419100"/>
                </a:lnTo>
                <a:lnTo>
                  <a:pt x="4421260" y="431800"/>
                </a:lnTo>
                <a:close/>
              </a:path>
              <a:path w="4421505" h="1536700">
                <a:moveTo>
                  <a:pt x="4421260" y="469900"/>
                </a:moveTo>
                <a:lnTo>
                  <a:pt x="2140659" y="469900"/>
                </a:lnTo>
                <a:lnTo>
                  <a:pt x="2157666" y="457200"/>
                </a:lnTo>
                <a:lnTo>
                  <a:pt x="2298882" y="457200"/>
                </a:lnTo>
                <a:lnTo>
                  <a:pt x="2286010" y="431800"/>
                </a:lnTo>
                <a:lnTo>
                  <a:pt x="2326058" y="406400"/>
                </a:lnTo>
                <a:lnTo>
                  <a:pt x="2333209" y="431800"/>
                </a:lnTo>
                <a:lnTo>
                  <a:pt x="4421260" y="431800"/>
                </a:lnTo>
                <a:lnTo>
                  <a:pt x="4421260" y="469900"/>
                </a:lnTo>
                <a:close/>
              </a:path>
              <a:path w="4421505" h="1536700">
                <a:moveTo>
                  <a:pt x="4421260" y="533400"/>
                </a:moveTo>
                <a:lnTo>
                  <a:pt x="1942747" y="533400"/>
                </a:lnTo>
                <a:lnTo>
                  <a:pt x="1955619" y="495300"/>
                </a:lnTo>
                <a:lnTo>
                  <a:pt x="1966011" y="495300"/>
                </a:lnTo>
                <a:lnTo>
                  <a:pt x="1972246" y="482600"/>
                </a:lnTo>
                <a:lnTo>
                  <a:pt x="1975531" y="469900"/>
                </a:lnTo>
                <a:lnTo>
                  <a:pt x="1977073" y="444500"/>
                </a:lnTo>
                <a:lnTo>
                  <a:pt x="1996985" y="444500"/>
                </a:lnTo>
                <a:lnTo>
                  <a:pt x="2001387" y="457200"/>
                </a:lnTo>
                <a:lnTo>
                  <a:pt x="2019065" y="469900"/>
                </a:lnTo>
                <a:lnTo>
                  <a:pt x="4421260" y="469900"/>
                </a:lnTo>
                <a:lnTo>
                  <a:pt x="4421260" y="533400"/>
                </a:lnTo>
                <a:close/>
              </a:path>
              <a:path w="4421505" h="1536700">
                <a:moveTo>
                  <a:pt x="2298882" y="457200"/>
                </a:moveTo>
                <a:lnTo>
                  <a:pt x="2224509" y="457200"/>
                </a:lnTo>
                <a:lnTo>
                  <a:pt x="2242767" y="444500"/>
                </a:lnTo>
                <a:lnTo>
                  <a:pt x="2276602" y="444500"/>
                </a:lnTo>
                <a:lnTo>
                  <a:pt x="2298882" y="457200"/>
                </a:lnTo>
                <a:close/>
              </a:path>
              <a:path w="4421505" h="1536700">
                <a:moveTo>
                  <a:pt x="2097707" y="469900"/>
                </a:moveTo>
                <a:lnTo>
                  <a:pt x="2057101" y="469900"/>
                </a:lnTo>
                <a:lnTo>
                  <a:pt x="2077191" y="457200"/>
                </a:lnTo>
                <a:lnTo>
                  <a:pt x="2090779" y="457200"/>
                </a:lnTo>
                <a:lnTo>
                  <a:pt x="2097707" y="469900"/>
                </a:lnTo>
                <a:close/>
              </a:path>
              <a:path w="4421505" h="1536700">
                <a:moveTo>
                  <a:pt x="1937428" y="520700"/>
                </a:moveTo>
                <a:lnTo>
                  <a:pt x="1898408" y="520700"/>
                </a:lnTo>
                <a:lnTo>
                  <a:pt x="1891257" y="482600"/>
                </a:lnTo>
                <a:lnTo>
                  <a:pt x="1924153" y="482600"/>
                </a:lnTo>
                <a:lnTo>
                  <a:pt x="1929472" y="495300"/>
                </a:lnTo>
                <a:lnTo>
                  <a:pt x="1937428" y="520700"/>
                </a:lnTo>
                <a:close/>
              </a:path>
              <a:path w="4421505" h="1536700">
                <a:moveTo>
                  <a:pt x="1810201" y="508000"/>
                </a:moveTo>
                <a:lnTo>
                  <a:pt x="1801150" y="508000"/>
                </a:lnTo>
                <a:lnTo>
                  <a:pt x="1782557" y="495300"/>
                </a:lnTo>
                <a:lnTo>
                  <a:pt x="1804011" y="495300"/>
                </a:lnTo>
                <a:lnTo>
                  <a:pt x="1810201" y="508000"/>
                </a:lnTo>
                <a:close/>
              </a:path>
              <a:path w="4421505" h="1536700">
                <a:moveTo>
                  <a:pt x="1942747" y="533400"/>
                </a:moveTo>
                <a:lnTo>
                  <a:pt x="1826895" y="533400"/>
                </a:lnTo>
                <a:lnTo>
                  <a:pt x="1841198" y="508000"/>
                </a:lnTo>
                <a:lnTo>
                  <a:pt x="1868373" y="495300"/>
                </a:lnTo>
                <a:lnTo>
                  <a:pt x="1873736" y="495300"/>
                </a:lnTo>
                <a:lnTo>
                  <a:pt x="1884463" y="520700"/>
                </a:lnTo>
                <a:lnTo>
                  <a:pt x="1937428" y="520700"/>
                </a:lnTo>
                <a:lnTo>
                  <a:pt x="1942747" y="533400"/>
                </a:lnTo>
                <a:close/>
              </a:path>
              <a:path w="4421505" h="1536700">
                <a:moveTo>
                  <a:pt x="4421260" y="546100"/>
                </a:moveTo>
                <a:lnTo>
                  <a:pt x="1753952" y="546100"/>
                </a:lnTo>
                <a:lnTo>
                  <a:pt x="1778668" y="533400"/>
                </a:lnTo>
                <a:lnTo>
                  <a:pt x="1798290" y="520700"/>
                </a:lnTo>
                <a:lnTo>
                  <a:pt x="1799720" y="508000"/>
                </a:lnTo>
                <a:lnTo>
                  <a:pt x="1815989" y="508000"/>
                </a:lnTo>
                <a:lnTo>
                  <a:pt x="1821509" y="520700"/>
                </a:lnTo>
                <a:lnTo>
                  <a:pt x="1826895" y="533400"/>
                </a:lnTo>
                <a:lnTo>
                  <a:pt x="4421260" y="533400"/>
                </a:lnTo>
                <a:lnTo>
                  <a:pt x="4421260" y="546100"/>
                </a:lnTo>
                <a:close/>
              </a:path>
              <a:path w="4421505" h="1536700">
                <a:moveTo>
                  <a:pt x="4421260" y="558800"/>
                </a:moveTo>
                <a:lnTo>
                  <a:pt x="1668136" y="558800"/>
                </a:lnTo>
                <a:lnTo>
                  <a:pt x="1670996" y="546100"/>
                </a:lnTo>
                <a:lnTo>
                  <a:pt x="1685299" y="533400"/>
                </a:lnTo>
                <a:lnTo>
                  <a:pt x="1701032" y="533400"/>
                </a:lnTo>
                <a:lnTo>
                  <a:pt x="1727089" y="546100"/>
                </a:lnTo>
                <a:lnTo>
                  <a:pt x="4421260" y="546100"/>
                </a:lnTo>
                <a:lnTo>
                  <a:pt x="4421260" y="558800"/>
                </a:lnTo>
                <a:close/>
              </a:path>
              <a:path w="4421505" h="1536700">
                <a:moveTo>
                  <a:pt x="4327134" y="622300"/>
                </a:moveTo>
                <a:lnTo>
                  <a:pt x="1444121" y="622300"/>
                </a:lnTo>
                <a:lnTo>
                  <a:pt x="1451786" y="609600"/>
                </a:lnTo>
                <a:lnTo>
                  <a:pt x="1565157" y="609600"/>
                </a:lnTo>
                <a:lnTo>
                  <a:pt x="1568017" y="546100"/>
                </a:lnTo>
                <a:lnTo>
                  <a:pt x="1613786" y="571500"/>
                </a:lnTo>
                <a:lnTo>
                  <a:pt x="4421260" y="571500"/>
                </a:lnTo>
                <a:lnTo>
                  <a:pt x="4421260" y="584200"/>
                </a:lnTo>
                <a:lnTo>
                  <a:pt x="4415050" y="584200"/>
                </a:lnTo>
                <a:lnTo>
                  <a:pt x="4393507" y="596900"/>
                </a:lnTo>
                <a:lnTo>
                  <a:pt x="4371964" y="596900"/>
                </a:lnTo>
                <a:lnTo>
                  <a:pt x="4349884" y="609600"/>
                </a:lnTo>
                <a:lnTo>
                  <a:pt x="4327134" y="622300"/>
                </a:lnTo>
                <a:close/>
              </a:path>
              <a:path w="4421505" h="1536700">
                <a:moveTo>
                  <a:pt x="4421260" y="571500"/>
                </a:moveTo>
                <a:lnTo>
                  <a:pt x="1613786" y="571500"/>
                </a:lnTo>
                <a:lnTo>
                  <a:pt x="1628088" y="546100"/>
                </a:lnTo>
                <a:lnTo>
                  <a:pt x="1663845" y="558800"/>
                </a:lnTo>
                <a:lnTo>
                  <a:pt x="4421260" y="558800"/>
                </a:lnTo>
                <a:lnTo>
                  <a:pt x="4421260" y="571500"/>
                </a:lnTo>
                <a:close/>
              </a:path>
              <a:path w="4421505" h="1536700">
                <a:moveTo>
                  <a:pt x="1443584" y="584200"/>
                </a:moveTo>
                <a:lnTo>
                  <a:pt x="1416655" y="584200"/>
                </a:lnTo>
                <a:lnTo>
                  <a:pt x="1416409" y="558800"/>
                </a:lnTo>
                <a:lnTo>
                  <a:pt x="1437863" y="571500"/>
                </a:lnTo>
                <a:lnTo>
                  <a:pt x="1440724" y="571500"/>
                </a:lnTo>
                <a:lnTo>
                  <a:pt x="1443584" y="584200"/>
                </a:lnTo>
                <a:close/>
              </a:path>
              <a:path w="4421505" h="1536700">
                <a:moveTo>
                  <a:pt x="1565157" y="609600"/>
                </a:moveTo>
                <a:lnTo>
                  <a:pt x="1505086" y="609600"/>
                </a:lnTo>
                <a:lnTo>
                  <a:pt x="1513667" y="558800"/>
                </a:lnTo>
                <a:lnTo>
                  <a:pt x="1565157" y="609600"/>
                </a:lnTo>
                <a:close/>
              </a:path>
              <a:path w="4421505" h="1536700">
                <a:moveTo>
                  <a:pt x="4235820" y="660400"/>
                </a:moveTo>
                <a:lnTo>
                  <a:pt x="1303418" y="660400"/>
                </a:lnTo>
                <a:lnTo>
                  <a:pt x="1321028" y="647700"/>
                </a:lnTo>
                <a:lnTo>
                  <a:pt x="1406397" y="647700"/>
                </a:lnTo>
                <a:lnTo>
                  <a:pt x="1409258" y="622300"/>
                </a:lnTo>
                <a:lnTo>
                  <a:pt x="1380653" y="584200"/>
                </a:lnTo>
                <a:lnTo>
                  <a:pt x="1445015" y="584200"/>
                </a:lnTo>
                <a:lnTo>
                  <a:pt x="1436433" y="596900"/>
                </a:lnTo>
                <a:lnTo>
                  <a:pt x="1431673" y="596900"/>
                </a:lnTo>
                <a:lnTo>
                  <a:pt x="1430176" y="609600"/>
                </a:lnTo>
                <a:lnTo>
                  <a:pt x="1428946" y="622300"/>
                </a:lnTo>
                <a:lnTo>
                  <a:pt x="4327134" y="622300"/>
                </a:lnTo>
                <a:lnTo>
                  <a:pt x="4281097" y="635000"/>
                </a:lnTo>
                <a:lnTo>
                  <a:pt x="4235820" y="660400"/>
                </a:lnTo>
                <a:close/>
              </a:path>
              <a:path w="4421505" h="1536700">
                <a:moveTo>
                  <a:pt x="1505086" y="609600"/>
                </a:moveTo>
                <a:lnTo>
                  <a:pt x="1465038" y="609600"/>
                </a:lnTo>
                <a:lnTo>
                  <a:pt x="1466468" y="596900"/>
                </a:lnTo>
                <a:lnTo>
                  <a:pt x="1467899" y="596900"/>
                </a:lnTo>
                <a:lnTo>
                  <a:pt x="1505086" y="609600"/>
                </a:lnTo>
                <a:close/>
              </a:path>
              <a:path w="4421505" h="1536700">
                <a:moveTo>
                  <a:pt x="1406397" y="647700"/>
                </a:moveTo>
                <a:lnTo>
                  <a:pt x="1333811" y="647700"/>
                </a:lnTo>
                <a:lnTo>
                  <a:pt x="1339622" y="635000"/>
                </a:lnTo>
                <a:lnTo>
                  <a:pt x="1336314" y="609600"/>
                </a:lnTo>
                <a:lnTo>
                  <a:pt x="1383513" y="622300"/>
                </a:lnTo>
                <a:lnTo>
                  <a:pt x="1398799" y="622300"/>
                </a:lnTo>
                <a:lnTo>
                  <a:pt x="1406397" y="647700"/>
                </a:lnTo>
                <a:close/>
              </a:path>
              <a:path w="4421505" h="1536700">
                <a:moveTo>
                  <a:pt x="1303418" y="660400"/>
                </a:moveTo>
                <a:lnTo>
                  <a:pt x="1270835" y="660400"/>
                </a:lnTo>
                <a:lnTo>
                  <a:pt x="1287685" y="635000"/>
                </a:lnTo>
                <a:lnTo>
                  <a:pt x="1303418" y="660400"/>
                </a:lnTo>
                <a:close/>
              </a:path>
              <a:path w="4421505" h="1536700">
                <a:moveTo>
                  <a:pt x="4213294" y="673100"/>
                </a:moveTo>
                <a:lnTo>
                  <a:pt x="1217602" y="673100"/>
                </a:lnTo>
                <a:lnTo>
                  <a:pt x="1226184" y="647700"/>
                </a:lnTo>
                <a:lnTo>
                  <a:pt x="1244643" y="660400"/>
                </a:lnTo>
                <a:lnTo>
                  <a:pt x="4235820" y="660400"/>
                </a:lnTo>
                <a:lnTo>
                  <a:pt x="4213294" y="673100"/>
                </a:lnTo>
                <a:close/>
              </a:path>
              <a:path w="4421505" h="1536700">
                <a:moveTo>
                  <a:pt x="4151301" y="698500"/>
                </a:moveTo>
                <a:lnTo>
                  <a:pt x="1145374" y="698500"/>
                </a:lnTo>
                <a:lnTo>
                  <a:pt x="1153553" y="685800"/>
                </a:lnTo>
                <a:lnTo>
                  <a:pt x="1164683" y="673100"/>
                </a:lnTo>
                <a:lnTo>
                  <a:pt x="4190767" y="673100"/>
                </a:lnTo>
                <a:lnTo>
                  <a:pt x="4168240" y="685800"/>
                </a:lnTo>
                <a:lnTo>
                  <a:pt x="4151301" y="698500"/>
                </a:lnTo>
                <a:close/>
              </a:path>
              <a:path w="4421505" h="1536700">
                <a:moveTo>
                  <a:pt x="4051942" y="749300"/>
                </a:moveTo>
                <a:lnTo>
                  <a:pt x="994481" y="749300"/>
                </a:lnTo>
                <a:lnTo>
                  <a:pt x="1011644" y="723900"/>
                </a:lnTo>
                <a:lnTo>
                  <a:pt x="1052228" y="723900"/>
                </a:lnTo>
                <a:lnTo>
                  <a:pt x="1062530" y="698500"/>
                </a:lnTo>
                <a:lnTo>
                  <a:pt x="1070285" y="685800"/>
                </a:lnTo>
                <a:lnTo>
                  <a:pt x="1084766" y="698500"/>
                </a:lnTo>
                <a:lnTo>
                  <a:pt x="1094957" y="711200"/>
                </a:lnTo>
                <a:lnTo>
                  <a:pt x="4117958" y="711200"/>
                </a:lnTo>
                <a:lnTo>
                  <a:pt x="4084123" y="736600"/>
                </a:lnTo>
                <a:lnTo>
                  <a:pt x="4067764" y="736600"/>
                </a:lnTo>
                <a:lnTo>
                  <a:pt x="4051942" y="749300"/>
                </a:lnTo>
                <a:close/>
              </a:path>
              <a:path w="4421505" h="1536700">
                <a:moveTo>
                  <a:pt x="4117958" y="711200"/>
                </a:moveTo>
                <a:lnTo>
                  <a:pt x="1094957" y="711200"/>
                </a:lnTo>
                <a:lnTo>
                  <a:pt x="1105684" y="698500"/>
                </a:lnTo>
                <a:lnTo>
                  <a:pt x="1121775" y="685800"/>
                </a:lnTo>
                <a:lnTo>
                  <a:pt x="1136122" y="698500"/>
                </a:lnTo>
                <a:lnTo>
                  <a:pt x="4151301" y="698500"/>
                </a:lnTo>
                <a:lnTo>
                  <a:pt x="4117958" y="711200"/>
                </a:lnTo>
                <a:close/>
              </a:path>
              <a:path w="4421505" h="1536700">
                <a:moveTo>
                  <a:pt x="951573" y="749300"/>
                </a:moveTo>
                <a:lnTo>
                  <a:pt x="920107" y="749300"/>
                </a:lnTo>
                <a:lnTo>
                  <a:pt x="921537" y="723900"/>
                </a:lnTo>
                <a:lnTo>
                  <a:pt x="951573" y="749300"/>
                </a:lnTo>
                <a:close/>
              </a:path>
              <a:path w="4421505" h="1536700">
                <a:moveTo>
                  <a:pt x="994481" y="749300"/>
                </a:moveTo>
                <a:lnTo>
                  <a:pt x="951573" y="749300"/>
                </a:lnTo>
                <a:lnTo>
                  <a:pt x="961585" y="723900"/>
                </a:lnTo>
                <a:lnTo>
                  <a:pt x="994481" y="749300"/>
                </a:lnTo>
                <a:close/>
              </a:path>
              <a:path w="4421505" h="1536700">
                <a:moveTo>
                  <a:pt x="3788058" y="863600"/>
                </a:moveTo>
                <a:lnTo>
                  <a:pt x="604019" y="863600"/>
                </a:lnTo>
                <a:lnTo>
                  <a:pt x="620377" y="850900"/>
                </a:lnTo>
                <a:lnTo>
                  <a:pt x="637272" y="838200"/>
                </a:lnTo>
                <a:lnTo>
                  <a:pt x="654704" y="825500"/>
                </a:lnTo>
                <a:lnTo>
                  <a:pt x="672671" y="825500"/>
                </a:lnTo>
                <a:lnTo>
                  <a:pt x="693298" y="812800"/>
                </a:lnTo>
                <a:lnTo>
                  <a:pt x="714328" y="812800"/>
                </a:lnTo>
                <a:lnTo>
                  <a:pt x="735625" y="800100"/>
                </a:lnTo>
                <a:lnTo>
                  <a:pt x="778287" y="800100"/>
                </a:lnTo>
                <a:lnTo>
                  <a:pt x="799250" y="787400"/>
                </a:lnTo>
                <a:lnTo>
                  <a:pt x="820212" y="787400"/>
                </a:lnTo>
                <a:lnTo>
                  <a:pt x="841443" y="774700"/>
                </a:lnTo>
                <a:lnTo>
                  <a:pt x="846315" y="774700"/>
                </a:lnTo>
                <a:lnTo>
                  <a:pt x="850382" y="762000"/>
                </a:lnTo>
                <a:lnTo>
                  <a:pt x="853913" y="762000"/>
                </a:lnTo>
                <a:lnTo>
                  <a:pt x="857176" y="749300"/>
                </a:lnTo>
                <a:lnTo>
                  <a:pt x="4036656" y="749300"/>
                </a:lnTo>
                <a:lnTo>
                  <a:pt x="3999871" y="774700"/>
                </a:lnTo>
                <a:lnTo>
                  <a:pt x="3962282" y="800100"/>
                </a:lnTo>
                <a:lnTo>
                  <a:pt x="3923620" y="812800"/>
                </a:lnTo>
                <a:lnTo>
                  <a:pt x="3844642" y="838200"/>
                </a:lnTo>
                <a:lnTo>
                  <a:pt x="3806740" y="850900"/>
                </a:lnTo>
                <a:lnTo>
                  <a:pt x="3788058" y="863600"/>
                </a:lnTo>
                <a:close/>
              </a:path>
              <a:path w="4421505" h="1536700">
                <a:moveTo>
                  <a:pt x="3769375" y="876300"/>
                </a:moveTo>
                <a:lnTo>
                  <a:pt x="569513" y="876300"/>
                </a:lnTo>
                <a:lnTo>
                  <a:pt x="582140" y="850900"/>
                </a:lnTo>
                <a:lnTo>
                  <a:pt x="595437" y="838200"/>
                </a:lnTo>
                <a:lnTo>
                  <a:pt x="592576" y="863600"/>
                </a:lnTo>
                <a:lnTo>
                  <a:pt x="3788058" y="863600"/>
                </a:lnTo>
                <a:lnTo>
                  <a:pt x="3769375" y="876300"/>
                </a:lnTo>
                <a:close/>
              </a:path>
              <a:path w="4421505" h="1536700">
                <a:moveTo>
                  <a:pt x="3714823" y="901700"/>
                </a:moveTo>
                <a:lnTo>
                  <a:pt x="532505" y="901700"/>
                </a:lnTo>
                <a:lnTo>
                  <a:pt x="529645" y="863600"/>
                </a:lnTo>
                <a:lnTo>
                  <a:pt x="553401" y="876300"/>
                </a:lnTo>
                <a:lnTo>
                  <a:pt x="3769375" y="876300"/>
                </a:lnTo>
                <a:lnTo>
                  <a:pt x="3732009" y="889000"/>
                </a:lnTo>
                <a:lnTo>
                  <a:pt x="3714823" y="901700"/>
                </a:lnTo>
                <a:close/>
              </a:path>
              <a:path w="4421505" h="1536700">
                <a:moveTo>
                  <a:pt x="3570925" y="965200"/>
                </a:moveTo>
                <a:lnTo>
                  <a:pt x="297942" y="965200"/>
                </a:lnTo>
                <a:lnTo>
                  <a:pt x="299372" y="952500"/>
                </a:lnTo>
                <a:lnTo>
                  <a:pt x="380897" y="952500"/>
                </a:lnTo>
                <a:lnTo>
                  <a:pt x="386618" y="939800"/>
                </a:lnTo>
                <a:lnTo>
                  <a:pt x="403670" y="927100"/>
                </a:lnTo>
                <a:lnTo>
                  <a:pt x="460992" y="927100"/>
                </a:lnTo>
                <a:lnTo>
                  <a:pt x="446689" y="901700"/>
                </a:lnTo>
                <a:lnTo>
                  <a:pt x="3697504" y="901700"/>
                </a:lnTo>
                <a:lnTo>
                  <a:pt x="3679916" y="914400"/>
                </a:lnTo>
                <a:lnTo>
                  <a:pt x="3657635" y="914400"/>
                </a:lnTo>
                <a:lnTo>
                  <a:pt x="3656205" y="927100"/>
                </a:lnTo>
                <a:lnTo>
                  <a:pt x="3630460" y="939800"/>
                </a:lnTo>
                <a:lnTo>
                  <a:pt x="3601497" y="952500"/>
                </a:lnTo>
                <a:lnTo>
                  <a:pt x="3570925" y="965200"/>
                </a:lnTo>
                <a:close/>
              </a:path>
              <a:path w="4421505" h="1536700">
                <a:moveTo>
                  <a:pt x="373746" y="952500"/>
                </a:moveTo>
                <a:lnTo>
                  <a:pt x="333698" y="952500"/>
                </a:lnTo>
                <a:lnTo>
                  <a:pt x="350057" y="939800"/>
                </a:lnTo>
                <a:lnTo>
                  <a:pt x="368025" y="939800"/>
                </a:lnTo>
                <a:lnTo>
                  <a:pt x="373746" y="952500"/>
                </a:lnTo>
                <a:close/>
              </a:path>
              <a:path w="4421505" h="1536700">
                <a:moveTo>
                  <a:pt x="3479925" y="990600"/>
                </a:moveTo>
                <a:lnTo>
                  <a:pt x="281672" y="990600"/>
                </a:lnTo>
                <a:lnTo>
                  <a:pt x="291438" y="977900"/>
                </a:lnTo>
                <a:lnTo>
                  <a:pt x="296511" y="965200"/>
                </a:lnTo>
                <a:lnTo>
                  <a:pt x="3530476" y="965200"/>
                </a:lnTo>
                <a:lnTo>
                  <a:pt x="3510184" y="977900"/>
                </a:lnTo>
                <a:lnTo>
                  <a:pt x="3489847" y="977900"/>
                </a:lnTo>
                <a:lnTo>
                  <a:pt x="3479925" y="990600"/>
                </a:lnTo>
                <a:close/>
              </a:path>
              <a:path w="4421505" h="1536700">
                <a:moveTo>
                  <a:pt x="2364340" y="1333500"/>
                </a:moveTo>
                <a:lnTo>
                  <a:pt x="44785" y="1333500"/>
                </a:lnTo>
                <a:lnTo>
                  <a:pt x="49053" y="1308100"/>
                </a:lnTo>
                <a:lnTo>
                  <a:pt x="49969" y="1295400"/>
                </a:lnTo>
                <a:lnTo>
                  <a:pt x="45790" y="1270000"/>
                </a:lnTo>
                <a:lnTo>
                  <a:pt x="34773" y="1257300"/>
                </a:lnTo>
                <a:lnTo>
                  <a:pt x="27242" y="1244600"/>
                </a:lnTo>
                <a:lnTo>
                  <a:pt x="21722" y="1231900"/>
                </a:lnTo>
                <a:lnTo>
                  <a:pt x="18079" y="1219200"/>
                </a:lnTo>
                <a:lnTo>
                  <a:pt x="16179" y="1206500"/>
                </a:lnTo>
                <a:lnTo>
                  <a:pt x="17855" y="1193800"/>
                </a:lnTo>
                <a:lnTo>
                  <a:pt x="22079" y="1193800"/>
                </a:lnTo>
                <a:lnTo>
                  <a:pt x="27644" y="1181100"/>
                </a:lnTo>
                <a:lnTo>
                  <a:pt x="55959" y="1130300"/>
                </a:lnTo>
                <a:lnTo>
                  <a:pt x="85547" y="1104900"/>
                </a:lnTo>
                <a:lnTo>
                  <a:pt x="119427" y="1079500"/>
                </a:lnTo>
                <a:lnTo>
                  <a:pt x="172682" y="1041400"/>
                </a:lnTo>
                <a:lnTo>
                  <a:pt x="223568" y="1003300"/>
                </a:lnTo>
                <a:lnTo>
                  <a:pt x="231099" y="1003300"/>
                </a:lnTo>
                <a:lnTo>
                  <a:pt x="238764" y="990600"/>
                </a:lnTo>
                <a:lnTo>
                  <a:pt x="3470539" y="990600"/>
                </a:lnTo>
                <a:lnTo>
                  <a:pt x="3434916" y="1016000"/>
                </a:lnTo>
                <a:lnTo>
                  <a:pt x="3376007" y="1041400"/>
                </a:lnTo>
                <a:lnTo>
                  <a:pt x="3344407" y="1054100"/>
                </a:lnTo>
                <a:lnTo>
                  <a:pt x="3331535" y="1054100"/>
                </a:lnTo>
                <a:lnTo>
                  <a:pt x="3286899" y="1079500"/>
                </a:lnTo>
                <a:lnTo>
                  <a:pt x="3197353" y="1104900"/>
                </a:lnTo>
                <a:lnTo>
                  <a:pt x="3152305" y="1130300"/>
                </a:lnTo>
                <a:lnTo>
                  <a:pt x="3106983" y="1143000"/>
                </a:lnTo>
                <a:lnTo>
                  <a:pt x="3000987" y="1181100"/>
                </a:lnTo>
                <a:lnTo>
                  <a:pt x="2965387" y="1181100"/>
                </a:lnTo>
                <a:lnTo>
                  <a:pt x="2809622" y="1244600"/>
                </a:lnTo>
                <a:lnTo>
                  <a:pt x="2778022" y="1244600"/>
                </a:lnTo>
                <a:lnTo>
                  <a:pt x="2715091" y="1270000"/>
                </a:lnTo>
                <a:lnTo>
                  <a:pt x="2683446" y="1270000"/>
                </a:lnTo>
                <a:lnTo>
                  <a:pt x="2667020" y="1282700"/>
                </a:lnTo>
                <a:lnTo>
                  <a:pt x="2619620" y="1282700"/>
                </a:lnTo>
                <a:lnTo>
                  <a:pt x="2588512" y="1295400"/>
                </a:lnTo>
                <a:lnTo>
                  <a:pt x="2557404" y="1295400"/>
                </a:lnTo>
                <a:lnTo>
                  <a:pt x="2526295" y="1308100"/>
                </a:lnTo>
                <a:lnTo>
                  <a:pt x="2507233" y="1308100"/>
                </a:lnTo>
                <a:lnTo>
                  <a:pt x="2488572" y="1320800"/>
                </a:lnTo>
                <a:lnTo>
                  <a:pt x="2371827" y="1320800"/>
                </a:lnTo>
                <a:lnTo>
                  <a:pt x="2364340" y="1333500"/>
                </a:lnTo>
                <a:close/>
              </a:path>
              <a:path w="4421505" h="1536700">
                <a:moveTo>
                  <a:pt x="1785418" y="1409700"/>
                </a:moveTo>
                <a:lnTo>
                  <a:pt x="0" y="1409700"/>
                </a:lnTo>
                <a:lnTo>
                  <a:pt x="1877" y="1384300"/>
                </a:lnTo>
                <a:lnTo>
                  <a:pt x="3307" y="1371600"/>
                </a:lnTo>
                <a:lnTo>
                  <a:pt x="1877" y="1358900"/>
                </a:lnTo>
                <a:lnTo>
                  <a:pt x="4357" y="1346200"/>
                </a:lnTo>
                <a:lnTo>
                  <a:pt x="12067" y="1333500"/>
                </a:lnTo>
                <a:lnTo>
                  <a:pt x="2317477" y="1333500"/>
                </a:lnTo>
                <a:lnTo>
                  <a:pt x="2288290" y="1346200"/>
                </a:lnTo>
                <a:lnTo>
                  <a:pt x="2258836" y="1346200"/>
                </a:lnTo>
                <a:lnTo>
                  <a:pt x="2229381" y="1358900"/>
                </a:lnTo>
                <a:lnTo>
                  <a:pt x="2179456" y="1358900"/>
                </a:lnTo>
                <a:lnTo>
                  <a:pt x="2169221" y="1371600"/>
                </a:lnTo>
                <a:lnTo>
                  <a:pt x="2048117" y="1371600"/>
                </a:lnTo>
                <a:lnTo>
                  <a:pt x="2038039" y="1384300"/>
                </a:lnTo>
                <a:lnTo>
                  <a:pt x="1971576" y="1384300"/>
                </a:lnTo>
                <a:lnTo>
                  <a:pt x="1878162" y="1397000"/>
                </a:lnTo>
                <a:lnTo>
                  <a:pt x="1796391" y="1397000"/>
                </a:lnTo>
                <a:lnTo>
                  <a:pt x="1785418" y="1409700"/>
                </a:lnTo>
                <a:close/>
              </a:path>
              <a:path w="4421505" h="1536700">
                <a:moveTo>
                  <a:pt x="2343221" y="1346200"/>
                </a:moveTo>
                <a:lnTo>
                  <a:pt x="2336584" y="1346200"/>
                </a:lnTo>
                <a:lnTo>
                  <a:pt x="2329813" y="1333500"/>
                </a:lnTo>
                <a:lnTo>
                  <a:pt x="2349903" y="1333500"/>
                </a:lnTo>
                <a:lnTo>
                  <a:pt x="2343221" y="1346200"/>
                </a:lnTo>
                <a:close/>
              </a:path>
              <a:path w="4421505" h="1536700">
                <a:moveTo>
                  <a:pt x="1737504" y="1422400"/>
                </a:moveTo>
                <a:lnTo>
                  <a:pt x="17163" y="1422400"/>
                </a:lnTo>
                <a:lnTo>
                  <a:pt x="5095" y="1409700"/>
                </a:lnTo>
                <a:lnTo>
                  <a:pt x="1761595" y="1409700"/>
                </a:lnTo>
                <a:lnTo>
                  <a:pt x="1737504" y="1422400"/>
                </a:lnTo>
                <a:close/>
              </a:path>
              <a:path w="4421505" h="1536700">
                <a:moveTo>
                  <a:pt x="1300558" y="1485900"/>
                </a:moveTo>
                <a:lnTo>
                  <a:pt x="123628" y="1485900"/>
                </a:lnTo>
                <a:lnTo>
                  <a:pt x="117035" y="1473200"/>
                </a:lnTo>
                <a:lnTo>
                  <a:pt x="110577" y="1460500"/>
                </a:lnTo>
                <a:lnTo>
                  <a:pt x="116298" y="1422400"/>
                </a:lnTo>
                <a:lnTo>
                  <a:pt x="1660314" y="1422400"/>
                </a:lnTo>
                <a:lnTo>
                  <a:pt x="1607126" y="1447800"/>
                </a:lnTo>
                <a:lnTo>
                  <a:pt x="1455027" y="1447800"/>
                </a:lnTo>
                <a:lnTo>
                  <a:pt x="1453596" y="1460500"/>
                </a:lnTo>
                <a:lnTo>
                  <a:pt x="1434176" y="1460500"/>
                </a:lnTo>
                <a:lnTo>
                  <a:pt x="1413013" y="1473200"/>
                </a:lnTo>
                <a:lnTo>
                  <a:pt x="1317721" y="1473200"/>
                </a:lnTo>
                <a:lnTo>
                  <a:pt x="1300558" y="1485900"/>
                </a:lnTo>
                <a:close/>
              </a:path>
              <a:path w="4421505" h="1536700">
                <a:moveTo>
                  <a:pt x="1491364" y="1460500"/>
                </a:moveTo>
                <a:lnTo>
                  <a:pt x="1459318" y="1460500"/>
                </a:lnTo>
                <a:lnTo>
                  <a:pt x="1455027" y="1447800"/>
                </a:lnTo>
                <a:lnTo>
                  <a:pt x="1520819" y="1447800"/>
                </a:lnTo>
                <a:lnTo>
                  <a:pt x="1491364" y="1460500"/>
                </a:lnTo>
                <a:close/>
              </a:path>
              <a:path w="4421505" h="1536700">
                <a:moveTo>
                  <a:pt x="1093885" y="1511300"/>
                </a:moveTo>
                <a:lnTo>
                  <a:pt x="143384" y="1511300"/>
                </a:lnTo>
                <a:lnTo>
                  <a:pt x="137752" y="1498600"/>
                </a:lnTo>
                <a:lnTo>
                  <a:pt x="130489" y="1485900"/>
                </a:lnTo>
                <a:lnTo>
                  <a:pt x="1203635" y="1485900"/>
                </a:lnTo>
                <a:lnTo>
                  <a:pt x="1176304" y="1498600"/>
                </a:lnTo>
                <a:lnTo>
                  <a:pt x="1121775" y="1498600"/>
                </a:lnTo>
                <a:lnTo>
                  <a:pt x="1093885" y="1511300"/>
                </a:lnTo>
                <a:close/>
              </a:path>
              <a:path w="4421505" h="1536700">
                <a:moveTo>
                  <a:pt x="1237626" y="1498600"/>
                </a:moveTo>
                <a:lnTo>
                  <a:pt x="1231905" y="1498600"/>
                </a:lnTo>
                <a:lnTo>
                  <a:pt x="1203635" y="1485900"/>
                </a:lnTo>
                <a:lnTo>
                  <a:pt x="1246208" y="1485900"/>
                </a:lnTo>
                <a:lnTo>
                  <a:pt x="1237626" y="1498600"/>
                </a:lnTo>
                <a:close/>
              </a:path>
              <a:path w="4421505" h="1536700">
                <a:moveTo>
                  <a:pt x="923325" y="1524000"/>
                </a:moveTo>
                <a:lnTo>
                  <a:pt x="224797" y="1524000"/>
                </a:lnTo>
                <a:lnTo>
                  <a:pt x="199253" y="1511300"/>
                </a:lnTo>
                <a:lnTo>
                  <a:pt x="963015" y="1511300"/>
                </a:lnTo>
                <a:lnTo>
                  <a:pt x="923325" y="1524000"/>
                </a:lnTo>
                <a:close/>
              </a:path>
              <a:path w="4421505" h="1536700">
                <a:moveTo>
                  <a:pt x="275884" y="1536700"/>
                </a:moveTo>
                <a:lnTo>
                  <a:pt x="250207" y="1524000"/>
                </a:lnTo>
                <a:lnTo>
                  <a:pt x="302233" y="1524000"/>
                </a:lnTo>
                <a:lnTo>
                  <a:pt x="275884" y="1536700"/>
                </a:lnTo>
                <a:close/>
              </a:path>
              <a:path w="4421505" h="1536700">
                <a:moveTo>
                  <a:pt x="410799" y="1536700"/>
                </a:moveTo>
                <a:lnTo>
                  <a:pt x="358013" y="1536700"/>
                </a:lnTo>
                <a:lnTo>
                  <a:pt x="340850" y="1524000"/>
                </a:lnTo>
                <a:lnTo>
                  <a:pt x="448254" y="1524000"/>
                </a:lnTo>
                <a:lnTo>
                  <a:pt x="410799" y="1536700"/>
                </a:lnTo>
                <a:close/>
              </a:path>
              <a:path w="4421505" h="1536700">
                <a:moveTo>
                  <a:pt x="589716" y="1536700"/>
                </a:moveTo>
                <a:lnTo>
                  <a:pt x="558630" y="1536700"/>
                </a:lnTo>
                <a:lnTo>
                  <a:pt x="527678" y="1524000"/>
                </a:lnTo>
                <a:lnTo>
                  <a:pt x="643351" y="1524000"/>
                </a:lnTo>
                <a:lnTo>
                  <a:pt x="589716" y="1536700"/>
                </a:lnTo>
                <a:close/>
              </a:path>
            </a:pathLst>
          </a:custGeom>
          <a:solidFill>
            <a:srgbClr val="DEE4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505548"/>
            <a:ext cx="4304665" cy="2781935"/>
          </a:xfrm>
          <a:custGeom>
            <a:avLst/>
            <a:gdLst/>
            <a:ahLst/>
            <a:cxnLst/>
            <a:rect l="l" t="t" r="r" b="b"/>
            <a:pathLst>
              <a:path w="4304665" h="2781934">
                <a:moveTo>
                  <a:pt x="3159625" y="837008"/>
                </a:moveTo>
                <a:lnTo>
                  <a:pt x="3266051" y="947621"/>
                </a:lnTo>
                <a:lnTo>
                  <a:pt x="3300854" y="984492"/>
                </a:lnTo>
                <a:lnTo>
                  <a:pt x="3312607" y="995774"/>
                </a:lnTo>
                <a:lnTo>
                  <a:pt x="3336689" y="1017762"/>
                </a:lnTo>
                <a:lnTo>
                  <a:pt x="3348442" y="1029044"/>
                </a:lnTo>
                <a:lnTo>
                  <a:pt x="3388763" y="1068316"/>
                </a:lnTo>
                <a:lnTo>
                  <a:pt x="3430379" y="1107011"/>
                </a:lnTo>
                <a:lnTo>
                  <a:pt x="3468253" y="1147435"/>
                </a:lnTo>
                <a:lnTo>
                  <a:pt x="3497348" y="1191891"/>
                </a:lnTo>
                <a:lnTo>
                  <a:pt x="3525274" y="1236124"/>
                </a:lnTo>
                <a:lnTo>
                  <a:pt x="3558654" y="1275121"/>
                </a:lnTo>
                <a:lnTo>
                  <a:pt x="3593728" y="1312127"/>
                </a:lnTo>
                <a:lnTo>
                  <a:pt x="3626739" y="1350387"/>
                </a:lnTo>
                <a:lnTo>
                  <a:pt x="3653928" y="1393145"/>
                </a:lnTo>
                <a:lnTo>
                  <a:pt x="3671486" y="1417414"/>
                </a:lnTo>
                <a:lnTo>
                  <a:pt x="3694225" y="1438658"/>
                </a:lnTo>
                <a:lnTo>
                  <a:pt x="3718691" y="1459037"/>
                </a:lnTo>
                <a:lnTo>
                  <a:pt x="3741429" y="1480714"/>
                </a:lnTo>
                <a:lnTo>
                  <a:pt x="3758867" y="1501958"/>
                </a:lnTo>
                <a:lnTo>
                  <a:pt x="3775010" y="1523922"/>
                </a:lnTo>
                <a:lnTo>
                  <a:pt x="3790864" y="1546174"/>
                </a:lnTo>
                <a:lnTo>
                  <a:pt x="3807439" y="1568282"/>
                </a:lnTo>
                <a:lnTo>
                  <a:pt x="3823102" y="1587390"/>
                </a:lnTo>
                <a:lnTo>
                  <a:pt x="3839484" y="1605921"/>
                </a:lnTo>
                <a:lnTo>
                  <a:pt x="3855579" y="1624453"/>
                </a:lnTo>
                <a:lnTo>
                  <a:pt x="3870378" y="1643560"/>
                </a:lnTo>
                <a:lnTo>
                  <a:pt x="3900306" y="1689047"/>
                </a:lnTo>
                <a:lnTo>
                  <a:pt x="3958911" y="1781052"/>
                </a:lnTo>
                <a:lnTo>
                  <a:pt x="3988618" y="1826981"/>
                </a:lnTo>
                <a:lnTo>
                  <a:pt x="4019283" y="1872468"/>
                </a:lnTo>
                <a:lnTo>
                  <a:pt x="4047446" y="1917257"/>
                </a:lnTo>
                <a:lnTo>
                  <a:pt x="4071597" y="1963757"/>
                </a:lnTo>
                <a:lnTo>
                  <a:pt x="4092761" y="2011517"/>
                </a:lnTo>
                <a:lnTo>
                  <a:pt x="4111965" y="2060087"/>
                </a:lnTo>
                <a:lnTo>
                  <a:pt x="4130234" y="2109017"/>
                </a:lnTo>
                <a:lnTo>
                  <a:pt x="4148592" y="2157857"/>
                </a:lnTo>
                <a:lnTo>
                  <a:pt x="4168065" y="2206158"/>
                </a:lnTo>
                <a:lnTo>
                  <a:pt x="4189680" y="2253467"/>
                </a:lnTo>
                <a:lnTo>
                  <a:pt x="4212002" y="2301848"/>
                </a:lnTo>
                <a:lnTo>
                  <a:pt x="4230864" y="2350922"/>
                </a:lnTo>
                <a:lnTo>
                  <a:pt x="4246646" y="2400615"/>
                </a:lnTo>
                <a:lnTo>
                  <a:pt x="4259725" y="2450852"/>
                </a:lnTo>
                <a:lnTo>
                  <a:pt x="4270481" y="2501559"/>
                </a:lnTo>
                <a:lnTo>
                  <a:pt x="4279291" y="2552660"/>
                </a:lnTo>
                <a:lnTo>
                  <a:pt x="4286534" y="2604081"/>
                </a:lnTo>
                <a:lnTo>
                  <a:pt x="4292588" y="2655748"/>
                </a:lnTo>
                <a:lnTo>
                  <a:pt x="4297832" y="2707585"/>
                </a:lnTo>
                <a:lnTo>
                  <a:pt x="4302644" y="2759519"/>
                </a:lnTo>
                <a:lnTo>
                  <a:pt x="4304653" y="2781451"/>
                </a:lnTo>
                <a:lnTo>
                  <a:pt x="0" y="2781451"/>
                </a:lnTo>
                <a:lnTo>
                  <a:pt x="0" y="2545555"/>
                </a:lnTo>
                <a:lnTo>
                  <a:pt x="3194163" y="2545555"/>
                </a:lnTo>
                <a:lnTo>
                  <a:pt x="3209563" y="2544139"/>
                </a:lnTo>
                <a:lnTo>
                  <a:pt x="3228703" y="2533072"/>
                </a:lnTo>
                <a:lnTo>
                  <a:pt x="3246237" y="2520662"/>
                </a:lnTo>
                <a:lnTo>
                  <a:pt x="3264203" y="2508684"/>
                </a:lnTo>
                <a:lnTo>
                  <a:pt x="3282456" y="2496994"/>
                </a:lnTo>
                <a:lnTo>
                  <a:pt x="3300853" y="2485447"/>
                </a:lnTo>
                <a:lnTo>
                  <a:pt x="3300853" y="2477766"/>
                </a:lnTo>
                <a:lnTo>
                  <a:pt x="0" y="2477766"/>
                </a:lnTo>
                <a:lnTo>
                  <a:pt x="0" y="1548310"/>
                </a:lnTo>
                <a:lnTo>
                  <a:pt x="3141202" y="1548310"/>
                </a:lnTo>
                <a:lnTo>
                  <a:pt x="3042956" y="1426943"/>
                </a:lnTo>
                <a:lnTo>
                  <a:pt x="0" y="1426943"/>
                </a:lnTo>
                <a:lnTo>
                  <a:pt x="0" y="1064379"/>
                </a:lnTo>
                <a:lnTo>
                  <a:pt x="2574749" y="1064379"/>
                </a:lnTo>
                <a:lnTo>
                  <a:pt x="2576284" y="1055161"/>
                </a:lnTo>
                <a:lnTo>
                  <a:pt x="2293824" y="909213"/>
                </a:lnTo>
                <a:lnTo>
                  <a:pt x="0" y="909213"/>
                </a:lnTo>
                <a:lnTo>
                  <a:pt x="0" y="898459"/>
                </a:lnTo>
                <a:lnTo>
                  <a:pt x="3124317" y="898459"/>
                </a:lnTo>
                <a:lnTo>
                  <a:pt x="3159625" y="837008"/>
                </a:lnTo>
                <a:close/>
              </a:path>
              <a:path w="4304665" h="2781934">
                <a:moveTo>
                  <a:pt x="0" y="2477766"/>
                </a:moveTo>
                <a:lnTo>
                  <a:pt x="3300853" y="2477766"/>
                </a:lnTo>
                <a:lnTo>
                  <a:pt x="3178045" y="2508492"/>
                </a:lnTo>
                <a:lnTo>
                  <a:pt x="3183370" y="2534585"/>
                </a:lnTo>
                <a:lnTo>
                  <a:pt x="3194163" y="2545555"/>
                </a:lnTo>
                <a:lnTo>
                  <a:pt x="0" y="2545555"/>
                </a:lnTo>
                <a:lnTo>
                  <a:pt x="0" y="2477766"/>
                </a:lnTo>
                <a:close/>
              </a:path>
              <a:path w="4304665" h="2781934">
                <a:moveTo>
                  <a:pt x="0" y="1426943"/>
                </a:moveTo>
                <a:lnTo>
                  <a:pt x="3042956" y="1426943"/>
                </a:lnTo>
                <a:lnTo>
                  <a:pt x="2904796" y="1514512"/>
                </a:lnTo>
                <a:lnTo>
                  <a:pt x="3141202" y="1548310"/>
                </a:lnTo>
                <a:lnTo>
                  <a:pt x="0" y="1548310"/>
                </a:lnTo>
                <a:lnTo>
                  <a:pt x="0" y="1426943"/>
                </a:lnTo>
                <a:close/>
              </a:path>
              <a:path w="4304665" h="2781934">
                <a:moveTo>
                  <a:pt x="0" y="909213"/>
                </a:moveTo>
                <a:lnTo>
                  <a:pt x="2293824" y="909213"/>
                </a:lnTo>
                <a:lnTo>
                  <a:pt x="2289723" y="932786"/>
                </a:lnTo>
                <a:lnTo>
                  <a:pt x="2286341" y="953766"/>
                </a:lnTo>
                <a:lnTo>
                  <a:pt x="2283247" y="973593"/>
                </a:lnTo>
                <a:lnTo>
                  <a:pt x="2280009" y="993709"/>
                </a:lnTo>
                <a:lnTo>
                  <a:pt x="2108077" y="1052088"/>
                </a:lnTo>
                <a:lnTo>
                  <a:pt x="2111147" y="1064379"/>
                </a:lnTo>
                <a:lnTo>
                  <a:pt x="0" y="1064379"/>
                </a:lnTo>
                <a:lnTo>
                  <a:pt x="0" y="909213"/>
                </a:lnTo>
                <a:close/>
              </a:path>
              <a:path w="4304665" h="2781934">
                <a:moveTo>
                  <a:pt x="907047" y="0"/>
                </a:moveTo>
                <a:lnTo>
                  <a:pt x="957993" y="79"/>
                </a:lnTo>
                <a:lnTo>
                  <a:pt x="1008912" y="1065"/>
                </a:lnTo>
                <a:lnTo>
                  <a:pt x="1059798" y="2892"/>
                </a:lnTo>
                <a:lnTo>
                  <a:pt x="1110643" y="5491"/>
                </a:lnTo>
                <a:lnTo>
                  <a:pt x="1161442" y="8795"/>
                </a:lnTo>
                <a:lnTo>
                  <a:pt x="1212186" y="12738"/>
                </a:lnTo>
                <a:lnTo>
                  <a:pt x="1262870" y="17251"/>
                </a:lnTo>
                <a:lnTo>
                  <a:pt x="1364031" y="27723"/>
                </a:lnTo>
                <a:lnTo>
                  <a:pt x="1464869" y="39673"/>
                </a:lnTo>
                <a:lnTo>
                  <a:pt x="1514859" y="46550"/>
                </a:lnTo>
                <a:lnTo>
                  <a:pt x="1564654" y="54502"/>
                </a:lnTo>
                <a:lnTo>
                  <a:pt x="1614237" y="63525"/>
                </a:lnTo>
                <a:lnTo>
                  <a:pt x="1663593" y="73616"/>
                </a:lnTo>
                <a:lnTo>
                  <a:pt x="1712706" y="84768"/>
                </a:lnTo>
                <a:lnTo>
                  <a:pt x="1761561" y="96978"/>
                </a:lnTo>
                <a:lnTo>
                  <a:pt x="1810141" y="110241"/>
                </a:lnTo>
                <a:lnTo>
                  <a:pt x="1858431" y="124553"/>
                </a:lnTo>
                <a:lnTo>
                  <a:pt x="1906416" y="139909"/>
                </a:lnTo>
                <a:lnTo>
                  <a:pt x="1954079" y="156305"/>
                </a:lnTo>
                <a:lnTo>
                  <a:pt x="2001404" y="173736"/>
                </a:lnTo>
                <a:lnTo>
                  <a:pt x="2048377" y="192198"/>
                </a:lnTo>
                <a:lnTo>
                  <a:pt x="2094980" y="211686"/>
                </a:lnTo>
                <a:lnTo>
                  <a:pt x="2141199" y="232195"/>
                </a:lnTo>
                <a:lnTo>
                  <a:pt x="2187018" y="253722"/>
                </a:lnTo>
                <a:lnTo>
                  <a:pt x="2278101" y="299173"/>
                </a:lnTo>
                <a:lnTo>
                  <a:pt x="2415971" y="366522"/>
                </a:lnTo>
                <a:lnTo>
                  <a:pt x="2736083" y="517386"/>
                </a:lnTo>
                <a:lnTo>
                  <a:pt x="2778255" y="537947"/>
                </a:lnTo>
                <a:lnTo>
                  <a:pt x="2818512" y="561311"/>
                </a:lnTo>
                <a:lnTo>
                  <a:pt x="2855895" y="589616"/>
                </a:lnTo>
                <a:lnTo>
                  <a:pt x="2889446" y="625000"/>
                </a:lnTo>
                <a:lnTo>
                  <a:pt x="2907675" y="638178"/>
                </a:lnTo>
                <a:lnTo>
                  <a:pt x="2931661" y="646316"/>
                </a:lnTo>
                <a:lnTo>
                  <a:pt x="2956799" y="654165"/>
                </a:lnTo>
                <a:lnTo>
                  <a:pt x="2978482" y="666479"/>
                </a:lnTo>
                <a:lnTo>
                  <a:pt x="3018107" y="698429"/>
                </a:lnTo>
                <a:lnTo>
                  <a:pt x="3057156" y="730812"/>
                </a:lnTo>
                <a:lnTo>
                  <a:pt x="3089873" y="768667"/>
                </a:lnTo>
                <a:lnTo>
                  <a:pt x="3110501" y="817036"/>
                </a:lnTo>
                <a:lnTo>
                  <a:pt x="3120325" y="873879"/>
                </a:lnTo>
                <a:lnTo>
                  <a:pt x="3124317" y="898459"/>
                </a:lnTo>
                <a:lnTo>
                  <a:pt x="0" y="898459"/>
                </a:lnTo>
                <a:lnTo>
                  <a:pt x="0" y="126366"/>
                </a:lnTo>
                <a:lnTo>
                  <a:pt x="2861" y="125339"/>
                </a:lnTo>
                <a:lnTo>
                  <a:pt x="49761" y="109497"/>
                </a:lnTo>
                <a:lnTo>
                  <a:pt x="96994" y="94740"/>
                </a:lnTo>
                <a:lnTo>
                  <a:pt x="144623" y="81260"/>
                </a:lnTo>
                <a:lnTo>
                  <a:pt x="192711" y="69253"/>
                </a:lnTo>
                <a:lnTo>
                  <a:pt x="241320" y="58911"/>
                </a:lnTo>
                <a:lnTo>
                  <a:pt x="290514" y="50427"/>
                </a:lnTo>
                <a:lnTo>
                  <a:pt x="341738" y="43184"/>
                </a:lnTo>
                <a:lnTo>
                  <a:pt x="393064" y="36750"/>
                </a:lnTo>
                <a:lnTo>
                  <a:pt x="444479" y="31024"/>
                </a:lnTo>
                <a:lnTo>
                  <a:pt x="547523" y="21292"/>
                </a:lnTo>
                <a:lnTo>
                  <a:pt x="754115" y="5875"/>
                </a:lnTo>
                <a:lnTo>
                  <a:pt x="805102" y="2830"/>
                </a:lnTo>
                <a:lnTo>
                  <a:pt x="856081" y="894"/>
                </a:lnTo>
                <a:lnTo>
                  <a:pt x="907047" y="0"/>
                </a:lnTo>
                <a:close/>
              </a:path>
            </a:pathLst>
          </a:custGeom>
          <a:solidFill>
            <a:srgbClr val="F1DB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8001" y="1034651"/>
            <a:ext cx="2998470" cy="3314700"/>
          </a:xfrm>
          <a:custGeom>
            <a:avLst/>
            <a:gdLst/>
            <a:ahLst/>
            <a:cxnLst/>
            <a:rect l="l" t="t" r="r" b="b"/>
            <a:pathLst>
              <a:path w="2998470" h="3314700">
                <a:moveTo>
                  <a:pt x="1555178" y="12700"/>
                </a:moveTo>
                <a:lnTo>
                  <a:pt x="1155756" y="12700"/>
                </a:lnTo>
                <a:lnTo>
                  <a:pt x="1204512" y="0"/>
                </a:lnTo>
                <a:lnTo>
                  <a:pt x="1537898" y="0"/>
                </a:lnTo>
                <a:lnTo>
                  <a:pt x="1555178" y="12700"/>
                </a:lnTo>
                <a:close/>
              </a:path>
              <a:path w="2998470" h="3314700">
                <a:moveTo>
                  <a:pt x="2050561" y="241300"/>
                </a:moveTo>
                <a:lnTo>
                  <a:pt x="613670" y="241300"/>
                </a:lnTo>
                <a:lnTo>
                  <a:pt x="623010" y="228600"/>
                </a:lnTo>
                <a:lnTo>
                  <a:pt x="631880" y="215900"/>
                </a:lnTo>
                <a:lnTo>
                  <a:pt x="640615" y="203200"/>
                </a:lnTo>
                <a:lnTo>
                  <a:pt x="649552" y="190500"/>
                </a:lnTo>
                <a:lnTo>
                  <a:pt x="653858" y="177800"/>
                </a:lnTo>
                <a:lnTo>
                  <a:pt x="663905" y="177800"/>
                </a:lnTo>
                <a:lnTo>
                  <a:pt x="703218" y="165100"/>
                </a:lnTo>
                <a:lnTo>
                  <a:pt x="742665" y="139700"/>
                </a:lnTo>
                <a:lnTo>
                  <a:pt x="782382" y="127000"/>
                </a:lnTo>
                <a:lnTo>
                  <a:pt x="822503" y="101600"/>
                </a:lnTo>
                <a:lnTo>
                  <a:pt x="869128" y="88900"/>
                </a:lnTo>
                <a:lnTo>
                  <a:pt x="916109" y="63500"/>
                </a:lnTo>
                <a:lnTo>
                  <a:pt x="1107252" y="12700"/>
                </a:lnTo>
                <a:lnTo>
                  <a:pt x="1571717" y="12700"/>
                </a:lnTo>
                <a:lnTo>
                  <a:pt x="1661801" y="63500"/>
                </a:lnTo>
                <a:lnTo>
                  <a:pt x="1801651" y="139700"/>
                </a:lnTo>
                <a:lnTo>
                  <a:pt x="1849150" y="152400"/>
                </a:lnTo>
                <a:lnTo>
                  <a:pt x="1896933" y="177800"/>
                </a:lnTo>
                <a:lnTo>
                  <a:pt x="1944904" y="190500"/>
                </a:lnTo>
                <a:lnTo>
                  <a:pt x="1992970" y="215900"/>
                </a:lnTo>
                <a:lnTo>
                  <a:pt x="2022102" y="228600"/>
                </a:lnTo>
                <a:lnTo>
                  <a:pt x="2050561" y="241300"/>
                </a:lnTo>
                <a:close/>
              </a:path>
              <a:path w="2998470" h="3314700">
                <a:moveTo>
                  <a:pt x="2591570" y="914400"/>
                </a:moveTo>
                <a:lnTo>
                  <a:pt x="145052" y="914400"/>
                </a:lnTo>
                <a:lnTo>
                  <a:pt x="145590" y="901700"/>
                </a:lnTo>
                <a:lnTo>
                  <a:pt x="146129" y="901700"/>
                </a:lnTo>
                <a:lnTo>
                  <a:pt x="147205" y="876300"/>
                </a:lnTo>
                <a:lnTo>
                  <a:pt x="146487" y="863600"/>
                </a:lnTo>
                <a:lnTo>
                  <a:pt x="148640" y="863600"/>
                </a:lnTo>
                <a:lnTo>
                  <a:pt x="155974" y="850900"/>
                </a:lnTo>
                <a:lnTo>
                  <a:pt x="156714" y="850900"/>
                </a:lnTo>
                <a:lnTo>
                  <a:pt x="151264" y="838200"/>
                </a:lnTo>
                <a:lnTo>
                  <a:pt x="140029" y="838200"/>
                </a:lnTo>
                <a:lnTo>
                  <a:pt x="152632" y="800100"/>
                </a:lnTo>
                <a:lnTo>
                  <a:pt x="166581" y="774700"/>
                </a:lnTo>
                <a:lnTo>
                  <a:pt x="188066" y="749300"/>
                </a:lnTo>
                <a:lnTo>
                  <a:pt x="223275" y="723900"/>
                </a:lnTo>
                <a:lnTo>
                  <a:pt x="203955" y="723900"/>
                </a:lnTo>
                <a:lnTo>
                  <a:pt x="195197" y="711200"/>
                </a:lnTo>
                <a:lnTo>
                  <a:pt x="194917" y="698500"/>
                </a:lnTo>
                <a:lnTo>
                  <a:pt x="201028" y="685800"/>
                </a:lnTo>
                <a:lnTo>
                  <a:pt x="208888" y="673100"/>
                </a:lnTo>
                <a:lnTo>
                  <a:pt x="217085" y="660400"/>
                </a:lnTo>
                <a:lnTo>
                  <a:pt x="225147" y="647700"/>
                </a:lnTo>
                <a:lnTo>
                  <a:pt x="232604" y="635000"/>
                </a:lnTo>
                <a:lnTo>
                  <a:pt x="235149" y="635000"/>
                </a:lnTo>
                <a:lnTo>
                  <a:pt x="236282" y="622300"/>
                </a:lnTo>
                <a:lnTo>
                  <a:pt x="237549" y="609600"/>
                </a:lnTo>
                <a:lnTo>
                  <a:pt x="240498" y="609600"/>
                </a:lnTo>
                <a:lnTo>
                  <a:pt x="265638" y="558800"/>
                </a:lnTo>
                <a:lnTo>
                  <a:pt x="291089" y="520700"/>
                </a:lnTo>
                <a:lnTo>
                  <a:pt x="316815" y="482600"/>
                </a:lnTo>
                <a:lnTo>
                  <a:pt x="342782" y="444500"/>
                </a:lnTo>
                <a:lnTo>
                  <a:pt x="368955" y="393700"/>
                </a:lnTo>
                <a:lnTo>
                  <a:pt x="381660" y="381000"/>
                </a:lnTo>
                <a:lnTo>
                  <a:pt x="395239" y="355600"/>
                </a:lnTo>
                <a:lnTo>
                  <a:pt x="410029" y="342900"/>
                </a:lnTo>
                <a:lnTo>
                  <a:pt x="426366" y="330200"/>
                </a:lnTo>
                <a:lnTo>
                  <a:pt x="455599" y="304800"/>
                </a:lnTo>
                <a:lnTo>
                  <a:pt x="485841" y="279400"/>
                </a:lnTo>
                <a:lnTo>
                  <a:pt x="516486" y="254000"/>
                </a:lnTo>
                <a:lnTo>
                  <a:pt x="546930" y="241300"/>
                </a:lnTo>
                <a:lnTo>
                  <a:pt x="551953" y="228600"/>
                </a:lnTo>
                <a:lnTo>
                  <a:pt x="586949" y="228600"/>
                </a:lnTo>
                <a:lnTo>
                  <a:pt x="595011" y="215900"/>
                </a:lnTo>
                <a:lnTo>
                  <a:pt x="595729" y="215900"/>
                </a:lnTo>
                <a:lnTo>
                  <a:pt x="613670" y="241300"/>
                </a:lnTo>
                <a:lnTo>
                  <a:pt x="2050561" y="241300"/>
                </a:lnTo>
                <a:lnTo>
                  <a:pt x="2078751" y="254000"/>
                </a:lnTo>
                <a:lnTo>
                  <a:pt x="2107075" y="279400"/>
                </a:lnTo>
                <a:lnTo>
                  <a:pt x="2114251" y="279400"/>
                </a:lnTo>
                <a:lnTo>
                  <a:pt x="2136386" y="317500"/>
                </a:lnTo>
                <a:lnTo>
                  <a:pt x="2165921" y="330200"/>
                </a:lnTo>
                <a:lnTo>
                  <a:pt x="2199224" y="355600"/>
                </a:lnTo>
                <a:lnTo>
                  <a:pt x="2232662" y="355600"/>
                </a:lnTo>
                <a:lnTo>
                  <a:pt x="2269127" y="381000"/>
                </a:lnTo>
                <a:lnTo>
                  <a:pt x="2294558" y="393700"/>
                </a:lnTo>
                <a:lnTo>
                  <a:pt x="2313799" y="431800"/>
                </a:lnTo>
                <a:lnTo>
                  <a:pt x="2331696" y="457200"/>
                </a:lnTo>
                <a:lnTo>
                  <a:pt x="2349412" y="482600"/>
                </a:lnTo>
                <a:lnTo>
                  <a:pt x="2368474" y="508000"/>
                </a:lnTo>
                <a:lnTo>
                  <a:pt x="2406330" y="558800"/>
                </a:lnTo>
                <a:lnTo>
                  <a:pt x="2428722" y="596900"/>
                </a:lnTo>
                <a:lnTo>
                  <a:pt x="2450913" y="635000"/>
                </a:lnTo>
                <a:lnTo>
                  <a:pt x="2471624" y="673100"/>
                </a:lnTo>
                <a:lnTo>
                  <a:pt x="2489576" y="698500"/>
                </a:lnTo>
                <a:lnTo>
                  <a:pt x="2505566" y="736600"/>
                </a:lnTo>
                <a:lnTo>
                  <a:pt x="2522228" y="774700"/>
                </a:lnTo>
                <a:lnTo>
                  <a:pt x="2537815" y="800100"/>
                </a:lnTo>
                <a:lnTo>
                  <a:pt x="2559097" y="863600"/>
                </a:lnTo>
                <a:lnTo>
                  <a:pt x="2570848" y="889000"/>
                </a:lnTo>
                <a:lnTo>
                  <a:pt x="2584484" y="901700"/>
                </a:lnTo>
                <a:lnTo>
                  <a:pt x="2591570" y="914400"/>
                </a:lnTo>
                <a:close/>
              </a:path>
              <a:path w="2998470" h="3314700">
                <a:moveTo>
                  <a:pt x="144873" y="3175000"/>
                </a:moveTo>
                <a:lnTo>
                  <a:pt x="130677" y="3162300"/>
                </a:lnTo>
                <a:lnTo>
                  <a:pt x="109888" y="3149600"/>
                </a:lnTo>
                <a:lnTo>
                  <a:pt x="120260" y="3124200"/>
                </a:lnTo>
                <a:lnTo>
                  <a:pt x="122357" y="3111500"/>
                </a:lnTo>
                <a:lnTo>
                  <a:pt x="116246" y="3098800"/>
                </a:lnTo>
                <a:lnTo>
                  <a:pt x="101994" y="3086100"/>
                </a:lnTo>
                <a:lnTo>
                  <a:pt x="96970" y="3086100"/>
                </a:lnTo>
                <a:lnTo>
                  <a:pt x="94817" y="3073400"/>
                </a:lnTo>
                <a:lnTo>
                  <a:pt x="93382" y="3073400"/>
                </a:lnTo>
                <a:lnTo>
                  <a:pt x="84804" y="3009900"/>
                </a:lnTo>
                <a:lnTo>
                  <a:pt x="76428" y="2959100"/>
                </a:lnTo>
                <a:lnTo>
                  <a:pt x="68455" y="2895600"/>
                </a:lnTo>
                <a:lnTo>
                  <a:pt x="61088" y="2844800"/>
                </a:lnTo>
                <a:lnTo>
                  <a:pt x="59967" y="2832100"/>
                </a:lnTo>
                <a:lnTo>
                  <a:pt x="60191" y="2806700"/>
                </a:lnTo>
                <a:lnTo>
                  <a:pt x="60685" y="2794000"/>
                </a:lnTo>
                <a:lnTo>
                  <a:pt x="60371" y="2781300"/>
                </a:lnTo>
                <a:lnTo>
                  <a:pt x="58700" y="2768600"/>
                </a:lnTo>
                <a:lnTo>
                  <a:pt x="55616" y="2755900"/>
                </a:lnTo>
                <a:lnTo>
                  <a:pt x="52398" y="2743200"/>
                </a:lnTo>
                <a:lnTo>
                  <a:pt x="50324" y="2730500"/>
                </a:lnTo>
                <a:lnTo>
                  <a:pt x="46781" y="2692400"/>
                </a:lnTo>
                <a:lnTo>
                  <a:pt x="40232" y="2590800"/>
                </a:lnTo>
                <a:lnTo>
                  <a:pt x="36689" y="2552700"/>
                </a:lnTo>
                <a:lnTo>
                  <a:pt x="33785" y="2514600"/>
                </a:lnTo>
                <a:lnTo>
                  <a:pt x="30679" y="2489200"/>
                </a:lnTo>
                <a:lnTo>
                  <a:pt x="27707" y="2463800"/>
                </a:lnTo>
                <a:lnTo>
                  <a:pt x="25207" y="2425700"/>
                </a:lnTo>
                <a:lnTo>
                  <a:pt x="22964" y="2387600"/>
                </a:lnTo>
                <a:lnTo>
                  <a:pt x="19555" y="2311400"/>
                </a:lnTo>
                <a:lnTo>
                  <a:pt x="17313" y="2286000"/>
                </a:lnTo>
                <a:lnTo>
                  <a:pt x="13657" y="2235200"/>
                </a:lnTo>
                <a:lnTo>
                  <a:pt x="9598" y="2197100"/>
                </a:lnTo>
                <a:lnTo>
                  <a:pt x="2960" y="2108200"/>
                </a:lnTo>
                <a:lnTo>
                  <a:pt x="1513" y="2070100"/>
                </a:lnTo>
                <a:lnTo>
                  <a:pt x="1076" y="2019300"/>
                </a:lnTo>
                <a:lnTo>
                  <a:pt x="1042" y="1981200"/>
                </a:lnTo>
                <a:lnTo>
                  <a:pt x="807" y="1930400"/>
                </a:lnTo>
                <a:lnTo>
                  <a:pt x="1524" y="1930400"/>
                </a:lnTo>
                <a:lnTo>
                  <a:pt x="16685" y="1905000"/>
                </a:lnTo>
                <a:lnTo>
                  <a:pt x="17313" y="1879600"/>
                </a:lnTo>
                <a:lnTo>
                  <a:pt x="10405" y="1866900"/>
                </a:lnTo>
                <a:lnTo>
                  <a:pt x="2960" y="1841500"/>
                </a:lnTo>
                <a:lnTo>
                  <a:pt x="773" y="1828800"/>
                </a:lnTo>
                <a:lnTo>
                  <a:pt x="1076" y="1803400"/>
                </a:lnTo>
                <a:lnTo>
                  <a:pt x="2859" y="1790700"/>
                </a:lnTo>
                <a:lnTo>
                  <a:pt x="5113" y="1778000"/>
                </a:lnTo>
                <a:lnTo>
                  <a:pt x="7142" y="1765300"/>
                </a:lnTo>
                <a:lnTo>
                  <a:pt x="10585" y="1765300"/>
                </a:lnTo>
                <a:lnTo>
                  <a:pt x="14700" y="1752600"/>
                </a:lnTo>
                <a:lnTo>
                  <a:pt x="25207" y="1752600"/>
                </a:lnTo>
                <a:lnTo>
                  <a:pt x="18748" y="1727200"/>
                </a:lnTo>
                <a:lnTo>
                  <a:pt x="4967" y="1714500"/>
                </a:lnTo>
                <a:lnTo>
                  <a:pt x="0" y="1701800"/>
                </a:lnTo>
                <a:lnTo>
                  <a:pt x="280" y="1689100"/>
                </a:lnTo>
                <a:lnTo>
                  <a:pt x="2242" y="1663700"/>
                </a:lnTo>
                <a:lnTo>
                  <a:pt x="2567" y="1651000"/>
                </a:lnTo>
                <a:lnTo>
                  <a:pt x="4844" y="1638300"/>
                </a:lnTo>
                <a:lnTo>
                  <a:pt x="14251" y="1625600"/>
                </a:lnTo>
                <a:lnTo>
                  <a:pt x="47453" y="1625600"/>
                </a:lnTo>
                <a:lnTo>
                  <a:pt x="53542" y="1612900"/>
                </a:lnTo>
                <a:lnTo>
                  <a:pt x="60102" y="1612900"/>
                </a:lnTo>
                <a:lnTo>
                  <a:pt x="65719" y="1600200"/>
                </a:lnTo>
                <a:lnTo>
                  <a:pt x="68982" y="1600200"/>
                </a:lnTo>
                <a:lnTo>
                  <a:pt x="68478" y="1587500"/>
                </a:lnTo>
                <a:lnTo>
                  <a:pt x="64946" y="1587500"/>
                </a:lnTo>
                <a:lnTo>
                  <a:pt x="60203" y="1574800"/>
                </a:lnTo>
                <a:lnTo>
                  <a:pt x="56065" y="1574800"/>
                </a:lnTo>
                <a:lnTo>
                  <a:pt x="41286" y="1549400"/>
                </a:lnTo>
                <a:lnTo>
                  <a:pt x="26104" y="1524000"/>
                </a:lnTo>
                <a:lnTo>
                  <a:pt x="17111" y="1498600"/>
                </a:lnTo>
                <a:lnTo>
                  <a:pt x="20901" y="1460500"/>
                </a:lnTo>
                <a:lnTo>
                  <a:pt x="26081" y="1435100"/>
                </a:lnTo>
                <a:lnTo>
                  <a:pt x="27898" y="1409700"/>
                </a:lnTo>
                <a:lnTo>
                  <a:pt x="28369" y="1384300"/>
                </a:lnTo>
                <a:lnTo>
                  <a:pt x="29512" y="1358900"/>
                </a:lnTo>
                <a:lnTo>
                  <a:pt x="32069" y="1333500"/>
                </a:lnTo>
                <a:lnTo>
                  <a:pt x="35433" y="1295400"/>
                </a:lnTo>
                <a:lnTo>
                  <a:pt x="39604" y="1270000"/>
                </a:lnTo>
                <a:lnTo>
                  <a:pt x="44583" y="1244600"/>
                </a:lnTo>
                <a:lnTo>
                  <a:pt x="50100" y="1219200"/>
                </a:lnTo>
                <a:lnTo>
                  <a:pt x="57500" y="1206500"/>
                </a:lnTo>
                <a:lnTo>
                  <a:pt x="65977" y="1181100"/>
                </a:lnTo>
                <a:lnTo>
                  <a:pt x="74724" y="1168400"/>
                </a:lnTo>
                <a:lnTo>
                  <a:pt x="65192" y="1143000"/>
                </a:lnTo>
                <a:lnTo>
                  <a:pt x="64138" y="1130300"/>
                </a:lnTo>
                <a:lnTo>
                  <a:pt x="67659" y="1104900"/>
                </a:lnTo>
                <a:lnTo>
                  <a:pt x="71853" y="1092200"/>
                </a:lnTo>
                <a:lnTo>
                  <a:pt x="72571" y="1079500"/>
                </a:lnTo>
                <a:lnTo>
                  <a:pt x="104147" y="1079500"/>
                </a:lnTo>
                <a:lnTo>
                  <a:pt x="104864" y="1066800"/>
                </a:lnTo>
                <a:lnTo>
                  <a:pt x="107813" y="1066800"/>
                </a:lnTo>
                <a:lnTo>
                  <a:pt x="110157" y="1054100"/>
                </a:lnTo>
                <a:lnTo>
                  <a:pt x="111828" y="1041400"/>
                </a:lnTo>
                <a:lnTo>
                  <a:pt x="112758" y="1028700"/>
                </a:lnTo>
                <a:lnTo>
                  <a:pt x="112074" y="1016000"/>
                </a:lnTo>
                <a:lnTo>
                  <a:pt x="111054" y="1003300"/>
                </a:lnTo>
                <a:lnTo>
                  <a:pt x="109630" y="990600"/>
                </a:lnTo>
                <a:lnTo>
                  <a:pt x="107735" y="977900"/>
                </a:lnTo>
                <a:lnTo>
                  <a:pt x="116347" y="901700"/>
                </a:lnTo>
                <a:lnTo>
                  <a:pt x="145052" y="914400"/>
                </a:lnTo>
                <a:lnTo>
                  <a:pt x="2591570" y="914400"/>
                </a:lnTo>
                <a:lnTo>
                  <a:pt x="2598657" y="927100"/>
                </a:lnTo>
                <a:lnTo>
                  <a:pt x="2609870" y="952500"/>
                </a:lnTo>
                <a:lnTo>
                  <a:pt x="2617854" y="965200"/>
                </a:lnTo>
                <a:lnTo>
                  <a:pt x="2624492" y="990600"/>
                </a:lnTo>
                <a:lnTo>
                  <a:pt x="2631668" y="1016000"/>
                </a:lnTo>
                <a:lnTo>
                  <a:pt x="2646452" y="1066800"/>
                </a:lnTo>
                <a:lnTo>
                  <a:pt x="2676363" y="1155700"/>
                </a:lnTo>
                <a:lnTo>
                  <a:pt x="2691146" y="1193800"/>
                </a:lnTo>
                <a:lnTo>
                  <a:pt x="2705585" y="1244600"/>
                </a:lnTo>
                <a:lnTo>
                  <a:pt x="2713311" y="1270000"/>
                </a:lnTo>
                <a:lnTo>
                  <a:pt x="2720028" y="1295400"/>
                </a:lnTo>
                <a:lnTo>
                  <a:pt x="2726879" y="1320800"/>
                </a:lnTo>
                <a:lnTo>
                  <a:pt x="2735008" y="1346200"/>
                </a:lnTo>
                <a:lnTo>
                  <a:pt x="2741916" y="1358900"/>
                </a:lnTo>
                <a:lnTo>
                  <a:pt x="2750976" y="1371600"/>
                </a:lnTo>
                <a:lnTo>
                  <a:pt x="2760843" y="1384300"/>
                </a:lnTo>
                <a:lnTo>
                  <a:pt x="2770172" y="1397000"/>
                </a:lnTo>
                <a:lnTo>
                  <a:pt x="2774478" y="1409700"/>
                </a:lnTo>
                <a:lnTo>
                  <a:pt x="2778067" y="1422400"/>
                </a:lnTo>
                <a:lnTo>
                  <a:pt x="2779502" y="1422400"/>
                </a:lnTo>
                <a:lnTo>
                  <a:pt x="2788707" y="1473200"/>
                </a:lnTo>
                <a:lnTo>
                  <a:pt x="2798072" y="1524000"/>
                </a:lnTo>
                <a:lnTo>
                  <a:pt x="2807490" y="1562100"/>
                </a:lnTo>
                <a:lnTo>
                  <a:pt x="2816854" y="1612900"/>
                </a:lnTo>
                <a:lnTo>
                  <a:pt x="2826060" y="1663700"/>
                </a:lnTo>
                <a:lnTo>
                  <a:pt x="2834999" y="1714500"/>
                </a:lnTo>
                <a:lnTo>
                  <a:pt x="2843566" y="1765300"/>
                </a:lnTo>
                <a:lnTo>
                  <a:pt x="2851655" y="1803400"/>
                </a:lnTo>
                <a:lnTo>
                  <a:pt x="2859160" y="1854200"/>
                </a:lnTo>
                <a:lnTo>
                  <a:pt x="2866410" y="1905000"/>
                </a:lnTo>
                <a:lnTo>
                  <a:pt x="2873508" y="1955800"/>
                </a:lnTo>
                <a:lnTo>
                  <a:pt x="2880436" y="2006600"/>
                </a:lnTo>
                <a:lnTo>
                  <a:pt x="2887177" y="2057400"/>
                </a:lnTo>
                <a:lnTo>
                  <a:pt x="2893713" y="2108200"/>
                </a:lnTo>
                <a:lnTo>
                  <a:pt x="2900025" y="2146300"/>
                </a:lnTo>
                <a:lnTo>
                  <a:pt x="2906096" y="2197100"/>
                </a:lnTo>
                <a:lnTo>
                  <a:pt x="2911908" y="2247900"/>
                </a:lnTo>
                <a:lnTo>
                  <a:pt x="2917443" y="2298700"/>
                </a:lnTo>
                <a:lnTo>
                  <a:pt x="2922684" y="2349500"/>
                </a:lnTo>
                <a:lnTo>
                  <a:pt x="2927612" y="2400300"/>
                </a:lnTo>
                <a:lnTo>
                  <a:pt x="2932209" y="2451100"/>
                </a:lnTo>
                <a:lnTo>
                  <a:pt x="2936459" y="2501900"/>
                </a:lnTo>
                <a:lnTo>
                  <a:pt x="2940342" y="2540000"/>
                </a:lnTo>
                <a:lnTo>
                  <a:pt x="2943841" y="2590800"/>
                </a:lnTo>
                <a:lnTo>
                  <a:pt x="2947996" y="2641600"/>
                </a:lnTo>
                <a:lnTo>
                  <a:pt x="2953444" y="2705100"/>
                </a:lnTo>
                <a:lnTo>
                  <a:pt x="2956626" y="2730500"/>
                </a:lnTo>
                <a:lnTo>
                  <a:pt x="2320213" y="2730500"/>
                </a:lnTo>
                <a:lnTo>
                  <a:pt x="2318061" y="2743200"/>
                </a:lnTo>
                <a:lnTo>
                  <a:pt x="2323084" y="2743200"/>
                </a:lnTo>
                <a:lnTo>
                  <a:pt x="2336652" y="2755900"/>
                </a:lnTo>
                <a:lnTo>
                  <a:pt x="2959809" y="2755900"/>
                </a:lnTo>
                <a:lnTo>
                  <a:pt x="2966713" y="2806700"/>
                </a:lnTo>
                <a:lnTo>
                  <a:pt x="2973781" y="2857500"/>
                </a:lnTo>
                <a:lnTo>
                  <a:pt x="2980635" y="2908300"/>
                </a:lnTo>
                <a:lnTo>
                  <a:pt x="2986899" y="2959100"/>
                </a:lnTo>
                <a:lnTo>
                  <a:pt x="2990913" y="2997200"/>
                </a:lnTo>
                <a:lnTo>
                  <a:pt x="2993717" y="3035300"/>
                </a:lnTo>
                <a:lnTo>
                  <a:pt x="2995982" y="3086100"/>
                </a:lnTo>
                <a:lnTo>
                  <a:pt x="2998381" y="3124200"/>
                </a:lnTo>
                <a:lnTo>
                  <a:pt x="2996229" y="3136900"/>
                </a:lnTo>
                <a:lnTo>
                  <a:pt x="2673722" y="3136900"/>
                </a:lnTo>
                <a:lnTo>
                  <a:pt x="2619038" y="3149600"/>
                </a:lnTo>
                <a:lnTo>
                  <a:pt x="174475" y="3149600"/>
                </a:lnTo>
                <a:lnTo>
                  <a:pt x="157723" y="3162300"/>
                </a:lnTo>
                <a:lnTo>
                  <a:pt x="144873" y="3175000"/>
                </a:lnTo>
                <a:close/>
              </a:path>
              <a:path w="2998470" h="3314700">
                <a:moveTo>
                  <a:pt x="47453" y="1625600"/>
                </a:moveTo>
                <a:lnTo>
                  <a:pt x="35971" y="1625600"/>
                </a:lnTo>
                <a:lnTo>
                  <a:pt x="22661" y="1612900"/>
                </a:lnTo>
                <a:lnTo>
                  <a:pt x="14532" y="1600200"/>
                </a:lnTo>
                <a:lnTo>
                  <a:pt x="14072" y="1587500"/>
                </a:lnTo>
                <a:lnTo>
                  <a:pt x="23771" y="1562100"/>
                </a:lnTo>
                <a:lnTo>
                  <a:pt x="29894" y="1574800"/>
                </a:lnTo>
                <a:lnTo>
                  <a:pt x="41331" y="1600200"/>
                </a:lnTo>
                <a:lnTo>
                  <a:pt x="47453" y="1625600"/>
                </a:lnTo>
                <a:close/>
              </a:path>
              <a:path w="2998470" h="3314700">
                <a:moveTo>
                  <a:pt x="2959809" y="2755900"/>
                </a:moveTo>
                <a:lnTo>
                  <a:pt x="2388389" y="2755900"/>
                </a:lnTo>
                <a:lnTo>
                  <a:pt x="2385519" y="2743200"/>
                </a:lnTo>
                <a:lnTo>
                  <a:pt x="2381213" y="2743200"/>
                </a:lnTo>
                <a:lnTo>
                  <a:pt x="2368183" y="2730500"/>
                </a:lnTo>
                <a:lnTo>
                  <a:pt x="2956626" y="2730500"/>
                </a:lnTo>
                <a:lnTo>
                  <a:pt x="2959809" y="2755900"/>
                </a:lnTo>
                <a:close/>
              </a:path>
              <a:path w="2998470" h="3314700">
                <a:moveTo>
                  <a:pt x="2906894" y="3162300"/>
                </a:moveTo>
                <a:lnTo>
                  <a:pt x="2836195" y="3162300"/>
                </a:lnTo>
                <a:lnTo>
                  <a:pt x="2827595" y="3136900"/>
                </a:lnTo>
                <a:lnTo>
                  <a:pt x="2957476" y="3136900"/>
                </a:lnTo>
                <a:lnTo>
                  <a:pt x="2941688" y="3149600"/>
                </a:lnTo>
                <a:lnTo>
                  <a:pt x="2925900" y="3149600"/>
                </a:lnTo>
                <a:lnTo>
                  <a:pt x="2906894" y="3162300"/>
                </a:lnTo>
                <a:close/>
              </a:path>
              <a:path w="2998470" h="3314700">
                <a:moveTo>
                  <a:pt x="2993358" y="3149600"/>
                </a:moveTo>
                <a:lnTo>
                  <a:pt x="2974341" y="3136900"/>
                </a:lnTo>
                <a:lnTo>
                  <a:pt x="2995511" y="3136900"/>
                </a:lnTo>
                <a:lnTo>
                  <a:pt x="2993358" y="3149600"/>
                </a:lnTo>
                <a:close/>
              </a:path>
              <a:path w="2998470" h="3314700">
                <a:moveTo>
                  <a:pt x="2477477" y="3162300"/>
                </a:moveTo>
                <a:lnTo>
                  <a:pt x="186316" y="3162300"/>
                </a:lnTo>
                <a:lnTo>
                  <a:pt x="174475" y="3149600"/>
                </a:lnTo>
                <a:lnTo>
                  <a:pt x="2509670" y="3149600"/>
                </a:lnTo>
                <a:lnTo>
                  <a:pt x="2477477" y="3162300"/>
                </a:lnTo>
                <a:close/>
              </a:path>
              <a:path w="2998470" h="3314700">
                <a:moveTo>
                  <a:pt x="2413091" y="3175000"/>
                </a:moveTo>
                <a:lnTo>
                  <a:pt x="221839" y="3175000"/>
                </a:lnTo>
                <a:lnTo>
                  <a:pt x="209998" y="3162300"/>
                </a:lnTo>
                <a:lnTo>
                  <a:pt x="2445352" y="3162300"/>
                </a:lnTo>
                <a:lnTo>
                  <a:pt x="2413091" y="3175000"/>
                </a:lnTo>
                <a:close/>
              </a:path>
              <a:path w="2998470" h="3314700">
                <a:moveTo>
                  <a:pt x="2283323" y="3187700"/>
                </a:moveTo>
                <a:lnTo>
                  <a:pt x="235362" y="3187700"/>
                </a:lnTo>
                <a:lnTo>
                  <a:pt x="231886" y="3175000"/>
                </a:lnTo>
                <a:lnTo>
                  <a:pt x="2331903" y="3175000"/>
                </a:lnTo>
                <a:lnTo>
                  <a:pt x="2283323" y="3187700"/>
                </a:lnTo>
                <a:close/>
              </a:path>
              <a:path w="2998470" h="3314700">
                <a:moveTo>
                  <a:pt x="1001380" y="3289300"/>
                </a:moveTo>
                <a:lnTo>
                  <a:pt x="236282" y="3289300"/>
                </a:lnTo>
                <a:lnTo>
                  <a:pt x="232346" y="3276600"/>
                </a:lnTo>
                <a:lnTo>
                  <a:pt x="233322" y="3263900"/>
                </a:lnTo>
                <a:lnTo>
                  <a:pt x="236013" y="3251200"/>
                </a:lnTo>
                <a:lnTo>
                  <a:pt x="237627" y="3225800"/>
                </a:lnTo>
                <a:lnTo>
                  <a:pt x="238166" y="3213100"/>
                </a:lnTo>
                <a:lnTo>
                  <a:pt x="237627" y="3187700"/>
                </a:lnTo>
                <a:lnTo>
                  <a:pt x="2137785" y="3187700"/>
                </a:lnTo>
                <a:lnTo>
                  <a:pt x="2089381" y="3200400"/>
                </a:lnTo>
                <a:lnTo>
                  <a:pt x="1992073" y="3200400"/>
                </a:lnTo>
                <a:lnTo>
                  <a:pt x="1943095" y="3213100"/>
                </a:lnTo>
                <a:lnTo>
                  <a:pt x="1845137" y="3213100"/>
                </a:lnTo>
                <a:lnTo>
                  <a:pt x="1747179" y="3225800"/>
                </a:lnTo>
                <a:lnTo>
                  <a:pt x="1698201" y="3225800"/>
                </a:lnTo>
                <a:lnTo>
                  <a:pt x="1649222" y="3238500"/>
                </a:lnTo>
                <a:lnTo>
                  <a:pt x="1540029" y="3238500"/>
                </a:lnTo>
                <a:lnTo>
                  <a:pt x="1503541" y="3251200"/>
                </a:lnTo>
                <a:lnTo>
                  <a:pt x="1351356" y="3251200"/>
                </a:lnTo>
                <a:lnTo>
                  <a:pt x="1300686" y="3263900"/>
                </a:lnTo>
                <a:lnTo>
                  <a:pt x="1199509" y="3263900"/>
                </a:lnTo>
                <a:lnTo>
                  <a:pt x="1149028" y="3276600"/>
                </a:lnTo>
                <a:lnTo>
                  <a:pt x="1050563" y="3276600"/>
                </a:lnTo>
                <a:lnTo>
                  <a:pt x="1001380" y="3289300"/>
                </a:lnTo>
                <a:close/>
              </a:path>
              <a:path w="2998470" h="3314700">
                <a:moveTo>
                  <a:pt x="853893" y="3302000"/>
                </a:moveTo>
                <a:lnTo>
                  <a:pt x="254851" y="3302000"/>
                </a:lnTo>
                <a:lnTo>
                  <a:pt x="244120" y="3289300"/>
                </a:lnTo>
                <a:lnTo>
                  <a:pt x="903057" y="3289300"/>
                </a:lnTo>
                <a:lnTo>
                  <a:pt x="853893" y="3302000"/>
                </a:lnTo>
                <a:close/>
              </a:path>
              <a:path w="2998470" h="3314700">
                <a:moveTo>
                  <a:pt x="600752" y="3314700"/>
                </a:moveTo>
                <a:lnTo>
                  <a:pt x="548006" y="3314700"/>
                </a:lnTo>
                <a:lnTo>
                  <a:pt x="495260" y="3302000"/>
                </a:lnTo>
                <a:lnTo>
                  <a:pt x="653499" y="3302000"/>
                </a:lnTo>
                <a:lnTo>
                  <a:pt x="600752" y="3314700"/>
                </a:lnTo>
                <a:close/>
              </a:path>
            </a:pathLst>
          </a:custGeom>
          <a:solidFill>
            <a:srgbClr val="FFD5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3278" y="1472209"/>
            <a:ext cx="2159635" cy="2090420"/>
          </a:xfrm>
          <a:custGeom>
            <a:avLst/>
            <a:gdLst/>
            <a:ahLst/>
            <a:cxnLst/>
            <a:rect l="l" t="t" r="r" b="b"/>
            <a:pathLst>
              <a:path w="2159634" h="2090420">
                <a:moveTo>
                  <a:pt x="1479187" y="374179"/>
                </a:moveTo>
                <a:lnTo>
                  <a:pt x="1401069" y="374179"/>
                </a:lnTo>
                <a:lnTo>
                  <a:pt x="1407089" y="371401"/>
                </a:lnTo>
                <a:lnTo>
                  <a:pt x="1407885" y="362942"/>
                </a:lnTo>
                <a:lnTo>
                  <a:pt x="1408941" y="354440"/>
                </a:lnTo>
                <a:lnTo>
                  <a:pt x="1409303" y="346199"/>
                </a:lnTo>
                <a:lnTo>
                  <a:pt x="1406033" y="326495"/>
                </a:lnTo>
                <a:lnTo>
                  <a:pt x="1409520" y="319766"/>
                </a:lnTo>
                <a:lnTo>
                  <a:pt x="1417001" y="316510"/>
                </a:lnTo>
                <a:lnTo>
                  <a:pt x="1427000" y="314903"/>
                </a:lnTo>
                <a:lnTo>
                  <a:pt x="1435321" y="313673"/>
                </a:lnTo>
                <a:lnTo>
                  <a:pt x="1443554" y="312009"/>
                </a:lnTo>
                <a:lnTo>
                  <a:pt x="1451614" y="309824"/>
                </a:lnTo>
                <a:lnTo>
                  <a:pt x="1459414" y="307031"/>
                </a:lnTo>
                <a:lnTo>
                  <a:pt x="1480808" y="301134"/>
                </a:lnTo>
                <a:lnTo>
                  <a:pt x="1501377" y="301184"/>
                </a:lnTo>
                <a:lnTo>
                  <a:pt x="1521339" y="306705"/>
                </a:lnTo>
                <a:lnTo>
                  <a:pt x="1540910" y="317219"/>
                </a:lnTo>
                <a:lnTo>
                  <a:pt x="1534855" y="327407"/>
                </a:lnTo>
                <a:lnTo>
                  <a:pt x="1513127" y="327407"/>
                </a:lnTo>
                <a:lnTo>
                  <a:pt x="1502426" y="339505"/>
                </a:lnTo>
                <a:lnTo>
                  <a:pt x="1490033" y="350562"/>
                </a:lnTo>
                <a:lnTo>
                  <a:pt x="1480504" y="363355"/>
                </a:lnTo>
                <a:lnTo>
                  <a:pt x="1479187" y="374179"/>
                </a:lnTo>
                <a:close/>
              </a:path>
              <a:path w="2159634" h="2090420">
                <a:moveTo>
                  <a:pt x="1547382" y="380663"/>
                </a:moveTo>
                <a:lnTo>
                  <a:pt x="1478399" y="380663"/>
                </a:lnTo>
                <a:lnTo>
                  <a:pt x="1491704" y="369802"/>
                </a:lnTo>
                <a:lnTo>
                  <a:pt x="1503577" y="358376"/>
                </a:lnTo>
                <a:lnTo>
                  <a:pt x="1511543" y="344780"/>
                </a:lnTo>
                <a:lnTo>
                  <a:pt x="1513127" y="327407"/>
                </a:lnTo>
                <a:lnTo>
                  <a:pt x="1534855" y="327407"/>
                </a:lnTo>
                <a:lnTo>
                  <a:pt x="1528061" y="338753"/>
                </a:lnTo>
                <a:lnTo>
                  <a:pt x="1521115" y="350171"/>
                </a:lnTo>
                <a:lnTo>
                  <a:pt x="1513127" y="363065"/>
                </a:lnTo>
                <a:lnTo>
                  <a:pt x="1551056" y="363065"/>
                </a:lnTo>
                <a:lnTo>
                  <a:pt x="1547382" y="380663"/>
                </a:lnTo>
                <a:close/>
              </a:path>
              <a:path w="2159634" h="2090420">
                <a:moveTo>
                  <a:pt x="1528166" y="465872"/>
                </a:moveTo>
                <a:lnTo>
                  <a:pt x="1292716" y="465872"/>
                </a:lnTo>
                <a:lnTo>
                  <a:pt x="1299662" y="462630"/>
                </a:lnTo>
                <a:lnTo>
                  <a:pt x="1296883" y="457073"/>
                </a:lnTo>
                <a:lnTo>
                  <a:pt x="1294568" y="451053"/>
                </a:lnTo>
                <a:lnTo>
                  <a:pt x="1292716" y="445496"/>
                </a:lnTo>
                <a:lnTo>
                  <a:pt x="1291327" y="440865"/>
                </a:lnTo>
                <a:lnTo>
                  <a:pt x="1289012" y="433919"/>
                </a:lnTo>
                <a:lnTo>
                  <a:pt x="1291327" y="431603"/>
                </a:lnTo>
                <a:lnTo>
                  <a:pt x="1310515" y="411538"/>
                </a:lnTo>
                <a:lnTo>
                  <a:pt x="1329876" y="391603"/>
                </a:lnTo>
                <a:lnTo>
                  <a:pt x="1349411" y="371755"/>
                </a:lnTo>
                <a:lnTo>
                  <a:pt x="1372823" y="348246"/>
                </a:lnTo>
                <a:lnTo>
                  <a:pt x="1379306" y="347783"/>
                </a:lnTo>
                <a:lnTo>
                  <a:pt x="1383474" y="346394"/>
                </a:lnTo>
                <a:lnTo>
                  <a:pt x="1401069" y="374179"/>
                </a:lnTo>
                <a:lnTo>
                  <a:pt x="1479187" y="374179"/>
                </a:lnTo>
                <a:lnTo>
                  <a:pt x="1478399" y="380663"/>
                </a:lnTo>
                <a:lnTo>
                  <a:pt x="1547382" y="380663"/>
                </a:lnTo>
                <a:lnTo>
                  <a:pt x="1547092" y="382052"/>
                </a:lnTo>
                <a:lnTo>
                  <a:pt x="1504792" y="382052"/>
                </a:lnTo>
                <a:lnTo>
                  <a:pt x="1460340" y="390851"/>
                </a:lnTo>
                <a:lnTo>
                  <a:pt x="1458488" y="396871"/>
                </a:lnTo>
                <a:lnTo>
                  <a:pt x="1467170" y="399903"/>
                </a:lnTo>
                <a:lnTo>
                  <a:pt x="1474103" y="402428"/>
                </a:lnTo>
                <a:lnTo>
                  <a:pt x="1428852" y="402428"/>
                </a:lnTo>
                <a:lnTo>
                  <a:pt x="1421552" y="408665"/>
                </a:lnTo>
                <a:lnTo>
                  <a:pt x="1414208" y="414816"/>
                </a:lnTo>
                <a:lnTo>
                  <a:pt x="1406778" y="420793"/>
                </a:lnTo>
                <a:lnTo>
                  <a:pt x="1399217" y="426509"/>
                </a:lnTo>
                <a:lnTo>
                  <a:pt x="1392734" y="431140"/>
                </a:lnTo>
                <a:lnTo>
                  <a:pt x="1385326" y="434845"/>
                </a:lnTo>
                <a:lnTo>
                  <a:pt x="1378380" y="439476"/>
                </a:lnTo>
                <a:lnTo>
                  <a:pt x="1397365" y="462167"/>
                </a:lnTo>
                <a:lnTo>
                  <a:pt x="1529352" y="462167"/>
                </a:lnTo>
                <a:lnTo>
                  <a:pt x="1528166" y="465872"/>
                </a:lnTo>
                <a:close/>
              </a:path>
              <a:path w="2159634" h="2090420">
                <a:moveTo>
                  <a:pt x="1551056" y="363065"/>
                </a:moveTo>
                <a:lnTo>
                  <a:pt x="1513127" y="363065"/>
                </a:lnTo>
                <a:lnTo>
                  <a:pt x="1552023" y="358434"/>
                </a:lnTo>
                <a:lnTo>
                  <a:pt x="1551056" y="363065"/>
                </a:lnTo>
                <a:close/>
              </a:path>
              <a:path w="2159634" h="2090420">
                <a:moveTo>
                  <a:pt x="1542352" y="407522"/>
                </a:moveTo>
                <a:lnTo>
                  <a:pt x="1493216" y="407522"/>
                </a:lnTo>
                <a:lnTo>
                  <a:pt x="1495546" y="405040"/>
                </a:lnTo>
                <a:lnTo>
                  <a:pt x="1498310" y="398781"/>
                </a:lnTo>
                <a:lnTo>
                  <a:pt x="1501421" y="390525"/>
                </a:lnTo>
                <a:lnTo>
                  <a:pt x="1504792" y="382052"/>
                </a:lnTo>
                <a:lnTo>
                  <a:pt x="1547092" y="382052"/>
                </a:lnTo>
                <a:lnTo>
                  <a:pt x="1544072" y="396516"/>
                </a:lnTo>
                <a:lnTo>
                  <a:pt x="1542352" y="407522"/>
                </a:lnTo>
                <a:close/>
              </a:path>
              <a:path w="2159634" h="2090420">
                <a:moveTo>
                  <a:pt x="1529352" y="462167"/>
                </a:moveTo>
                <a:lnTo>
                  <a:pt x="1397365" y="462167"/>
                </a:lnTo>
                <a:lnTo>
                  <a:pt x="1436261" y="408911"/>
                </a:lnTo>
                <a:lnTo>
                  <a:pt x="1428852" y="402428"/>
                </a:lnTo>
                <a:lnTo>
                  <a:pt x="1474103" y="402428"/>
                </a:lnTo>
                <a:lnTo>
                  <a:pt x="1475852" y="403065"/>
                </a:lnTo>
                <a:lnTo>
                  <a:pt x="1484534" y="405793"/>
                </a:lnTo>
                <a:lnTo>
                  <a:pt x="1493216" y="407522"/>
                </a:lnTo>
                <a:lnTo>
                  <a:pt x="1542352" y="407522"/>
                </a:lnTo>
                <a:lnTo>
                  <a:pt x="1538074" y="434903"/>
                </a:lnTo>
                <a:lnTo>
                  <a:pt x="1529352" y="462167"/>
                </a:lnTo>
                <a:close/>
              </a:path>
              <a:path w="2159634" h="2090420">
                <a:moveTo>
                  <a:pt x="1332770" y="705465"/>
                </a:moveTo>
                <a:lnTo>
                  <a:pt x="1309169" y="702882"/>
                </a:lnTo>
                <a:lnTo>
                  <a:pt x="1285307" y="694177"/>
                </a:lnTo>
                <a:lnTo>
                  <a:pt x="1282066" y="692325"/>
                </a:lnTo>
                <a:lnTo>
                  <a:pt x="1277898" y="690936"/>
                </a:lnTo>
                <a:lnTo>
                  <a:pt x="1238539" y="674959"/>
                </a:lnTo>
                <a:lnTo>
                  <a:pt x="1230667" y="638606"/>
                </a:lnTo>
                <a:lnTo>
                  <a:pt x="1234068" y="592810"/>
                </a:lnTo>
                <a:lnTo>
                  <a:pt x="1242938" y="548361"/>
                </a:lnTo>
                <a:lnTo>
                  <a:pt x="1256323" y="505040"/>
                </a:lnTo>
                <a:lnTo>
                  <a:pt x="1273268" y="462630"/>
                </a:lnTo>
                <a:lnTo>
                  <a:pt x="1278362" y="455684"/>
                </a:lnTo>
                <a:lnTo>
                  <a:pt x="1292716" y="465872"/>
                </a:lnTo>
                <a:lnTo>
                  <a:pt x="1528166" y="465872"/>
                </a:lnTo>
                <a:lnTo>
                  <a:pt x="1526433" y="471292"/>
                </a:lnTo>
                <a:lnTo>
                  <a:pt x="1501551" y="503383"/>
                </a:lnTo>
                <a:lnTo>
                  <a:pt x="1497847" y="506624"/>
                </a:lnTo>
                <a:lnTo>
                  <a:pt x="1497847" y="512644"/>
                </a:lnTo>
                <a:lnTo>
                  <a:pt x="1377917" y="512644"/>
                </a:lnTo>
                <a:lnTo>
                  <a:pt x="1368309" y="514786"/>
                </a:lnTo>
                <a:lnTo>
                  <a:pt x="1360090" y="516233"/>
                </a:lnTo>
                <a:lnTo>
                  <a:pt x="1347276" y="542789"/>
                </a:lnTo>
                <a:lnTo>
                  <a:pt x="1346893" y="550618"/>
                </a:lnTo>
                <a:lnTo>
                  <a:pt x="1353839" y="552007"/>
                </a:lnTo>
                <a:lnTo>
                  <a:pt x="1486601" y="552007"/>
                </a:lnTo>
                <a:lnTo>
                  <a:pt x="1482103" y="556638"/>
                </a:lnTo>
                <a:lnTo>
                  <a:pt x="1481567" y="580452"/>
                </a:lnTo>
                <a:lnTo>
                  <a:pt x="1469137" y="606826"/>
                </a:lnTo>
                <a:lnTo>
                  <a:pt x="1449415" y="627557"/>
                </a:lnTo>
                <a:lnTo>
                  <a:pt x="1427000" y="634438"/>
                </a:lnTo>
                <a:lnTo>
                  <a:pt x="1428483" y="643056"/>
                </a:lnTo>
                <a:lnTo>
                  <a:pt x="1430531" y="652325"/>
                </a:lnTo>
                <a:lnTo>
                  <a:pt x="1428262" y="656667"/>
                </a:lnTo>
                <a:lnTo>
                  <a:pt x="1413572" y="656667"/>
                </a:lnTo>
                <a:lnTo>
                  <a:pt x="1412530" y="668353"/>
                </a:lnTo>
                <a:lnTo>
                  <a:pt x="1409404" y="677911"/>
                </a:lnTo>
                <a:lnTo>
                  <a:pt x="1402756" y="683063"/>
                </a:lnTo>
                <a:lnTo>
                  <a:pt x="1385789" y="683063"/>
                </a:lnTo>
                <a:lnTo>
                  <a:pt x="1381621" y="686305"/>
                </a:lnTo>
                <a:lnTo>
                  <a:pt x="1378843" y="688620"/>
                </a:lnTo>
                <a:lnTo>
                  <a:pt x="1356023" y="701015"/>
                </a:lnTo>
                <a:lnTo>
                  <a:pt x="1332770" y="705465"/>
                </a:lnTo>
                <a:close/>
              </a:path>
              <a:path w="2159634" h="2090420">
                <a:moveTo>
                  <a:pt x="1486601" y="552007"/>
                </a:moveTo>
                <a:lnTo>
                  <a:pt x="1353839" y="552007"/>
                </a:lnTo>
                <a:lnTo>
                  <a:pt x="1377917" y="512644"/>
                </a:lnTo>
                <a:lnTo>
                  <a:pt x="1497847" y="512644"/>
                </a:lnTo>
                <a:lnTo>
                  <a:pt x="1497758" y="514786"/>
                </a:lnTo>
                <a:lnTo>
                  <a:pt x="1495994" y="520517"/>
                </a:lnTo>
                <a:lnTo>
                  <a:pt x="1513590" y="524222"/>
                </a:lnTo>
                <a:lnTo>
                  <a:pt x="1486601" y="552007"/>
                </a:lnTo>
                <a:close/>
              </a:path>
              <a:path w="2159634" h="2090420">
                <a:moveTo>
                  <a:pt x="1427456" y="658208"/>
                </a:moveTo>
                <a:lnTo>
                  <a:pt x="1413572" y="656667"/>
                </a:lnTo>
                <a:lnTo>
                  <a:pt x="1428262" y="656667"/>
                </a:lnTo>
                <a:lnTo>
                  <a:pt x="1427456" y="658208"/>
                </a:lnTo>
                <a:close/>
              </a:path>
              <a:path w="2159634" h="2090420">
                <a:moveTo>
                  <a:pt x="1402111" y="683562"/>
                </a:moveTo>
                <a:lnTo>
                  <a:pt x="1388567" y="683526"/>
                </a:lnTo>
                <a:lnTo>
                  <a:pt x="1385789" y="683063"/>
                </a:lnTo>
                <a:lnTo>
                  <a:pt x="1402756" y="683063"/>
                </a:lnTo>
                <a:lnTo>
                  <a:pt x="1402111" y="683562"/>
                </a:lnTo>
                <a:close/>
              </a:path>
              <a:path w="2159634" h="2090420">
                <a:moveTo>
                  <a:pt x="30329" y="683410"/>
                </a:moveTo>
                <a:lnTo>
                  <a:pt x="2199" y="646942"/>
                </a:lnTo>
                <a:lnTo>
                  <a:pt x="0" y="611110"/>
                </a:lnTo>
                <a:lnTo>
                  <a:pt x="1287" y="593476"/>
                </a:lnTo>
                <a:lnTo>
                  <a:pt x="21068" y="536718"/>
                </a:lnTo>
                <a:lnTo>
                  <a:pt x="38085" y="497073"/>
                </a:lnTo>
                <a:lnTo>
                  <a:pt x="56491" y="458036"/>
                </a:lnTo>
                <a:lnTo>
                  <a:pt x="76287" y="419563"/>
                </a:lnTo>
                <a:lnTo>
                  <a:pt x="114445" y="391885"/>
                </a:lnTo>
                <a:lnTo>
                  <a:pt x="147264" y="385395"/>
                </a:lnTo>
                <a:lnTo>
                  <a:pt x="160793" y="391314"/>
                </a:lnTo>
                <a:lnTo>
                  <a:pt x="177694" y="425583"/>
                </a:lnTo>
                <a:lnTo>
                  <a:pt x="178621" y="435308"/>
                </a:lnTo>
                <a:lnTo>
                  <a:pt x="178621" y="472355"/>
                </a:lnTo>
                <a:lnTo>
                  <a:pt x="174323" y="528578"/>
                </a:lnTo>
                <a:lnTo>
                  <a:pt x="157783" y="579330"/>
                </a:lnTo>
                <a:lnTo>
                  <a:pt x="129783" y="624872"/>
                </a:lnTo>
                <a:lnTo>
                  <a:pt x="91104" y="665465"/>
                </a:lnTo>
                <a:lnTo>
                  <a:pt x="49430" y="683063"/>
                </a:lnTo>
                <a:lnTo>
                  <a:pt x="30329" y="683410"/>
                </a:lnTo>
                <a:close/>
              </a:path>
              <a:path w="2159634" h="2090420">
                <a:moveTo>
                  <a:pt x="655648" y="1537167"/>
                </a:moveTo>
                <a:lnTo>
                  <a:pt x="616028" y="1524157"/>
                </a:lnTo>
                <a:lnTo>
                  <a:pt x="595605" y="1460316"/>
                </a:lnTo>
                <a:lnTo>
                  <a:pt x="595846" y="1414796"/>
                </a:lnTo>
                <a:lnTo>
                  <a:pt x="604533" y="1370898"/>
                </a:lnTo>
                <a:lnTo>
                  <a:pt x="621777" y="1328712"/>
                </a:lnTo>
                <a:lnTo>
                  <a:pt x="647689" y="1288327"/>
                </a:lnTo>
                <a:lnTo>
                  <a:pt x="656487" y="1279528"/>
                </a:lnTo>
                <a:lnTo>
                  <a:pt x="672643" y="1267748"/>
                </a:lnTo>
                <a:lnTo>
                  <a:pt x="689884" y="1258920"/>
                </a:lnTo>
                <a:lnTo>
                  <a:pt x="708254" y="1255302"/>
                </a:lnTo>
                <a:lnTo>
                  <a:pt x="727796" y="1259152"/>
                </a:lnTo>
                <a:lnTo>
                  <a:pt x="742404" y="1270505"/>
                </a:lnTo>
                <a:lnTo>
                  <a:pt x="748460" y="1285722"/>
                </a:lnTo>
                <a:lnTo>
                  <a:pt x="749741" y="1302589"/>
                </a:lnTo>
                <a:lnTo>
                  <a:pt x="750023" y="1318891"/>
                </a:lnTo>
                <a:lnTo>
                  <a:pt x="745508" y="1368695"/>
                </a:lnTo>
                <a:lnTo>
                  <a:pt x="735090" y="1416198"/>
                </a:lnTo>
                <a:lnTo>
                  <a:pt x="719288" y="1461705"/>
                </a:lnTo>
                <a:lnTo>
                  <a:pt x="698624" y="1505518"/>
                </a:lnTo>
                <a:lnTo>
                  <a:pt x="672694" y="1532956"/>
                </a:lnTo>
                <a:lnTo>
                  <a:pt x="655648" y="1537167"/>
                </a:lnTo>
                <a:close/>
              </a:path>
              <a:path w="2159634" h="2090420">
                <a:moveTo>
                  <a:pt x="1686105" y="1866471"/>
                </a:moveTo>
                <a:lnTo>
                  <a:pt x="1666859" y="1837556"/>
                </a:lnTo>
                <a:lnTo>
                  <a:pt x="1670679" y="1784404"/>
                </a:lnTo>
                <a:lnTo>
                  <a:pt x="1679743" y="1732875"/>
                </a:lnTo>
                <a:lnTo>
                  <a:pt x="1694631" y="1683146"/>
                </a:lnTo>
                <a:lnTo>
                  <a:pt x="1715920" y="1635395"/>
                </a:lnTo>
                <a:lnTo>
                  <a:pt x="1744189" y="1589801"/>
                </a:lnTo>
                <a:lnTo>
                  <a:pt x="1783779" y="1571827"/>
                </a:lnTo>
                <a:lnTo>
                  <a:pt x="1797902" y="1576834"/>
                </a:lnTo>
                <a:lnTo>
                  <a:pt x="1805014" y="1582782"/>
                </a:lnTo>
                <a:lnTo>
                  <a:pt x="1810694" y="1591074"/>
                </a:lnTo>
                <a:lnTo>
                  <a:pt x="1815418" y="1599888"/>
                </a:lnTo>
                <a:lnTo>
                  <a:pt x="1819665" y="1607398"/>
                </a:lnTo>
                <a:lnTo>
                  <a:pt x="1812191" y="1647463"/>
                </a:lnTo>
                <a:lnTo>
                  <a:pt x="1798112" y="1722209"/>
                </a:lnTo>
                <a:lnTo>
                  <a:pt x="1791419" y="1758367"/>
                </a:lnTo>
                <a:lnTo>
                  <a:pt x="1790045" y="1764966"/>
                </a:lnTo>
                <a:lnTo>
                  <a:pt x="1788757" y="1771565"/>
                </a:lnTo>
                <a:lnTo>
                  <a:pt x="1787643" y="1778164"/>
                </a:lnTo>
                <a:lnTo>
                  <a:pt x="1786789" y="1784763"/>
                </a:lnTo>
                <a:lnTo>
                  <a:pt x="1782593" y="1811290"/>
                </a:lnTo>
                <a:lnTo>
                  <a:pt x="1772666" y="1832693"/>
                </a:lnTo>
                <a:lnTo>
                  <a:pt x="1754752" y="1847151"/>
                </a:lnTo>
                <a:lnTo>
                  <a:pt x="1726593" y="1852838"/>
                </a:lnTo>
                <a:lnTo>
                  <a:pt x="1721499" y="1852838"/>
                </a:lnTo>
                <a:lnTo>
                  <a:pt x="1715942" y="1857006"/>
                </a:lnTo>
                <a:lnTo>
                  <a:pt x="1710849" y="1858395"/>
                </a:lnTo>
                <a:lnTo>
                  <a:pt x="1702601" y="1861376"/>
                </a:lnTo>
                <a:lnTo>
                  <a:pt x="1694179" y="1864531"/>
                </a:lnTo>
                <a:lnTo>
                  <a:pt x="1686105" y="1866471"/>
                </a:lnTo>
                <a:close/>
              </a:path>
              <a:path w="2159634" h="2090420">
                <a:moveTo>
                  <a:pt x="881384" y="2090116"/>
                </a:moveTo>
                <a:lnTo>
                  <a:pt x="837076" y="2073966"/>
                </a:lnTo>
                <a:lnTo>
                  <a:pt x="822237" y="1996506"/>
                </a:lnTo>
                <a:lnTo>
                  <a:pt x="826368" y="1949451"/>
                </a:lnTo>
                <a:lnTo>
                  <a:pt x="836316" y="1903178"/>
                </a:lnTo>
                <a:lnTo>
                  <a:pt x="850041" y="1857469"/>
                </a:lnTo>
                <a:lnTo>
                  <a:pt x="878302" y="1826992"/>
                </a:lnTo>
                <a:lnTo>
                  <a:pt x="894031" y="1825516"/>
                </a:lnTo>
                <a:lnTo>
                  <a:pt x="908776" y="1829698"/>
                </a:lnTo>
                <a:lnTo>
                  <a:pt x="929223" y="1863952"/>
                </a:lnTo>
                <a:lnTo>
                  <a:pt x="938831" y="1920450"/>
                </a:lnTo>
                <a:lnTo>
                  <a:pt x="947745" y="1983894"/>
                </a:lnTo>
                <a:lnTo>
                  <a:pt x="942463" y="2000768"/>
                </a:lnTo>
                <a:lnTo>
                  <a:pt x="936747" y="2019552"/>
                </a:lnTo>
                <a:lnTo>
                  <a:pt x="930163" y="2039378"/>
                </a:lnTo>
                <a:lnTo>
                  <a:pt x="922277" y="2059378"/>
                </a:lnTo>
                <a:lnTo>
                  <a:pt x="912177" y="2074371"/>
                </a:lnTo>
                <a:lnTo>
                  <a:pt x="898083" y="2084848"/>
                </a:lnTo>
                <a:lnTo>
                  <a:pt x="881384" y="2090116"/>
                </a:lnTo>
                <a:close/>
              </a:path>
              <a:path w="2159634" h="2090420">
                <a:moveTo>
                  <a:pt x="1832110" y="1174521"/>
                </a:moveTo>
                <a:lnTo>
                  <a:pt x="1790378" y="1150035"/>
                </a:lnTo>
                <a:lnTo>
                  <a:pt x="1787252" y="1124392"/>
                </a:lnTo>
                <a:lnTo>
                  <a:pt x="1792722" y="1077228"/>
                </a:lnTo>
                <a:lnTo>
                  <a:pt x="1803922" y="1031888"/>
                </a:lnTo>
                <a:lnTo>
                  <a:pt x="1821373" y="988806"/>
                </a:lnTo>
                <a:lnTo>
                  <a:pt x="1845596" y="948416"/>
                </a:lnTo>
                <a:lnTo>
                  <a:pt x="1890049" y="932671"/>
                </a:lnTo>
                <a:lnTo>
                  <a:pt x="1901126" y="936231"/>
                </a:lnTo>
                <a:lnTo>
                  <a:pt x="1909208" y="944132"/>
                </a:lnTo>
                <a:lnTo>
                  <a:pt x="1914077" y="955333"/>
                </a:lnTo>
                <a:lnTo>
                  <a:pt x="1915517" y="968792"/>
                </a:lnTo>
                <a:lnTo>
                  <a:pt x="1915495" y="974856"/>
                </a:lnTo>
                <a:lnTo>
                  <a:pt x="1916038" y="981527"/>
                </a:lnTo>
                <a:lnTo>
                  <a:pt x="1917014" y="989240"/>
                </a:lnTo>
                <a:lnTo>
                  <a:pt x="1918295" y="998430"/>
                </a:lnTo>
                <a:lnTo>
                  <a:pt x="1913635" y="1032424"/>
                </a:lnTo>
                <a:lnTo>
                  <a:pt x="1905011" y="1104580"/>
                </a:lnTo>
                <a:lnTo>
                  <a:pt x="1890975" y="1140137"/>
                </a:lnTo>
                <a:lnTo>
                  <a:pt x="1855089" y="1170238"/>
                </a:lnTo>
                <a:lnTo>
                  <a:pt x="1832110" y="1174521"/>
                </a:lnTo>
                <a:close/>
              </a:path>
              <a:path w="2159634" h="2090420">
                <a:moveTo>
                  <a:pt x="64248" y="1339267"/>
                </a:moveTo>
                <a:lnTo>
                  <a:pt x="29541" y="1322726"/>
                </a:lnTo>
                <a:lnTo>
                  <a:pt x="20229" y="1259897"/>
                </a:lnTo>
                <a:lnTo>
                  <a:pt x="21647" y="1211395"/>
                </a:lnTo>
                <a:lnTo>
                  <a:pt x="28274" y="1163154"/>
                </a:lnTo>
                <a:lnTo>
                  <a:pt x="39243" y="1115130"/>
                </a:lnTo>
                <a:lnTo>
                  <a:pt x="71280" y="1083220"/>
                </a:lnTo>
                <a:lnTo>
                  <a:pt x="87400" y="1082250"/>
                </a:lnTo>
                <a:lnTo>
                  <a:pt x="102753" y="1086801"/>
                </a:lnTo>
                <a:lnTo>
                  <a:pt x="112636" y="1095738"/>
                </a:lnTo>
                <a:lnTo>
                  <a:pt x="118005" y="1108234"/>
                </a:lnTo>
                <a:lnTo>
                  <a:pt x="119813" y="1123465"/>
                </a:lnTo>
                <a:lnTo>
                  <a:pt x="120009" y="1140556"/>
                </a:lnTo>
                <a:lnTo>
                  <a:pt x="119953" y="1163154"/>
                </a:lnTo>
                <a:lnTo>
                  <a:pt x="119878" y="1174912"/>
                </a:lnTo>
                <a:lnTo>
                  <a:pt x="119813" y="1192003"/>
                </a:lnTo>
                <a:lnTo>
                  <a:pt x="123518" y="1192929"/>
                </a:lnTo>
                <a:lnTo>
                  <a:pt x="120233" y="1220085"/>
                </a:lnTo>
                <a:lnTo>
                  <a:pt x="117035" y="1247285"/>
                </a:lnTo>
                <a:lnTo>
                  <a:pt x="109163" y="1301293"/>
                </a:lnTo>
                <a:lnTo>
                  <a:pt x="80642" y="1335613"/>
                </a:lnTo>
                <a:lnTo>
                  <a:pt x="64248" y="1339267"/>
                </a:lnTo>
                <a:close/>
              </a:path>
              <a:path w="2159634" h="2090420">
                <a:moveTo>
                  <a:pt x="757895" y="257017"/>
                </a:moveTo>
                <a:lnTo>
                  <a:pt x="733816" y="225063"/>
                </a:lnTo>
                <a:lnTo>
                  <a:pt x="731609" y="185801"/>
                </a:lnTo>
                <a:lnTo>
                  <a:pt x="736652" y="147148"/>
                </a:lnTo>
                <a:lnTo>
                  <a:pt x="748728" y="110057"/>
                </a:lnTo>
                <a:lnTo>
                  <a:pt x="767619" y="75484"/>
                </a:lnTo>
                <a:lnTo>
                  <a:pt x="809488" y="45462"/>
                </a:lnTo>
                <a:lnTo>
                  <a:pt x="825963" y="38899"/>
                </a:lnTo>
                <a:lnTo>
                  <a:pt x="839342" y="38899"/>
                </a:lnTo>
                <a:lnTo>
                  <a:pt x="850273" y="48566"/>
                </a:lnTo>
                <a:lnTo>
                  <a:pt x="857739" y="66837"/>
                </a:lnTo>
                <a:lnTo>
                  <a:pt x="860691" y="92618"/>
                </a:lnTo>
                <a:lnTo>
                  <a:pt x="855294" y="131033"/>
                </a:lnTo>
                <a:lnTo>
                  <a:pt x="842864" y="169318"/>
                </a:lnTo>
                <a:lnTo>
                  <a:pt x="823836" y="206648"/>
                </a:lnTo>
                <a:lnTo>
                  <a:pt x="798643" y="242198"/>
                </a:lnTo>
                <a:lnTo>
                  <a:pt x="757895" y="257017"/>
                </a:lnTo>
                <a:close/>
              </a:path>
              <a:path w="2159634" h="2090420">
                <a:moveTo>
                  <a:pt x="1285966" y="1411524"/>
                </a:moveTo>
                <a:lnTo>
                  <a:pt x="1256598" y="1379093"/>
                </a:lnTo>
                <a:lnTo>
                  <a:pt x="1253357" y="1337415"/>
                </a:lnTo>
                <a:lnTo>
                  <a:pt x="1257170" y="1301937"/>
                </a:lnTo>
                <a:lnTo>
                  <a:pt x="1282334" y="1238103"/>
                </a:lnTo>
                <a:lnTo>
                  <a:pt x="1308604" y="1202828"/>
                </a:lnTo>
                <a:lnTo>
                  <a:pt x="1338558" y="1192929"/>
                </a:lnTo>
                <a:lnTo>
                  <a:pt x="1348651" y="1194731"/>
                </a:lnTo>
                <a:lnTo>
                  <a:pt x="1356096" y="1200744"/>
                </a:lnTo>
                <a:lnTo>
                  <a:pt x="1361023" y="1209796"/>
                </a:lnTo>
                <a:lnTo>
                  <a:pt x="1363563" y="1220715"/>
                </a:lnTo>
                <a:lnTo>
                  <a:pt x="1366276" y="1263718"/>
                </a:lnTo>
                <a:lnTo>
                  <a:pt x="1363389" y="1305635"/>
                </a:lnTo>
                <a:lnTo>
                  <a:pt x="1352948" y="1346076"/>
                </a:lnTo>
                <a:lnTo>
                  <a:pt x="1333001" y="1384650"/>
                </a:lnTo>
                <a:lnTo>
                  <a:pt x="1285966" y="1411524"/>
                </a:lnTo>
                <a:close/>
              </a:path>
              <a:path w="2159634" h="2090420">
                <a:moveTo>
                  <a:pt x="524981" y="914147"/>
                </a:moveTo>
                <a:lnTo>
                  <a:pt x="499050" y="881730"/>
                </a:lnTo>
                <a:lnTo>
                  <a:pt x="496431" y="847592"/>
                </a:lnTo>
                <a:lnTo>
                  <a:pt x="498240" y="813540"/>
                </a:lnTo>
                <a:lnTo>
                  <a:pt x="514794" y="747433"/>
                </a:lnTo>
                <a:lnTo>
                  <a:pt x="554616" y="720574"/>
                </a:lnTo>
                <a:lnTo>
                  <a:pt x="567328" y="723692"/>
                </a:lnTo>
                <a:lnTo>
                  <a:pt x="586914" y="767346"/>
                </a:lnTo>
                <a:lnTo>
                  <a:pt x="592123" y="809025"/>
                </a:lnTo>
                <a:lnTo>
                  <a:pt x="597217" y="811803"/>
                </a:lnTo>
                <a:lnTo>
                  <a:pt x="589265" y="833178"/>
                </a:lnTo>
                <a:lnTo>
                  <a:pt x="581531" y="854639"/>
                </a:lnTo>
                <a:lnTo>
                  <a:pt x="573189" y="875754"/>
                </a:lnTo>
                <a:lnTo>
                  <a:pt x="563414" y="896086"/>
                </a:lnTo>
                <a:lnTo>
                  <a:pt x="556953" y="903337"/>
                </a:lnTo>
                <a:lnTo>
                  <a:pt x="547150" y="908937"/>
                </a:lnTo>
                <a:lnTo>
                  <a:pt x="535870" y="912627"/>
                </a:lnTo>
                <a:lnTo>
                  <a:pt x="524981" y="914147"/>
                </a:lnTo>
                <a:close/>
              </a:path>
              <a:path w="2159634" h="2090420">
                <a:moveTo>
                  <a:pt x="1874378" y="591725"/>
                </a:moveTo>
                <a:lnTo>
                  <a:pt x="1844207" y="566826"/>
                </a:lnTo>
                <a:lnTo>
                  <a:pt x="1839381" y="535741"/>
                </a:lnTo>
                <a:lnTo>
                  <a:pt x="1841024" y="505003"/>
                </a:lnTo>
                <a:lnTo>
                  <a:pt x="1856246" y="444570"/>
                </a:lnTo>
                <a:lnTo>
                  <a:pt x="1878060" y="423275"/>
                </a:lnTo>
                <a:lnTo>
                  <a:pt x="1890076" y="423275"/>
                </a:lnTo>
                <a:lnTo>
                  <a:pt x="1918758" y="451516"/>
                </a:lnTo>
                <a:lnTo>
                  <a:pt x="1920646" y="466096"/>
                </a:lnTo>
                <a:lnTo>
                  <a:pt x="1922752" y="480633"/>
                </a:lnTo>
                <a:lnTo>
                  <a:pt x="1927093" y="509403"/>
                </a:lnTo>
                <a:lnTo>
                  <a:pt x="1925754" y="529663"/>
                </a:lnTo>
                <a:lnTo>
                  <a:pt x="1921247" y="548534"/>
                </a:lnTo>
                <a:lnTo>
                  <a:pt x="1912832" y="565669"/>
                </a:lnTo>
                <a:lnTo>
                  <a:pt x="1899773" y="580719"/>
                </a:lnTo>
                <a:lnTo>
                  <a:pt x="1892408" y="585835"/>
                </a:lnTo>
                <a:lnTo>
                  <a:pt x="1883566" y="589692"/>
                </a:lnTo>
                <a:lnTo>
                  <a:pt x="1874378" y="591725"/>
                </a:lnTo>
                <a:close/>
              </a:path>
              <a:path w="2159634" h="2090420">
                <a:moveTo>
                  <a:pt x="1355872" y="2026021"/>
                </a:moveTo>
                <a:lnTo>
                  <a:pt x="1341857" y="2020710"/>
                </a:lnTo>
                <a:lnTo>
                  <a:pt x="1332791" y="2009147"/>
                </a:lnTo>
                <a:lnTo>
                  <a:pt x="1329760" y="1991766"/>
                </a:lnTo>
                <a:lnTo>
                  <a:pt x="1330288" y="1974140"/>
                </a:lnTo>
                <a:lnTo>
                  <a:pt x="1338558" y="1922302"/>
                </a:lnTo>
                <a:lnTo>
                  <a:pt x="1365415" y="1889423"/>
                </a:lnTo>
                <a:lnTo>
                  <a:pt x="1384190" y="1881803"/>
                </a:lnTo>
                <a:lnTo>
                  <a:pt x="1399275" y="1883692"/>
                </a:lnTo>
                <a:lnTo>
                  <a:pt x="1418318" y="1923952"/>
                </a:lnTo>
                <a:lnTo>
                  <a:pt x="1421444" y="1952867"/>
                </a:lnTo>
                <a:lnTo>
                  <a:pt x="1418940" y="1982316"/>
                </a:lnTo>
                <a:lnTo>
                  <a:pt x="1411141" y="2002649"/>
                </a:lnTo>
                <a:lnTo>
                  <a:pt x="1396569" y="2016035"/>
                </a:lnTo>
                <a:lnTo>
                  <a:pt x="1373750" y="2024646"/>
                </a:lnTo>
                <a:lnTo>
                  <a:pt x="1355872" y="2026021"/>
                </a:lnTo>
                <a:close/>
              </a:path>
              <a:path w="2159634" h="2090420">
                <a:moveTo>
                  <a:pt x="374027" y="1811160"/>
                </a:moveTo>
                <a:lnTo>
                  <a:pt x="362212" y="1808540"/>
                </a:lnTo>
                <a:lnTo>
                  <a:pt x="353479" y="1800972"/>
                </a:lnTo>
                <a:lnTo>
                  <a:pt x="348306" y="1789930"/>
                </a:lnTo>
                <a:lnTo>
                  <a:pt x="347170" y="1776891"/>
                </a:lnTo>
                <a:lnTo>
                  <a:pt x="348248" y="1762405"/>
                </a:lnTo>
                <a:lnTo>
                  <a:pt x="357820" y="1720856"/>
                </a:lnTo>
                <a:lnTo>
                  <a:pt x="393475" y="1702796"/>
                </a:lnTo>
                <a:lnTo>
                  <a:pt x="404248" y="1703679"/>
                </a:lnTo>
                <a:lnTo>
                  <a:pt x="412634" y="1708816"/>
                </a:lnTo>
                <a:lnTo>
                  <a:pt x="418154" y="1717774"/>
                </a:lnTo>
                <a:lnTo>
                  <a:pt x="420332" y="1730118"/>
                </a:lnTo>
                <a:lnTo>
                  <a:pt x="421128" y="1738099"/>
                </a:lnTo>
                <a:lnTo>
                  <a:pt x="422184" y="1746037"/>
                </a:lnTo>
                <a:lnTo>
                  <a:pt x="423588" y="1753888"/>
                </a:lnTo>
                <a:lnTo>
                  <a:pt x="425426" y="1761609"/>
                </a:lnTo>
                <a:lnTo>
                  <a:pt x="423631" y="1768968"/>
                </a:lnTo>
                <a:lnTo>
                  <a:pt x="395270" y="1804619"/>
                </a:lnTo>
                <a:lnTo>
                  <a:pt x="384627" y="1809344"/>
                </a:lnTo>
                <a:lnTo>
                  <a:pt x="374027" y="1811160"/>
                </a:lnTo>
                <a:close/>
              </a:path>
              <a:path w="2159634" h="2090420">
                <a:moveTo>
                  <a:pt x="1345229" y="96663"/>
                </a:moveTo>
                <a:lnTo>
                  <a:pt x="1336243" y="94471"/>
                </a:lnTo>
                <a:lnTo>
                  <a:pt x="1329102" y="88892"/>
                </a:lnTo>
                <a:lnTo>
                  <a:pt x="1323219" y="80752"/>
                </a:lnTo>
                <a:lnTo>
                  <a:pt x="1317945" y="71482"/>
                </a:lnTo>
                <a:lnTo>
                  <a:pt x="1312627" y="62517"/>
                </a:lnTo>
                <a:lnTo>
                  <a:pt x="1317258" y="59276"/>
                </a:lnTo>
                <a:lnTo>
                  <a:pt x="1317258" y="56960"/>
                </a:lnTo>
                <a:lnTo>
                  <a:pt x="1320354" y="34580"/>
                </a:lnTo>
                <a:lnTo>
                  <a:pt x="1327445" y="16845"/>
                </a:lnTo>
                <a:lnTo>
                  <a:pt x="1338355" y="4927"/>
                </a:lnTo>
                <a:lnTo>
                  <a:pt x="1352912" y="0"/>
                </a:lnTo>
                <a:lnTo>
                  <a:pt x="1362998" y="477"/>
                </a:lnTo>
                <a:lnTo>
                  <a:pt x="1373518" y="3125"/>
                </a:lnTo>
                <a:lnTo>
                  <a:pt x="1382996" y="7684"/>
                </a:lnTo>
                <a:lnTo>
                  <a:pt x="1389956" y="13892"/>
                </a:lnTo>
                <a:lnTo>
                  <a:pt x="1396671" y="31541"/>
                </a:lnTo>
                <a:lnTo>
                  <a:pt x="1395397" y="52966"/>
                </a:lnTo>
                <a:lnTo>
                  <a:pt x="1387352" y="73610"/>
                </a:lnTo>
                <a:lnTo>
                  <a:pt x="1373750" y="88914"/>
                </a:lnTo>
                <a:lnTo>
                  <a:pt x="1365284" y="93233"/>
                </a:lnTo>
                <a:lnTo>
                  <a:pt x="1355343" y="96034"/>
                </a:lnTo>
                <a:lnTo>
                  <a:pt x="1345229" y="96663"/>
                </a:lnTo>
                <a:close/>
              </a:path>
              <a:path w="2159634" h="2090420">
                <a:moveTo>
                  <a:pt x="2091938" y="1386040"/>
                </a:moveTo>
                <a:lnTo>
                  <a:pt x="2081013" y="1384390"/>
                </a:lnTo>
                <a:lnTo>
                  <a:pt x="2071911" y="1380135"/>
                </a:lnTo>
                <a:lnTo>
                  <a:pt x="2065761" y="1372234"/>
                </a:lnTo>
                <a:lnTo>
                  <a:pt x="2063692" y="1359643"/>
                </a:lnTo>
                <a:lnTo>
                  <a:pt x="2067693" y="1338297"/>
                </a:lnTo>
                <a:lnTo>
                  <a:pt x="2076947" y="1318428"/>
                </a:lnTo>
                <a:lnTo>
                  <a:pt x="2089413" y="1303768"/>
                </a:lnTo>
                <a:lnTo>
                  <a:pt x="2103051" y="1298052"/>
                </a:lnTo>
                <a:lnTo>
                  <a:pt x="2114606" y="1299991"/>
                </a:lnTo>
                <a:lnTo>
                  <a:pt x="2122905" y="1305577"/>
                </a:lnTo>
                <a:lnTo>
                  <a:pt x="2127991" y="1314463"/>
                </a:lnTo>
                <a:lnTo>
                  <a:pt x="2129908" y="1326301"/>
                </a:lnTo>
                <a:lnTo>
                  <a:pt x="2126580" y="1346510"/>
                </a:lnTo>
                <a:lnTo>
                  <a:pt x="2117522" y="1366069"/>
                </a:lnTo>
                <a:lnTo>
                  <a:pt x="2105164" y="1380678"/>
                </a:lnTo>
                <a:lnTo>
                  <a:pt x="2091938" y="1386040"/>
                </a:lnTo>
                <a:close/>
              </a:path>
              <a:path w="2159634" h="2090420">
                <a:moveTo>
                  <a:pt x="2134076" y="916462"/>
                </a:moveTo>
                <a:lnTo>
                  <a:pt x="2122246" y="913800"/>
                </a:lnTo>
                <a:lnTo>
                  <a:pt x="2115496" y="907664"/>
                </a:lnTo>
                <a:lnTo>
                  <a:pt x="2112131" y="898749"/>
                </a:lnTo>
                <a:lnTo>
                  <a:pt x="2110460" y="887751"/>
                </a:lnTo>
                <a:lnTo>
                  <a:pt x="2113615" y="877215"/>
                </a:lnTo>
                <a:lnTo>
                  <a:pt x="2116595" y="866680"/>
                </a:lnTo>
                <a:lnTo>
                  <a:pt x="2142852" y="838142"/>
                </a:lnTo>
                <a:lnTo>
                  <a:pt x="2148893" y="838663"/>
                </a:lnTo>
                <a:lnTo>
                  <a:pt x="2154450" y="840515"/>
                </a:lnTo>
                <a:lnTo>
                  <a:pt x="2159080" y="853018"/>
                </a:lnTo>
                <a:lnTo>
                  <a:pt x="2159080" y="861354"/>
                </a:lnTo>
                <a:lnTo>
                  <a:pt x="2158393" y="868995"/>
                </a:lnTo>
                <a:lnTo>
                  <a:pt x="2156360" y="876636"/>
                </a:lnTo>
                <a:lnTo>
                  <a:pt x="2154066" y="884277"/>
                </a:lnTo>
                <a:lnTo>
                  <a:pt x="2152598" y="891918"/>
                </a:lnTo>
                <a:lnTo>
                  <a:pt x="2151722" y="901093"/>
                </a:lnTo>
                <a:lnTo>
                  <a:pt x="2149761" y="909053"/>
                </a:lnTo>
                <a:lnTo>
                  <a:pt x="2144588" y="914581"/>
                </a:lnTo>
                <a:lnTo>
                  <a:pt x="2134076" y="916462"/>
                </a:lnTo>
                <a:close/>
              </a:path>
            </a:pathLst>
          </a:custGeom>
          <a:solidFill>
            <a:srgbClr val="3673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977124" y="973449"/>
            <a:ext cx="8721090" cy="8088630"/>
            <a:chOff x="977124" y="973449"/>
            <a:chExt cx="8721090" cy="8088630"/>
          </a:xfrm>
        </p:grpSpPr>
        <p:sp>
          <p:nvSpPr>
            <p:cNvPr id="7" name="object 7"/>
            <p:cNvSpPr/>
            <p:nvPr/>
          </p:nvSpPr>
          <p:spPr>
            <a:xfrm>
              <a:off x="7971328" y="7795264"/>
              <a:ext cx="1726564" cy="1266190"/>
            </a:xfrm>
            <a:custGeom>
              <a:avLst/>
              <a:gdLst/>
              <a:ahLst/>
              <a:cxnLst/>
              <a:rect l="l" t="t" r="r" b="b"/>
              <a:pathLst>
                <a:path w="1726565" h="1266190">
                  <a:moveTo>
                    <a:pt x="41408" y="775970"/>
                  </a:moveTo>
                  <a:lnTo>
                    <a:pt x="1630523" y="775970"/>
                  </a:lnTo>
                  <a:lnTo>
                    <a:pt x="1622658" y="782320"/>
                  </a:lnTo>
                  <a:lnTo>
                    <a:pt x="1620843" y="791210"/>
                  </a:lnTo>
                  <a:lnTo>
                    <a:pt x="1618026" y="801370"/>
                  </a:lnTo>
                  <a:lnTo>
                    <a:pt x="1612165" y="821690"/>
                  </a:lnTo>
                  <a:lnTo>
                    <a:pt x="1609348" y="831850"/>
                  </a:lnTo>
                  <a:lnTo>
                    <a:pt x="1594582" y="873760"/>
                  </a:lnTo>
                  <a:lnTo>
                    <a:pt x="1573803" y="911860"/>
                  </a:lnTo>
                  <a:lnTo>
                    <a:pt x="1548260" y="947420"/>
                  </a:lnTo>
                  <a:lnTo>
                    <a:pt x="1519200" y="981710"/>
                  </a:lnTo>
                  <a:lnTo>
                    <a:pt x="1498733" y="1002030"/>
                  </a:lnTo>
                  <a:lnTo>
                    <a:pt x="1477529" y="1023620"/>
                  </a:lnTo>
                  <a:lnTo>
                    <a:pt x="1434498" y="1064260"/>
                  </a:lnTo>
                  <a:lnTo>
                    <a:pt x="1442949" y="1079500"/>
                  </a:lnTo>
                  <a:lnTo>
                    <a:pt x="1442211" y="1093470"/>
                  </a:lnTo>
                  <a:lnTo>
                    <a:pt x="1432626" y="1104900"/>
                  </a:lnTo>
                  <a:lnTo>
                    <a:pt x="1414532" y="1112520"/>
                  </a:lnTo>
                  <a:lnTo>
                    <a:pt x="1415137" y="1115060"/>
                  </a:lnTo>
                  <a:lnTo>
                    <a:pt x="1415137" y="1118870"/>
                  </a:lnTo>
                  <a:lnTo>
                    <a:pt x="1400919" y="1121410"/>
                  </a:lnTo>
                  <a:lnTo>
                    <a:pt x="1394547" y="1123950"/>
                  </a:lnTo>
                  <a:lnTo>
                    <a:pt x="1388516" y="1125220"/>
                  </a:lnTo>
                  <a:lnTo>
                    <a:pt x="1369997" y="1131570"/>
                  </a:lnTo>
                  <a:lnTo>
                    <a:pt x="1351534" y="1136650"/>
                  </a:lnTo>
                  <a:lnTo>
                    <a:pt x="1332958" y="1143000"/>
                  </a:lnTo>
                  <a:lnTo>
                    <a:pt x="1282628" y="1153160"/>
                  </a:lnTo>
                  <a:lnTo>
                    <a:pt x="1252009" y="1163320"/>
                  </a:lnTo>
                  <a:lnTo>
                    <a:pt x="1222637" y="1177290"/>
                  </a:lnTo>
                  <a:lnTo>
                    <a:pt x="1194910" y="1193800"/>
                  </a:lnTo>
                  <a:lnTo>
                    <a:pt x="1167779" y="1207770"/>
                  </a:lnTo>
                  <a:lnTo>
                    <a:pt x="1139400" y="1219200"/>
                  </a:lnTo>
                  <a:lnTo>
                    <a:pt x="1110340" y="1228090"/>
                  </a:lnTo>
                  <a:lnTo>
                    <a:pt x="1081167" y="1238250"/>
                  </a:lnTo>
                  <a:lnTo>
                    <a:pt x="1048099" y="1247140"/>
                  </a:lnTo>
                  <a:lnTo>
                    <a:pt x="1014463" y="1252220"/>
                  </a:lnTo>
                  <a:lnTo>
                    <a:pt x="980601" y="1256030"/>
                  </a:lnTo>
                  <a:lnTo>
                    <a:pt x="837609" y="1266190"/>
                  </a:lnTo>
                  <a:lnTo>
                    <a:pt x="774319" y="1266190"/>
                  </a:lnTo>
                  <a:lnTo>
                    <a:pt x="746819" y="1264920"/>
                  </a:lnTo>
                  <a:lnTo>
                    <a:pt x="691535" y="1259840"/>
                  </a:lnTo>
                  <a:lnTo>
                    <a:pt x="626193" y="1254760"/>
                  </a:lnTo>
                  <a:lnTo>
                    <a:pt x="582755" y="1254760"/>
                  </a:lnTo>
                  <a:lnTo>
                    <a:pt x="579002" y="1253490"/>
                  </a:lnTo>
                  <a:lnTo>
                    <a:pt x="571496" y="1252220"/>
                  </a:lnTo>
                  <a:lnTo>
                    <a:pt x="563876" y="1249680"/>
                  </a:lnTo>
                  <a:lnTo>
                    <a:pt x="561456" y="1249680"/>
                  </a:lnTo>
                  <a:lnTo>
                    <a:pt x="557826" y="1248410"/>
                  </a:lnTo>
                  <a:lnTo>
                    <a:pt x="533516" y="1248410"/>
                  </a:lnTo>
                  <a:lnTo>
                    <a:pt x="528785" y="1244600"/>
                  </a:lnTo>
                  <a:lnTo>
                    <a:pt x="520012" y="1244600"/>
                  </a:lnTo>
                  <a:lnTo>
                    <a:pt x="517895" y="1243330"/>
                  </a:lnTo>
                  <a:lnTo>
                    <a:pt x="512119" y="1240790"/>
                  </a:lnTo>
                  <a:lnTo>
                    <a:pt x="506626" y="1238250"/>
                  </a:lnTo>
                  <a:lnTo>
                    <a:pt x="501474" y="1234440"/>
                  </a:lnTo>
                  <a:lnTo>
                    <a:pt x="496719" y="1229360"/>
                  </a:lnTo>
                  <a:lnTo>
                    <a:pt x="490934" y="1221740"/>
                  </a:lnTo>
                  <a:lnTo>
                    <a:pt x="484467" y="1216660"/>
                  </a:lnTo>
                  <a:lnTo>
                    <a:pt x="477321" y="1211580"/>
                  </a:lnTo>
                  <a:lnTo>
                    <a:pt x="469493" y="1207770"/>
                  </a:lnTo>
                  <a:lnTo>
                    <a:pt x="377397" y="1159510"/>
                  </a:lnTo>
                  <a:lnTo>
                    <a:pt x="465863" y="1159510"/>
                  </a:lnTo>
                  <a:lnTo>
                    <a:pt x="472518" y="1156970"/>
                  </a:lnTo>
                  <a:lnTo>
                    <a:pt x="481594" y="1156970"/>
                  </a:lnTo>
                  <a:lnTo>
                    <a:pt x="475543" y="1151890"/>
                  </a:lnTo>
                  <a:lnTo>
                    <a:pt x="471308" y="1148080"/>
                  </a:lnTo>
                  <a:lnTo>
                    <a:pt x="471913" y="1146810"/>
                  </a:lnTo>
                  <a:lnTo>
                    <a:pt x="472859" y="1134110"/>
                  </a:lnTo>
                  <a:lnTo>
                    <a:pt x="468132" y="1129030"/>
                  </a:lnTo>
                  <a:lnTo>
                    <a:pt x="460002" y="1126490"/>
                  </a:lnTo>
                  <a:lnTo>
                    <a:pt x="450738" y="1125220"/>
                  </a:lnTo>
                  <a:lnTo>
                    <a:pt x="434478" y="1122680"/>
                  </a:lnTo>
                  <a:lnTo>
                    <a:pt x="418672" y="1122680"/>
                  </a:lnTo>
                  <a:lnTo>
                    <a:pt x="409596" y="1121410"/>
                  </a:lnTo>
                  <a:lnTo>
                    <a:pt x="393866" y="1120140"/>
                  </a:lnTo>
                  <a:lnTo>
                    <a:pt x="202378" y="1120140"/>
                  </a:lnTo>
                  <a:lnTo>
                    <a:pt x="200865" y="1116330"/>
                  </a:lnTo>
                  <a:lnTo>
                    <a:pt x="198445" y="1116330"/>
                  </a:lnTo>
                  <a:lnTo>
                    <a:pt x="183830" y="1113790"/>
                  </a:lnTo>
                  <a:lnTo>
                    <a:pt x="172278" y="1107440"/>
                  </a:lnTo>
                  <a:lnTo>
                    <a:pt x="163222" y="1099820"/>
                  </a:lnTo>
                  <a:lnTo>
                    <a:pt x="156094" y="1089660"/>
                  </a:lnTo>
                  <a:lnTo>
                    <a:pt x="157304" y="1083310"/>
                  </a:lnTo>
                  <a:lnTo>
                    <a:pt x="157304" y="1075690"/>
                  </a:lnTo>
                  <a:lnTo>
                    <a:pt x="156699" y="1069340"/>
                  </a:lnTo>
                  <a:lnTo>
                    <a:pt x="152313" y="1052830"/>
                  </a:lnTo>
                  <a:lnTo>
                    <a:pt x="149722" y="1045210"/>
                  </a:lnTo>
                  <a:lnTo>
                    <a:pt x="147019" y="1037590"/>
                  </a:lnTo>
                  <a:lnTo>
                    <a:pt x="147019" y="1036320"/>
                  </a:lnTo>
                  <a:lnTo>
                    <a:pt x="146414" y="1036320"/>
                  </a:lnTo>
                  <a:lnTo>
                    <a:pt x="146414" y="1035050"/>
                  </a:lnTo>
                  <a:lnTo>
                    <a:pt x="148805" y="1023620"/>
                  </a:lnTo>
                  <a:lnTo>
                    <a:pt x="147519" y="1017270"/>
                  </a:lnTo>
                  <a:lnTo>
                    <a:pt x="1404852" y="1017270"/>
                  </a:lnTo>
                  <a:lnTo>
                    <a:pt x="1407877" y="1012190"/>
                  </a:lnTo>
                  <a:lnTo>
                    <a:pt x="1431472" y="1012190"/>
                  </a:lnTo>
                  <a:lnTo>
                    <a:pt x="1506495" y="939800"/>
                  </a:lnTo>
                  <a:lnTo>
                    <a:pt x="1502865" y="934720"/>
                  </a:lnTo>
                  <a:lnTo>
                    <a:pt x="125146" y="934720"/>
                  </a:lnTo>
                  <a:lnTo>
                    <a:pt x="118942" y="922020"/>
                  </a:lnTo>
                  <a:lnTo>
                    <a:pt x="109356" y="901700"/>
                  </a:lnTo>
                  <a:lnTo>
                    <a:pt x="99090" y="881380"/>
                  </a:lnTo>
                  <a:lnTo>
                    <a:pt x="87122" y="862330"/>
                  </a:lnTo>
                  <a:lnTo>
                    <a:pt x="79484" y="850900"/>
                  </a:lnTo>
                  <a:lnTo>
                    <a:pt x="73207" y="838200"/>
                  </a:lnTo>
                  <a:lnTo>
                    <a:pt x="67383" y="825500"/>
                  </a:lnTo>
                  <a:lnTo>
                    <a:pt x="1563366" y="825500"/>
                  </a:lnTo>
                  <a:lnTo>
                    <a:pt x="1576072" y="798830"/>
                  </a:lnTo>
                  <a:lnTo>
                    <a:pt x="1566023" y="797560"/>
                  </a:lnTo>
                  <a:lnTo>
                    <a:pt x="52513" y="797560"/>
                  </a:lnTo>
                  <a:lnTo>
                    <a:pt x="49649" y="792480"/>
                  </a:lnTo>
                  <a:lnTo>
                    <a:pt x="41408" y="775970"/>
                  </a:lnTo>
                  <a:close/>
                </a:path>
                <a:path w="1726565" h="1266190">
                  <a:moveTo>
                    <a:pt x="582755" y="1254760"/>
                  </a:moveTo>
                  <a:lnTo>
                    <a:pt x="623773" y="1254760"/>
                  </a:lnTo>
                  <a:lnTo>
                    <a:pt x="620748" y="1257300"/>
                  </a:lnTo>
                  <a:lnTo>
                    <a:pt x="594127" y="1257300"/>
                  </a:lnTo>
                  <a:lnTo>
                    <a:pt x="586508" y="1256030"/>
                  </a:lnTo>
                  <a:lnTo>
                    <a:pt x="582755" y="1254760"/>
                  </a:lnTo>
                  <a:close/>
                </a:path>
                <a:path w="1726565" h="1266190">
                  <a:moveTo>
                    <a:pt x="533516" y="1248410"/>
                  </a:moveTo>
                  <a:lnTo>
                    <a:pt x="557826" y="1248410"/>
                  </a:lnTo>
                  <a:lnTo>
                    <a:pt x="557221" y="1249680"/>
                  </a:lnTo>
                  <a:lnTo>
                    <a:pt x="550367" y="1256030"/>
                  </a:lnTo>
                  <a:lnTo>
                    <a:pt x="544137" y="1256030"/>
                  </a:lnTo>
                  <a:lnTo>
                    <a:pt x="538248" y="1252220"/>
                  </a:lnTo>
                  <a:lnTo>
                    <a:pt x="533516" y="1248410"/>
                  </a:lnTo>
                  <a:close/>
                </a:path>
                <a:path w="1726565" h="1266190">
                  <a:moveTo>
                    <a:pt x="520012" y="1244600"/>
                  </a:moveTo>
                  <a:lnTo>
                    <a:pt x="528785" y="1244600"/>
                  </a:lnTo>
                  <a:lnTo>
                    <a:pt x="522130" y="1245870"/>
                  </a:lnTo>
                  <a:lnTo>
                    <a:pt x="520012" y="1244600"/>
                  </a:lnTo>
                  <a:close/>
                </a:path>
                <a:path w="1726565" h="1266190">
                  <a:moveTo>
                    <a:pt x="217201" y="1120140"/>
                  </a:moveTo>
                  <a:lnTo>
                    <a:pt x="393866" y="1120140"/>
                  </a:lnTo>
                  <a:lnTo>
                    <a:pt x="392051" y="1127760"/>
                  </a:lnTo>
                  <a:lnTo>
                    <a:pt x="443525" y="1150620"/>
                  </a:lnTo>
                  <a:lnTo>
                    <a:pt x="461023" y="1156970"/>
                  </a:lnTo>
                  <a:lnTo>
                    <a:pt x="465863" y="1159510"/>
                  </a:lnTo>
                  <a:lnTo>
                    <a:pt x="377397" y="1159510"/>
                  </a:lnTo>
                  <a:lnTo>
                    <a:pt x="333969" y="1136650"/>
                  </a:lnTo>
                  <a:lnTo>
                    <a:pt x="325669" y="1131570"/>
                  </a:lnTo>
                  <a:lnTo>
                    <a:pt x="317482" y="1127760"/>
                  </a:lnTo>
                  <a:lnTo>
                    <a:pt x="308615" y="1125220"/>
                  </a:lnTo>
                  <a:lnTo>
                    <a:pt x="261618" y="1125220"/>
                  </a:lnTo>
                  <a:lnTo>
                    <a:pt x="256527" y="1123950"/>
                  </a:lnTo>
                  <a:lnTo>
                    <a:pt x="246242" y="1122680"/>
                  </a:lnTo>
                  <a:lnTo>
                    <a:pt x="223553" y="1122680"/>
                  </a:lnTo>
                  <a:lnTo>
                    <a:pt x="220226" y="1121410"/>
                  </a:lnTo>
                  <a:lnTo>
                    <a:pt x="217201" y="1120140"/>
                  </a:lnTo>
                  <a:close/>
                </a:path>
                <a:path w="1726565" h="1266190">
                  <a:moveTo>
                    <a:pt x="223553" y="1122680"/>
                  </a:moveTo>
                  <a:lnTo>
                    <a:pt x="246242" y="1122680"/>
                  </a:lnTo>
                  <a:lnTo>
                    <a:pt x="240796" y="1125220"/>
                  </a:lnTo>
                  <a:lnTo>
                    <a:pt x="237771" y="1135380"/>
                  </a:lnTo>
                  <a:lnTo>
                    <a:pt x="232931" y="1129030"/>
                  </a:lnTo>
                  <a:lnTo>
                    <a:pt x="226881" y="1123950"/>
                  </a:lnTo>
                  <a:lnTo>
                    <a:pt x="223553" y="1122680"/>
                  </a:lnTo>
                  <a:close/>
                </a:path>
                <a:path w="1726565" h="1266190">
                  <a:moveTo>
                    <a:pt x="261618" y="1125220"/>
                  </a:moveTo>
                  <a:lnTo>
                    <a:pt x="308615" y="1125220"/>
                  </a:lnTo>
                  <a:lnTo>
                    <a:pt x="287752" y="1127760"/>
                  </a:lnTo>
                  <a:lnTo>
                    <a:pt x="277173" y="1127760"/>
                  </a:lnTo>
                  <a:lnTo>
                    <a:pt x="266708" y="1126490"/>
                  </a:lnTo>
                  <a:lnTo>
                    <a:pt x="261618" y="1125220"/>
                  </a:lnTo>
                  <a:close/>
                </a:path>
                <a:path w="1726565" h="1266190">
                  <a:moveTo>
                    <a:pt x="202378" y="1120140"/>
                  </a:moveTo>
                  <a:lnTo>
                    <a:pt x="217201" y="1120140"/>
                  </a:lnTo>
                  <a:lnTo>
                    <a:pt x="211151" y="1123950"/>
                  </a:lnTo>
                  <a:lnTo>
                    <a:pt x="206915" y="1126490"/>
                  </a:lnTo>
                  <a:lnTo>
                    <a:pt x="203890" y="1123950"/>
                  </a:lnTo>
                  <a:lnTo>
                    <a:pt x="202378" y="1120140"/>
                  </a:lnTo>
                  <a:close/>
                </a:path>
                <a:path w="1726565" h="1266190">
                  <a:moveTo>
                    <a:pt x="142024" y="994410"/>
                  </a:moveTo>
                  <a:lnTo>
                    <a:pt x="1401827" y="994410"/>
                  </a:lnTo>
                  <a:lnTo>
                    <a:pt x="1401827" y="1014730"/>
                  </a:lnTo>
                  <a:lnTo>
                    <a:pt x="1404852" y="1017270"/>
                  </a:lnTo>
                  <a:lnTo>
                    <a:pt x="147519" y="1017270"/>
                  </a:lnTo>
                  <a:lnTo>
                    <a:pt x="146489" y="1012190"/>
                  </a:lnTo>
                  <a:lnTo>
                    <a:pt x="142925" y="1002030"/>
                  </a:lnTo>
                  <a:lnTo>
                    <a:pt x="142024" y="994410"/>
                  </a:lnTo>
                  <a:close/>
                </a:path>
                <a:path w="1726565" h="1266190">
                  <a:moveTo>
                    <a:pt x="125146" y="934720"/>
                  </a:moveTo>
                  <a:lnTo>
                    <a:pt x="1502865" y="934720"/>
                  </a:lnTo>
                  <a:lnTo>
                    <a:pt x="1486529" y="943610"/>
                  </a:lnTo>
                  <a:lnTo>
                    <a:pt x="1457091" y="962660"/>
                  </a:lnTo>
                  <a:lnTo>
                    <a:pt x="1447203" y="967740"/>
                  </a:lnTo>
                  <a:lnTo>
                    <a:pt x="1435726" y="976630"/>
                  </a:lnTo>
                  <a:lnTo>
                    <a:pt x="1429355" y="985520"/>
                  </a:lnTo>
                  <a:lnTo>
                    <a:pt x="1427975" y="996950"/>
                  </a:lnTo>
                  <a:lnTo>
                    <a:pt x="1431472" y="1012190"/>
                  </a:lnTo>
                  <a:lnTo>
                    <a:pt x="1407877" y="1012190"/>
                  </a:lnTo>
                  <a:lnTo>
                    <a:pt x="1410902" y="1007110"/>
                  </a:lnTo>
                  <a:lnTo>
                    <a:pt x="1412717" y="1002030"/>
                  </a:lnTo>
                  <a:lnTo>
                    <a:pt x="1413322" y="1000760"/>
                  </a:lnTo>
                  <a:lnTo>
                    <a:pt x="1406667" y="996950"/>
                  </a:lnTo>
                  <a:lnTo>
                    <a:pt x="1401827" y="994410"/>
                  </a:lnTo>
                  <a:lnTo>
                    <a:pt x="142024" y="994410"/>
                  </a:lnTo>
                  <a:lnTo>
                    <a:pt x="141574" y="990600"/>
                  </a:lnTo>
                  <a:lnTo>
                    <a:pt x="143389" y="984250"/>
                  </a:lnTo>
                  <a:lnTo>
                    <a:pt x="145809" y="979170"/>
                  </a:lnTo>
                  <a:lnTo>
                    <a:pt x="148834" y="974090"/>
                  </a:lnTo>
                  <a:lnTo>
                    <a:pt x="147624" y="970280"/>
                  </a:lnTo>
                  <a:lnTo>
                    <a:pt x="142784" y="963930"/>
                  </a:lnTo>
                  <a:lnTo>
                    <a:pt x="142784" y="957580"/>
                  </a:lnTo>
                  <a:lnTo>
                    <a:pt x="143389" y="943610"/>
                  </a:lnTo>
                  <a:lnTo>
                    <a:pt x="134918" y="942340"/>
                  </a:lnTo>
                  <a:lnTo>
                    <a:pt x="128868" y="942340"/>
                  </a:lnTo>
                  <a:lnTo>
                    <a:pt x="125146" y="934720"/>
                  </a:lnTo>
                  <a:close/>
                </a:path>
                <a:path w="1726565" h="1266190">
                  <a:moveTo>
                    <a:pt x="52513" y="797560"/>
                  </a:moveTo>
                  <a:lnTo>
                    <a:pt x="1566023" y="797560"/>
                  </a:lnTo>
                  <a:lnTo>
                    <a:pt x="1560568" y="800100"/>
                  </a:lnTo>
                  <a:lnTo>
                    <a:pt x="1558630" y="807720"/>
                  </a:lnTo>
                  <a:lnTo>
                    <a:pt x="1559131" y="822960"/>
                  </a:lnTo>
                  <a:lnTo>
                    <a:pt x="1563366" y="825500"/>
                  </a:lnTo>
                  <a:lnTo>
                    <a:pt x="67383" y="825500"/>
                  </a:lnTo>
                  <a:lnTo>
                    <a:pt x="61106" y="812800"/>
                  </a:lnTo>
                  <a:lnTo>
                    <a:pt x="52513" y="797560"/>
                  </a:lnTo>
                  <a:close/>
                </a:path>
                <a:path w="1726565" h="1266190">
                  <a:moveTo>
                    <a:pt x="30458" y="751840"/>
                  </a:moveTo>
                  <a:lnTo>
                    <a:pt x="1684370" y="751840"/>
                  </a:lnTo>
                  <a:lnTo>
                    <a:pt x="1675900" y="754380"/>
                  </a:lnTo>
                  <a:lnTo>
                    <a:pt x="1674085" y="758190"/>
                  </a:lnTo>
                  <a:lnTo>
                    <a:pt x="1667250" y="767080"/>
                  </a:lnTo>
                  <a:lnTo>
                    <a:pt x="1658884" y="772160"/>
                  </a:lnTo>
                  <a:lnTo>
                    <a:pt x="1649496" y="775970"/>
                  </a:lnTo>
                  <a:lnTo>
                    <a:pt x="1639599" y="777240"/>
                  </a:lnTo>
                  <a:lnTo>
                    <a:pt x="1630523" y="775970"/>
                  </a:lnTo>
                  <a:lnTo>
                    <a:pt x="41408" y="775970"/>
                  </a:lnTo>
                  <a:lnTo>
                    <a:pt x="38872" y="770890"/>
                  </a:lnTo>
                  <a:lnTo>
                    <a:pt x="30458" y="751840"/>
                  </a:lnTo>
                  <a:close/>
                </a:path>
                <a:path w="1726565" h="1266190">
                  <a:moveTo>
                    <a:pt x="1814" y="660400"/>
                  </a:moveTo>
                  <a:lnTo>
                    <a:pt x="1710386" y="660400"/>
                  </a:lnTo>
                  <a:lnTo>
                    <a:pt x="1702521" y="676910"/>
                  </a:lnTo>
                  <a:lnTo>
                    <a:pt x="1724906" y="687070"/>
                  </a:lnTo>
                  <a:lnTo>
                    <a:pt x="1715226" y="690880"/>
                  </a:lnTo>
                  <a:lnTo>
                    <a:pt x="1722808" y="698500"/>
                  </a:lnTo>
                  <a:lnTo>
                    <a:pt x="1726419" y="708660"/>
                  </a:lnTo>
                  <a:lnTo>
                    <a:pt x="1725946" y="720090"/>
                  </a:lnTo>
                  <a:lnTo>
                    <a:pt x="1721276" y="728980"/>
                  </a:lnTo>
                  <a:lnTo>
                    <a:pt x="1717646" y="734060"/>
                  </a:lnTo>
                  <a:lnTo>
                    <a:pt x="1715831" y="735330"/>
                  </a:lnTo>
                  <a:lnTo>
                    <a:pt x="1710991" y="739140"/>
                  </a:lnTo>
                  <a:lnTo>
                    <a:pt x="1707361" y="744220"/>
                  </a:lnTo>
                  <a:lnTo>
                    <a:pt x="1698891" y="753110"/>
                  </a:lnTo>
                  <a:lnTo>
                    <a:pt x="1695260" y="759460"/>
                  </a:lnTo>
                  <a:lnTo>
                    <a:pt x="1684370" y="751840"/>
                  </a:lnTo>
                  <a:lnTo>
                    <a:pt x="30458" y="751840"/>
                  </a:lnTo>
                  <a:lnTo>
                    <a:pt x="28776" y="748030"/>
                  </a:lnTo>
                  <a:lnTo>
                    <a:pt x="19360" y="726440"/>
                  </a:lnTo>
                  <a:lnTo>
                    <a:pt x="13915" y="711200"/>
                  </a:lnTo>
                  <a:lnTo>
                    <a:pt x="9831" y="695960"/>
                  </a:lnTo>
                  <a:lnTo>
                    <a:pt x="3025" y="664210"/>
                  </a:lnTo>
                  <a:lnTo>
                    <a:pt x="1814" y="660400"/>
                  </a:lnTo>
                  <a:close/>
                </a:path>
                <a:path w="1726565" h="1266190">
                  <a:moveTo>
                    <a:pt x="1705950" y="624982"/>
                  </a:moveTo>
                  <a:lnTo>
                    <a:pt x="1706756" y="626110"/>
                  </a:lnTo>
                  <a:lnTo>
                    <a:pt x="1707119" y="626110"/>
                  </a:lnTo>
                  <a:lnTo>
                    <a:pt x="1710991" y="631190"/>
                  </a:lnTo>
                  <a:lnTo>
                    <a:pt x="1712201" y="633730"/>
                  </a:lnTo>
                  <a:lnTo>
                    <a:pt x="1716436" y="640080"/>
                  </a:lnTo>
                  <a:lnTo>
                    <a:pt x="1719461" y="646430"/>
                  </a:lnTo>
                  <a:lnTo>
                    <a:pt x="1721881" y="652780"/>
                  </a:lnTo>
                  <a:lnTo>
                    <a:pt x="1723091" y="660400"/>
                  </a:lnTo>
                  <a:lnTo>
                    <a:pt x="1723696" y="666750"/>
                  </a:lnTo>
                  <a:lnTo>
                    <a:pt x="1723091" y="674370"/>
                  </a:lnTo>
                  <a:lnTo>
                    <a:pt x="1719461" y="674370"/>
                  </a:lnTo>
                  <a:lnTo>
                    <a:pt x="1710386" y="660400"/>
                  </a:lnTo>
                  <a:lnTo>
                    <a:pt x="1814" y="660400"/>
                  </a:lnTo>
                  <a:lnTo>
                    <a:pt x="1210" y="655320"/>
                  </a:lnTo>
                  <a:lnTo>
                    <a:pt x="0" y="650240"/>
                  </a:lnTo>
                  <a:lnTo>
                    <a:pt x="7260" y="646430"/>
                  </a:lnTo>
                  <a:lnTo>
                    <a:pt x="10285" y="641350"/>
                  </a:lnTo>
                  <a:lnTo>
                    <a:pt x="7108" y="633730"/>
                  </a:lnTo>
                  <a:lnTo>
                    <a:pt x="1660169" y="633730"/>
                  </a:lnTo>
                  <a:lnTo>
                    <a:pt x="1660661" y="632460"/>
                  </a:lnTo>
                  <a:lnTo>
                    <a:pt x="1690042" y="632460"/>
                  </a:lnTo>
                  <a:lnTo>
                    <a:pt x="1697161" y="631190"/>
                  </a:lnTo>
                  <a:lnTo>
                    <a:pt x="1704353" y="626110"/>
                  </a:lnTo>
                  <a:lnTo>
                    <a:pt x="1706756" y="626110"/>
                  </a:lnTo>
                  <a:lnTo>
                    <a:pt x="1707018" y="625977"/>
                  </a:lnTo>
                  <a:lnTo>
                    <a:pt x="1704540" y="625977"/>
                  </a:lnTo>
                  <a:lnTo>
                    <a:pt x="1705950" y="624982"/>
                  </a:lnTo>
                  <a:close/>
                </a:path>
                <a:path w="1726565" h="1266190">
                  <a:moveTo>
                    <a:pt x="1652304" y="433070"/>
                  </a:moveTo>
                  <a:lnTo>
                    <a:pt x="1656539" y="433070"/>
                  </a:lnTo>
                  <a:lnTo>
                    <a:pt x="1656539" y="436880"/>
                  </a:lnTo>
                  <a:lnTo>
                    <a:pt x="1655934" y="439420"/>
                  </a:lnTo>
                  <a:lnTo>
                    <a:pt x="1655934" y="443230"/>
                  </a:lnTo>
                  <a:lnTo>
                    <a:pt x="1655329" y="452120"/>
                  </a:lnTo>
                  <a:lnTo>
                    <a:pt x="1645044" y="455930"/>
                  </a:lnTo>
                  <a:lnTo>
                    <a:pt x="1642624" y="455930"/>
                  </a:lnTo>
                  <a:lnTo>
                    <a:pt x="1642019" y="461010"/>
                  </a:lnTo>
                  <a:lnTo>
                    <a:pt x="1640204" y="462280"/>
                  </a:lnTo>
                  <a:lnTo>
                    <a:pt x="1625305" y="480060"/>
                  </a:lnTo>
                  <a:lnTo>
                    <a:pt x="1617147" y="488950"/>
                  </a:lnTo>
                  <a:lnTo>
                    <a:pt x="1608138" y="499110"/>
                  </a:lnTo>
                  <a:lnTo>
                    <a:pt x="1617213" y="529590"/>
                  </a:lnTo>
                  <a:lnTo>
                    <a:pt x="1686185" y="547370"/>
                  </a:lnTo>
                  <a:lnTo>
                    <a:pt x="1660169" y="565150"/>
                  </a:lnTo>
                  <a:lnTo>
                    <a:pt x="1666333" y="572770"/>
                  </a:lnTo>
                  <a:lnTo>
                    <a:pt x="1670455" y="580390"/>
                  </a:lnTo>
                  <a:lnTo>
                    <a:pt x="1670039" y="588010"/>
                  </a:lnTo>
                  <a:lnTo>
                    <a:pt x="1662589" y="596900"/>
                  </a:lnTo>
                  <a:lnTo>
                    <a:pt x="1658468" y="601980"/>
                  </a:lnTo>
                  <a:lnTo>
                    <a:pt x="1656388" y="610870"/>
                  </a:lnTo>
                  <a:lnTo>
                    <a:pt x="1656804" y="622300"/>
                  </a:lnTo>
                  <a:lnTo>
                    <a:pt x="1660169" y="633730"/>
                  </a:lnTo>
                  <a:lnTo>
                    <a:pt x="7108" y="633730"/>
                  </a:lnTo>
                  <a:lnTo>
                    <a:pt x="6050" y="631190"/>
                  </a:lnTo>
                  <a:lnTo>
                    <a:pt x="3544" y="621030"/>
                  </a:lnTo>
                  <a:lnTo>
                    <a:pt x="2344" y="610870"/>
                  </a:lnTo>
                  <a:lnTo>
                    <a:pt x="2391" y="600710"/>
                  </a:lnTo>
                  <a:lnTo>
                    <a:pt x="3630" y="590550"/>
                  </a:lnTo>
                  <a:lnTo>
                    <a:pt x="6948" y="572770"/>
                  </a:lnTo>
                  <a:lnTo>
                    <a:pt x="11117" y="554990"/>
                  </a:lnTo>
                  <a:lnTo>
                    <a:pt x="15626" y="538480"/>
                  </a:lnTo>
                  <a:lnTo>
                    <a:pt x="19965" y="520700"/>
                  </a:lnTo>
                  <a:lnTo>
                    <a:pt x="21175" y="511810"/>
                  </a:lnTo>
                  <a:lnTo>
                    <a:pt x="21175" y="508000"/>
                  </a:lnTo>
                  <a:lnTo>
                    <a:pt x="20570" y="504190"/>
                  </a:lnTo>
                  <a:lnTo>
                    <a:pt x="21175" y="499110"/>
                  </a:lnTo>
                  <a:lnTo>
                    <a:pt x="22385" y="496570"/>
                  </a:lnTo>
                  <a:lnTo>
                    <a:pt x="32104" y="477520"/>
                  </a:lnTo>
                  <a:lnTo>
                    <a:pt x="51993" y="441960"/>
                  </a:lnTo>
                  <a:lnTo>
                    <a:pt x="55464" y="435610"/>
                  </a:lnTo>
                  <a:lnTo>
                    <a:pt x="1646859" y="435610"/>
                  </a:lnTo>
                  <a:lnTo>
                    <a:pt x="1652304" y="433070"/>
                  </a:lnTo>
                  <a:close/>
                </a:path>
                <a:path w="1726565" h="1266190">
                  <a:moveTo>
                    <a:pt x="1665085" y="621030"/>
                  </a:moveTo>
                  <a:lnTo>
                    <a:pt x="1680740" y="621030"/>
                  </a:lnTo>
                  <a:lnTo>
                    <a:pt x="1684625" y="629920"/>
                  </a:lnTo>
                  <a:lnTo>
                    <a:pt x="1690042" y="632460"/>
                  </a:lnTo>
                  <a:lnTo>
                    <a:pt x="1660661" y="632460"/>
                  </a:lnTo>
                  <a:lnTo>
                    <a:pt x="1665085" y="621030"/>
                  </a:lnTo>
                  <a:close/>
                </a:path>
                <a:path w="1726565" h="1266190">
                  <a:moveTo>
                    <a:pt x="1667051" y="615950"/>
                  </a:moveTo>
                  <a:lnTo>
                    <a:pt x="1699496" y="615950"/>
                  </a:lnTo>
                  <a:lnTo>
                    <a:pt x="1689815" y="627380"/>
                  </a:lnTo>
                  <a:lnTo>
                    <a:pt x="1680740" y="621030"/>
                  </a:lnTo>
                  <a:lnTo>
                    <a:pt x="1665085" y="621030"/>
                  </a:lnTo>
                  <a:lnTo>
                    <a:pt x="1667051" y="615950"/>
                  </a:lnTo>
                  <a:close/>
                </a:path>
                <a:path w="1726565" h="1266190">
                  <a:moveTo>
                    <a:pt x="1706151" y="624840"/>
                  </a:moveTo>
                  <a:lnTo>
                    <a:pt x="1707018" y="625977"/>
                  </a:lnTo>
                  <a:lnTo>
                    <a:pt x="1706756" y="626110"/>
                  </a:lnTo>
                  <a:lnTo>
                    <a:pt x="1705950" y="624982"/>
                  </a:lnTo>
                  <a:lnTo>
                    <a:pt x="1706151" y="624840"/>
                  </a:lnTo>
                  <a:close/>
                </a:path>
                <a:path w="1726565" h="1266190">
                  <a:moveTo>
                    <a:pt x="1675900" y="593090"/>
                  </a:moveTo>
                  <a:lnTo>
                    <a:pt x="1721881" y="618490"/>
                  </a:lnTo>
                  <a:lnTo>
                    <a:pt x="1707018" y="625977"/>
                  </a:lnTo>
                  <a:lnTo>
                    <a:pt x="1706151" y="624840"/>
                  </a:lnTo>
                  <a:lnTo>
                    <a:pt x="1705848" y="624840"/>
                  </a:lnTo>
                  <a:lnTo>
                    <a:pt x="1699496" y="615950"/>
                  </a:lnTo>
                  <a:lnTo>
                    <a:pt x="1667051" y="615950"/>
                  </a:lnTo>
                  <a:lnTo>
                    <a:pt x="1675900" y="593090"/>
                  </a:lnTo>
                  <a:close/>
                </a:path>
                <a:path w="1726565" h="1266190">
                  <a:moveTo>
                    <a:pt x="1705848" y="624840"/>
                  </a:moveTo>
                  <a:lnTo>
                    <a:pt x="1706151" y="624840"/>
                  </a:lnTo>
                  <a:lnTo>
                    <a:pt x="1705950" y="624982"/>
                  </a:lnTo>
                  <a:lnTo>
                    <a:pt x="1705848" y="624840"/>
                  </a:lnTo>
                  <a:close/>
                </a:path>
                <a:path w="1726565" h="1266190">
                  <a:moveTo>
                    <a:pt x="1534326" y="257810"/>
                  </a:moveTo>
                  <a:lnTo>
                    <a:pt x="1547032" y="257810"/>
                  </a:lnTo>
                  <a:lnTo>
                    <a:pt x="1553082" y="259080"/>
                  </a:lnTo>
                  <a:lnTo>
                    <a:pt x="1557317" y="259080"/>
                  </a:lnTo>
                  <a:lnTo>
                    <a:pt x="1574409" y="264160"/>
                  </a:lnTo>
                  <a:lnTo>
                    <a:pt x="1600273" y="275590"/>
                  </a:lnTo>
                  <a:lnTo>
                    <a:pt x="1601483" y="275590"/>
                  </a:lnTo>
                  <a:lnTo>
                    <a:pt x="1602088" y="278130"/>
                  </a:lnTo>
                  <a:lnTo>
                    <a:pt x="1602088" y="279400"/>
                  </a:lnTo>
                  <a:lnTo>
                    <a:pt x="1600850" y="292100"/>
                  </a:lnTo>
                  <a:lnTo>
                    <a:pt x="1604886" y="302260"/>
                  </a:lnTo>
                  <a:lnTo>
                    <a:pt x="1610852" y="312420"/>
                  </a:lnTo>
                  <a:lnTo>
                    <a:pt x="1615399" y="321310"/>
                  </a:lnTo>
                  <a:lnTo>
                    <a:pt x="1614624" y="328930"/>
                  </a:lnTo>
                  <a:lnTo>
                    <a:pt x="1613735" y="335280"/>
                  </a:lnTo>
                  <a:lnTo>
                    <a:pt x="1613527" y="342900"/>
                  </a:lnTo>
                  <a:lnTo>
                    <a:pt x="1614794" y="347980"/>
                  </a:lnTo>
                  <a:lnTo>
                    <a:pt x="1619464" y="355600"/>
                  </a:lnTo>
                  <a:lnTo>
                    <a:pt x="1625835" y="359410"/>
                  </a:lnTo>
                  <a:lnTo>
                    <a:pt x="1633341" y="360680"/>
                  </a:lnTo>
                  <a:lnTo>
                    <a:pt x="1641414" y="360680"/>
                  </a:lnTo>
                  <a:lnTo>
                    <a:pt x="1627499" y="369570"/>
                  </a:lnTo>
                  <a:lnTo>
                    <a:pt x="1635364" y="383540"/>
                  </a:lnTo>
                  <a:lnTo>
                    <a:pt x="1631734" y="388620"/>
                  </a:lnTo>
                  <a:lnTo>
                    <a:pt x="1630524" y="391160"/>
                  </a:lnTo>
                  <a:lnTo>
                    <a:pt x="1643230" y="434340"/>
                  </a:lnTo>
                  <a:lnTo>
                    <a:pt x="1646859" y="435610"/>
                  </a:lnTo>
                  <a:lnTo>
                    <a:pt x="55464" y="435610"/>
                  </a:lnTo>
                  <a:lnTo>
                    <a:pt x="61712" y="424180"/>
                  </a:lnTo>
                  <a:lnTo>
                    <a:pt x="64737" y="417830"/>
                  </a:lnTo>
                  <a:lnTo>
                    <a:pt x="67762" y="412750"/>
                  </a:lnTo>
                  <a:lnTo>
                    <a:pt x="71392" y="406400"/>
                  </a:lnTo>
                  <a:lnTo>
                    <a:pt x="118583" y="346710"/>
                  </a:lnTo>
                  <a:lnTo>
                    <a:pt x="126959" y="336550"/>
                  </a:lnTo>
                  <a:lnTo>
                    <a:pt x="135675" y="325120"/>
                  </a:lnTo>
                  <a:lnTo>
                    <a:pt x="144618" y="314960"/>
                  </a:lnTo>
                  <a:lnTo>
                    <a:pt x="164130" y="295910"/>
                  </a:lnTo>
                  <a:lnTo>
                    <a:pt x="174699" y="287020"/>
                  </a:lnTo>
                  <a:lnTo>
                    <a:pt x="185494" y="276860"/>
                  </a:lnTo>
                  <a:lnTo>
                    <a:pt x="189207" y="274320"/>
                  </a:lnTo>
                  <a:lnTo>
                    <a:pt x="1496815" y="274320"/>
                  </a:lnTo>
                  <a:lnTo>
                    <a:pt x="1506250" y="270510"/>
                  </a:lnTo>
                  <a:lnTo>
                    <a:pt x="1515571" y="265430"/>
                  </a:lnTo>
                  <a:lnTo>
                    <a:pt x="1534326" y="257810"/>
                  </a:lnTo>
                  <a:close/>
                </a:path>
                <a:path w="1726565" h="1266190">
                  <a:moveTo>
                    <a:pt x="1659564" y="391160"/>
                  </a:moveTo>
                  <a:lnTo>
                    <a:pt x="1669245" y="416560"/>
                  </a:lnTo>
                  <a:lnTo>
                    <a:pt x="1668640" y="420370"/>
                  </a:lnTo>
                  <a:lnTo>
                    <a:pt x="1665009" y="429260"/>
                  </a:lnTo>
                  <a:lnTo>
                    <a:pt x="1663799" y="431800"/>
                  </a:lnTo>
                  <a:lnTo>
                    <a:pt x="1659564" y="431800"/>
                  </a:lnTo>
                  <a:lnTo>
                    <a:pt x="1656539" y="433070"/>
                  </a:lnTo>
                  <a:lnTo>
                    <a:pt x="1659564" y="426720"/>
                  </a:lnTo>
                  <a:lnTo>
                    <a:pt x="1658959" y="425450"/>
                  </a:lnTo>
                  <a:lnTo>
                    <a:pt x="1654119" y="417830"/>
                  </a:lnTo>
                  <a:lnTo>
                    <a:pt x="1651094" y="415290"/>
                  </a:lnTo>
                  <a:lnTo>
                    <a:pt x="1661379" y="407670"/>
                  </a:lnTo>
                  <a:lnTo>
                    <a:pt x="1646859" y="393700"/>
                  </a:lnTo>
                  <a:lnTo>
                    <a:pt x="1659564" y="391160"/>
                  </a:lnTo>
                  <a:close/>
                </a:path>
                <a:path w="1726565" h="1266190">
                  <a:moveTo>
                    <a:pt x="1469589" y="203200"/>
                  </a:moveTo>
                  <a:lnTo>
                    <a:pt x="1468814" y="210820"/>
                  </a:lnTo>
                  <a:lnTo>
                    <a:pt x="1467925" y="218440"/>
                  </a:lnTo>
                  <a:lnTo>
                    <a:pt x="1467717" y="224790"/>
                  </a:lnTo>
                  <a:lnTo>
                    <a:pt x="1468984" y="229870"/>
                  </a:lnTo>
                  <a:lnTo>
                    <a:pt x="1472510" y="240030"/>
                  </a:lnTo>
                  <a:lnTo>
                    <a:pt x="1475866" y="250190"/>
                  </a:lnTo>
                  <a:lnTo>
                    <a:pt x="1481831" y="259080"/>
                  </a:lnTo>
                  <a:lnTo>
                    <a:pt x="1493185" y="262890"/>
                  </a:lnTo>
                  <a:lnTo>
                    <a:pt x="1495000" y="262890"/>
                  </a:lnTo>
                  <a:lnTo>
                    <a:pt x="1495605" y="270510"/>
                  </a:lnTo>
                  <a:lnTo>
                    <a:pt x="1496815" y="274320"/>
                  </a:lnTo>
                  <a:lnTo>
                    <a:pt x="189207" y="274320"/>
                  </a:lnTo>
                  <a:lnTo>
                    <a:pt x="196631" y="269240"/>
                  </a:lnTo>
                  <a:lnTo>
                    <a:pt x="220888" y="248920"/>
                  </a:lnTo>
                  <a:lnTo>
                    <a:pt x="245032" y="229870"/>
                  </a:lnTo>
                  <a:lnTo>
                    <a:pt x="267990" y="212090"/>
                  </a:lnTo>
                  <a:lnTo>
                    <a:pt x="1451439" y="212090"/>
                  </a:lnTo>
                  <a:lnTo>
                    <a:pt x="1469589" y="203200"/>
                  </a:lnTo>
                  <a:close/>
                </a:path>
                <a:path w="1726565" h="1266190">
                  <a:moveTo>
                    <a:pt x="1399407" y="148590"/>
                  </a:moveTo>
                  <a:lnTo>
                    <a:pt x="1413247" y="148590"/>
                  </a:lnTo>
                  <a:lnTo>
                    <a:pt x="1426633" y="149860"/>
                  </a:lnTo>
                  <a:lnTo>
                    <a:pt x="1439565" y="152400"/>
                  </a:lnTo>
                  <a:lnTo>
                    <a:pt x="1452044" y="158750"/>
                  </a:lnTo>
                  <a:lnTo>
                    <a:pt x="1454464" y="161290"/>
                  </a:lnTo>
                  <a:lnTo>
                    <a:pt x="1455069" y="166370"/>
                  </a:lnTo>
                  <a:lnTo>
                    <a:pt x="1456884" y="168910"/>
                  </a:lnTo>
                  <a:lnTo>
                    <a:pt x="1464144" y="181610"/>
                  </a:lnTo>
                  <a:lnTo>
                    <a:pt x="1448414" y="209550"/>
                  </a:lnTo>
                  <a:lnTo>
                    <a:pt x="1451439" y="212090"/>
                  </a:lnTo>
                  <a:lnTo>
                    <a:pt x="267990" y="212090"/>
                  </a:lnTo>
                  <a:lnTo>
                    <a:pt x="269630" y="210820"/>
                  </a:lnTo>
                  <a:lnTo>
                    <a:pt x="295249" y="193040"/>
                  </a:lnTo>
                  <a:lnTo>
                    <a:pt x="323618" y="175260"/>
                  </a:lnTo>
                  <a:lnTo>
                    <a:pt x="352499" y="160020"/>
                  </a:lnTo>
                  <a:lnTo>
                    <a:pt x="362314" y="154940"/>
                  </a:lnTo>
                  <a:lnTo>
                    <a:pt x="1297158" y="154940"/>
                  </a:lnTo>
                  <a:lnTo>
                    <a:pt x="1299578" y="151130"/>
                  </a:lnTo>
                  <a:lnTo>
                    <a:pt x="1297360" y="149860"/>
                  </a:lnTo>
                  <a:lnTo>
                    <a:pt x="1387865" y="149860"/>
                  </a:lnTo>
                  <a:lnTo>
                    <a:pt x="1399407" y="148590"/>
                  </a:lnTo>
                  <a:close/>
                </a:path>
                <a:path w="1726565" h="1266190">
                  <a:moveTo>
                    <a:pt x="439577" y="120650"/>
                  </a:moveTo>
                  <a:lnTo>
                    <a:pt x="1246337" y="120650"/>
                  </a:lnTo>
                  <a:lnTo>
                    <a:pt x="1242102" y="123190"/>
                  </a:lnTo>
                  <a:lnTo>
                    <a:pt x="1242707" y="127000"/>
                  </a:lnTo>
                  <a:lnTo>
                    <a:pt x="1242707" y="132080"/>
                  </a:lnTo>
                  <a:lnTo>
                    <a:pt x="1243917" y="132080"/>
                  </a:lnTo>
                  <a:lnTo>
                    <a:pt x="1254807" y="134620"/>
                  </a:lnTo>
                  <a:lnTo>
                    <a:pt x="1256017" y="143510"/>
                  </a:lnTo>
                  <a:lnTo>
                    <a:pt x="1257227" y="151130"/>
                  </a:lnTo>
                  <a:lnTo>
                    <a:pt x="1297158" y="154940"/>
                  </a:lnTo>
                  <a:lnTo>
                    <a:pt x="362314" y="154940"/>
                  </a:lnTo>
                  <a:lnTo>
                    <a:pt x="381946" y="144780"/>
                  </a:lnTo>
                  <a:lnTo>
                    <a:pt x="439577" y="120650"/>
                  </a:lnTo>
                  <a:close/>
                </a:path>
                <a:path w="1726565" h="1266190">
                  <a:moveTo>
                    <a:pt x="1201821" y="52070"/>
                  </a:moveTo>
                  <a:lnTo>
                    <a:pt x="1211322" y="54610"/>
                  </a:lnTo>
                  <a:lnTo>
                    <a:pt x="1220029" y="59690"/>
                  </a:lnTo>
                  <a:lnTo>
                    <a:pt x="1228792" y="67310"/>
                  </a:lnTo>
                  <a:lnTo>
                    <a:pt x="1240079" y="73660"/>
                  </a:lnTo>
                  <a:lnTo>
                    <a:pt x="1251934" y="81280"/>
                  </a:lnTo>
                  <a:lnTo>
                    <a:pt x="1275983" y="93980"/>
                  </a:lnTo>
                  <a:lnTo>
                    <a:pt x="1314553" y="118110"/>
                  </a:lnTo>
                  <a:lnTo>
                    <a:pt x="1333668" y="129540"/>
                  </a:lnTo>
                  <a:lnTo>
                    <a:pt x="1352216" y="142240"/>
                  </a:lnTo>
                  <a:lnTo>
                    <a:pt x="1364099" y="148590"/>
                  </a:lnTo>
                  <a:lnTo>
                    <a:pt x="1376038" y="149860"/>
                  </a:lnTo>
                  <a:lnTo>
                    <a:pt x="1297360" y="149860"/>
                  </a:lnTo>
                  <a:lnTo>
                    <a:pt x="1246337" y="120650"/>
                  </a:lnTo>
                  <a:lnTo>
                    <a:pt x="439577" y="120650"/>
                  </a:lnTo>
                  <a:lnTo>
                    <a:pt x="498157" y="96520"/>
                  </a:lnTo>
                  <a:lnTo>
                    <a:pt x="516327" y="90170"/>
                  </a:lnTo>
                  <a:lnTo>
                    <a:pt x="962290" y="90170"/>
                  </a:lnTo>
                  <a:lnTo>
                    <a:pt x="968633" y="88900"/>
                  </a:lnTo>
                  <a:lnTo>
                    <a:pt x="977283" y="82550"/>
                  </a:lnTo>
                  <a:lnTo>
                    <a:pt x="1009775" y="82550"/>
                  </a:lnTo>
                  <a:lnTo>
                    <a:pt x="1012195" y="81280"/>
                  </a:lnTo>
                  <a:lnTo>
                    <a:pt x="1064226" y="66040"/>
                  </a:lnTo>
                  <a:lnTo>
                    <a:pt x="1047740" y="58420"/>
                  </a:lnTo>
                  <a:lnTo>
                    <a:pt x="1019667" y="53340"/>
                  </a:lnTo>
                  <a:lnTo>
                    <a:pt x="1190676" y="53340"/>
                  </a:lnTo>
                  <a:lnTo>
                    <a:pt x="1201821" y="52070"/>
                  </a:lnTo>
                  <a:close/>
                </a:path>
                <a:path w="1726565" h="1266190">
                  <a:moveTo>
                    <a:pt x="632017" y="50800"/>
                  </a:moveTo>
                  <a:lnTo>
                    <a:pt x="970978" y="50800"/>
                  </a:lnTo>
                  <a:lnTo>
                    <a:pt x="934752" y="54610"/>
                  </a:lnTo>
                  <a:lnTo>
                    <a:pt x="933542" y="59690"/>
                  </a:lnTo>
                  <a:lnTo>
                    <a:pt x="933542" y="63500"/>
                  </a:lnTo>
                  <a:lnTo>
                    <a:pt x="934147" y="67310"/>
                  </a:lnTo>
                  <a:lnTo>
                    <a:pt x="937173" y="69850"/>
                  </a:lnTo>
                  <a:lnTo>
                    <a:pt x="938383" y="72390"/>
                  </a:lnTo>
                  <a:lnTo>
                    <a:pt x="943705" y="80010"/>
                  </a:lnTo>
                  <a:lnTo>
                    <a:pt x="952827" y="86360"/>
                  </a:lnTo>
                  <a:lnTo>
                    <a:pt x="962290" y="90170"/>
                  </a:lnTo>
                  <a:lnTo>
                    <a:pt x="516327" y="90170"/>
                  </a:lnTo>
                  <a:lnTo>
                    <a:pt x="622564" y="53340"/>
                  </a:lnTo>
                  <a:lnTo>
                    <a:pt x="632017" y="50800"/>
                  </a:lnTo>
                  <a:close/>
                </a:path>
                <a:path w="1726565" h="1266190">
                  <a:moveTo>
                    <a:pt x="986103" y="80010"/>
                  </a:moveTo>
                  <a:lnTo>
                    <a:pt x="995264" y="80010"/>
                  </a:lnTo>
                  <a:lnTo>
                    <a:pt x="1004935" y="82550"/>
                  </a:lnTo>
                  <a:lnTo>
                    <a:pt x="977283" y="82550"/>
                  </a:lnTo>
                  <a:lnTo>
                    <a:pt x="986103" y="80010"/>
                  </a:lnTo>
                  <a:close/>
                </a:path>
                <a:path w="1726565" h="1266190">
                  <a:moveTo>
                    <a:pt x="898149" y="12700"/>
                  </a:moveTo>
                  <a:lnTo>
                    <a:pt x="958046" y="12700"/>
                  </a:lnTo>
                  <a:lnTo>
                    <a:pt x="987995" y="13970"/>
                  </a:lnTo>
                  <a:lnTo>
                    <a:pt x="1052353" y="21590"/>
                  </a:lnTo>
                  <a:lnTo>
                    <a:pt x="1084391" y="27940"/>
                  </a:lnTo>
                  <a:lnTo>
                    <a:pt x="1116259" y="33020"/>
                  </a:lnTo>
                  <a:lnTo>
                    <a:pt x="1131942" y="36830"/>
                  </a:lnTo>
                  <a:lnTo>
                    <a:pt x="1147341" y="41910"/>
                  </a:lnTo>
                  <a:lnTo>
                    <a:pt x="1162628" y="45720"/>
                  </a:lnTo>
                  <a:lnTo>
                    <a:pt x="1177970" y="50800"/>
                  </a:lnTo>
                  <a:lnTo>
                    <a:pt x="1182206" y="53340"/>
                  </a:lnTo>
                  <a:lnTo>
                    <a:pt x="1019667" y="53340"/>
                  </a:lnTo>
                  <a:lnTo>
                    <a:pt x="1012648" y="52070"/>
                  </a:lnTo>
                  <a:lnTo>
                    <a:pt x="970978" y="50800"/>
                  </a:lnTo>
                  <a:lnTo>
                    <a:pt x="632017" y="50800"/>
                  </a:lnTo>
                  <a:lnTo>
                    <a:pt x="641470" y="48260"/>
                  </a:lnTo>
                  <a:lnTo>
                    <a:pt x="661285" y="44450"/>
                  </a:lnTo>
                  <a:lnTo>
                    <a:pt x="679691" y="41910"/>
                  </a:lnTo>
                  <a:lnTo>
                    <a:pt x="697813" y="36830"/>
                  </a:lnTo>
                  <a:lnTo>
                    <a:pt x="715821" y="30480"/>
                  </a:lnTo>
                  <a:lnTo>
                    <a:pt x="724854" y="27940"/>
                  </a:lnTo>
                  <a:lnTo>
                    <a:pt x="754458" y="27940"/>
                  </a:lnTo>
                  <a:lnTo>
                    <a:pt x="773610" y="22860"/>
                  </a:lnTo>
                  <a:lnTo>
                    <a:pt x="818526" y="13970"/>
                  </a:lnTo>
                  <a:lnTo>
                    <a:pt x="868201" y="13970"/>
                  </a:lnTo>
                  <a:lnTo>
                    <a:pt x="898149" y="12700"/>
                  </a:lnTo>
                  <a:close/>
                </a:path>
                <a:path w="1726565" h="1266190">
                  <a:moveTo>
                    <a:pt x="744172" y="17780"/>
                  </a:moveTo>
                  <a:lnTo>
                    <a:pt x="747802" y="26670"/>
                  </a:lnTo>
                  <a:lnTo>
                    <a:pt x="748407" y="27940"/>
                  </a:lnTo>
                  <a:lnTo>
                    <a:pt x="724854" y="27940"/>
                  </a:lnTo>
                  <a:lnTo>
                    <a:pt x="733887" y="25400"/>
                  </a:lnTo>
                  <a:lnTo>
                    <a:pt x="738727" y="24130"/>
                  </a:lnTo>
                  <a:lnTo>
                    <a:pt x="744172" y="17780"/>
                  </a:lnTo>
                  <a:close/>
                </a:path>
                <a:path w="1726565" h="1266190">
                  <a:moveTo>
                    <a:pt x="846420" y="0"/>
                  </a:moveTo>
                  <a:lnTo>
                    <a:pt x="849483" y="7620"/>
                  </a:lnTo>
                  <a:lnTo>
                    <a:pt x="854134" y="11430"/>
                  </a:lnTo>
                  <a:lnTo>
                    <a:pt x="860374" y="13970"/>
                  </a:lnTo>
                  <a:lnTo>
                    <a:pt x="818526" y="13970"/>
                  </a:lnTo>
                  <a:lnTo>
                    <a:pt x="831295" y="11430"/>
                  </a:lnTo>
                  <a:lnTo>
                    <a:pt x="836740" y="10160"/>
                  </a:lnTo>
                  <a:lnTo>
                    <a:pt x="841580" y="3810"/>
                  </a:lnTo>
                  <a:lnTo>
                    <a:pt x="846420" y="0"/>
                  </a:lnTo>
                  <a:close/>
                </a:path>
              </a:pathLst>
            </a:custGeom>
            <a:solidFill>
              <a:srgbClr val="FF9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124" y="973449"/>
              <a:ext cx="8205381" cy="749528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307337" y="4079367"/>
            <a:ext cx="4911090" cy="907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750" spc="300">
                <a:solidFill>
                  <a:srgbClr val="916F4A"/>
                </a:solidFill>
                <a:latin typeface="Tahoma"/>
                <a:cs typeface="Tahoma"/>
              </a:rPr>
              <a:t>What</a:t>
            </a:r>
            <a:r>
              <a:rPr dirty="0" sz="5750" spc="-42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5750" spc="145">
                <a:solidFill>
                  <a:srgbClr val="916F4A"/>
                </a:solidFill>
                <a:latin typeface="Tahoma"/>
                <a:cs typeface="Tahoma"/>
              </a:rPr>
              <a:t>is</a:t>
            </a:r>
            <a:r>
              <a:rPr dirty="0" sz="5750" spc="-425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5750" spc="335">
                <a:solidFill>
                  <a:srgbClr val="916F4A"/>
                </a:solidFill>
                <a:latin typeface="Tahoma"/>
                <a:cs typeface="Tahoma"/>
              </a:rPr>
              <a:t>MSW?</a:t>
            </a:r>
            <a:endParaRPr sz="57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07337" y="5518112"/>
            <a:ext cx="6355080" cy="829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5"/>
              </a:spcBef>
            </a:pPr>
            <a:r>
              <a:rPr dirty="0" sz="2100" spc="65">
                <a:solidFill>
                  <a:srgbClr val="916F4A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65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2000" spc="-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916F4A"/>
                </a:solidFill>
                <a:latin typeface="Microsoft Sans Serif"/>
                <a:cs typeface="Microsoft Sans Serif"/>
              </a:rPr>
              <a:t>an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5">
                <a:solidFill>
                  <a:srgbClr val="916F4A"/>
                </a:solidFill>
                <a:latin typeface="Microsoft Sans Serif"/>
                <a:cs typeface="Microsoft Sans Serif"/>
              </a:rPr>
              <a:t>API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65">
                <a:solidFill>
                  <a:srgbClr val="916F4A"/>
                </a:solidFill>
                <a:latin typeface="Microsoft Sans Serif"/>
                <a:cs typeface="Microsoft Sans Serif"/>
              </a:rPr>
              <a:t>mocking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85">
                <a:solidFill>
                  <a:srgbClr val="916F4A"/>
                </a:solidFill>
                <a:latin typeface="Microsoft Sans Serif"/>
                <a:cs typeface="Microsoft Sans Serif"/>
              </a:rPr>
              <a:t>lib</a:t>
            </a:r>
            <a:r>
              <a:rPr dirty="0" sz="2000" spc="8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85">
                <a:solidFill>
                  <a:srgbClr val="916F4A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85">
                <a:solidFill>
                  <a:srgbClr val="916F4A"/>
                </a:solidFill>
                <a:latin typeface="Tahoma"/>
                <a:cs typeface="Tahoma"/>
              </a:rPr>
              <a:t>ry</a:t>
            </a:r>
            <a:r>
              <a:rPr dirty="0" sz="2000" spc="-5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916F4A"/>
                </a:solidFill>
                <a:latin typeface="Microsoft Sans Serif"/>
                <a:cs typeface="Microsoft Sans Serif"/>
              </a:rPr>
              <a:t>ha</a:t>
            </a:r>
            <a:r>
              <a:rPr dirty="0" sz="20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00" spc="-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us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2000" spc="-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916F4A"/>
                </a:solidFill>
                <a:latin typeface="Microsoft Sans Serif"/>
                <a:cs typeface="Microsoft Sans Serif"/>
              </a:rPr>
              <a:t>Se</a:t>
            </a:r>
            <a:r>
              <a:rPr dirty="0" sz="2000" spc="15">
                <a:solidFill>
                  <a:srgbClr val="916F4A"/>
                </a:solidFill>
                <a:latin typeface="Tahoma"/>
                <a:cs typeface="Tahoma"/>
              </a:rPr>
              <a:t>rv</a:t>
            </a:r>
            <a:r>
              <a:rPr dirty="0" sz="2100" spc="15">
                <a:solidFill>
                  <a:srgbClr val="916F4A"/>
                </a:solidFill>
                <a:latin typeface="Microsoft Sans Serif"/>
                <a:cs typeface="Microsoft Sans Serif"/>
              </a:rPr>
              <a:t>ice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114">
                <a:solidFill>
                  <a:srgbClr val="916F4A"/>
                </a:solidFill>
                <a:latin typeface="Microsoft Sans Serif"/>
                <a:cs typeface="Microsoft Sans Serif"/>
              </a:rPr>
              <a:t>Wo</a:t>
            </a:r>
            <a:r>
              <a:rPr dirty="0" sz="2000" spc="114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114">
                <a:solidFill>
                  <a:srgbClr val="916F4A"/>
                </a:solidFill>
                <a:latin typeface="Microsoft Sans Serif"/>
                <a:cs typeface="Microsoft Sans Serif"/>
              </a:rPr>
              <a:t>ke</a:t>
            </a:r>
            <a:r>
              <a:rPr dirty="0" sz="2000" spc="114">
                <a:solidFill>
                  <a:srgbClr val="916F4A"/>
                </a:solidFill>
                <a:latin typeface="Tahoma"/>
                <a:cs typeface="Tahoma"/>
              </a:rPr>
              <a:t>r </a:t>
            </a:r>
            <a:r>
              <a:rPr dirty="0" sz="2000" spc="-6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916F4A"/>
                </a:solidFill>
                <a:latin typeface="Microsoft Sans Serif"/>
                <a:cs typeface="Microsoft Sans Serif"/>
              </a:rPr>
              <a:t>API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70">
                <a:solidFill>
                  <a:srgbClr val="916F4A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cep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00" spc="-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916F4A"/>
                </a:solidFill>
                <a:latin typeface="Microsoft Sans Serif"/>
                <a:cs typeface="Microsoft Sans Serif"/>
              </a:rPr>
              <a:t>ac</a:t>
            </a:r>
            <a:r>
              <a:rPr dirty="0" sz="2000" spc="35">
                <a:solidFill>
                  <a:srgbClr val="916F4A"/>
                </a:solidFill>
                <a:latin typeface="Tahoma"/>
                <a:cs typeface="Tahoma"/>
              </a:rPr>
              <a:t>tu</a:t>
            </a:r>
            <a:r>
              <a:rPr dirty="0" sz="2100" spc="35">
                <a:solidFill>
                  <a:srgbClr val="916F4A"/>
                </a:solidFill>
                <a:latin typeface="Microsoft Sans Serif"/>
                <a:cs typeface="Microsoft Sans Serif"/>
              </a:rPr>
              <a:t>al</a:t>
            </a: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80">
                <a:solidFill>
                  <a:srgbClr val="916F4A"/>
                </a:solidFill>
                <a:latin typeface="Microsoft Sans Serif"/>
                <a:cs typeface="Microsoft Sans Serif"/>
              </a:rPr>
              <a:t>eq</a:t>
            </a:r>
            <a:r>
              <a:rPr dirty="0" sz="2000" spc="80">
                <a:solidFill>
                  <a:srgbClr val="916F4A"/>
                </a:solidFill>
                <a:latin typeface="Tahoma"/>
                <a:cs typeface="Tahoma"/>
              </a:rPr>
              <a:t>u</a:t>
            </a:r>
            <a:r>
              <a:rPr dirty="0" sz="2100" spc="8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80">
                <a:solidFill>
                  <a:srgbClr val="916F4A"/>
                </a:solidFill>
                <a:latin typeface="Tahoma"/>
                <a:cs typeface="Tahoma"/>
              </a:rPr>
              <a:t>sts</a:t>
            </a:r>
            <a:r>
              <a:rPr dirty="0" sz="2000" spc="80">
                <a:solidFill>
                  <a:srgbClr val="916F4A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8861" y="5360014"/>
            <a:ext cx="628015" cy="455930"/>
          </a:xfrm>
          <a:custGeom>
            <a:avLst/>
            <a:gdLst/>
            <a:ahLst/>
            <a:cxnLst/>
            <a:rect l="l" t="t" r="r" b="b"/>
            <a:pathLst>
              <a:path w="628014" h="455929">
                <a:moveTo>
                  <a:pt x="454142" y="50800"/>
                </a:moveTo>
                <a:lnTo>
                  <a:pt x="123956" y="50800"/>
                </a:lnTo>
                <a:lnTo>
                  <a:pt x="137367" y="45720"/>
                </a:lnTo>
                <a:lnTo>
                  <a:pt x="150941" y="43180"/>
                </a:lnTo>
                <a:lnTo>
                  <a:pt x="162353" y="40640"/>
                </a:lnTo>
                <a:lnTo>
                  <a:pt x="173457" y="36830"/>
                </a:lnTo>
                <a:lnTo>
                  <a:pt x="184107" y="31750"/>
                </a:lnTo>
                <a:lnTo>
                  <a:pt x="194162" y="25400"/>
                </a:lnTo>
                <a:lnTo>
                  <a:pt x="204000" y="20320"/>
                </a:lnTo>
                <a:lnTo>
                  <a:pt x="224829" y="12700"/>
                </a:lnTo>
                <a:lnTo>
                  <a:pt x="235407" y="10160"/>
                </a:lnTo>
                <a:lnTo>
                  <a:pt x="247399" y="6350"/>
                </a:lnTo>
                <a:lnTo>
                  <a:pt x="310604" y="0"/>
                </a:lnTo>
                <a:lnTo>
                  <a:pt x="356649" y="0"/>
                </a:lnTo>
                <a:lnTo>
                  <a:pt x="366662" y="1270"/>
                </a:lnTo>
                <a:lnTo>
                  <a:pt x="376696" y="1270"/>
                </a:lnTo>
                <a:lnTo>
                  <a:pt x="384594" y="2540"/>
                </a:lnTo>
                <a:lnTo>
                  <a:pt x="392492" y="2540"/>
                </a:lnTo>
                <a:lnTo>
                  <a:pt x="400390" y="3810"/>
                </a:lnTo>
                <a:lnTo>
                  <a:pt x="415748" y="3810"/>
                </a:lnTo>
                <a:lnTo>
                  <a:pt x="419258" y="5080"/>
                </a:lnTo>
                <a:lnTo>
                  <a:pt x="423865" y="6350"/>
                </a:lnTo>
                <a:lnTo>
                  <a:pt x="434396" y="6350"/>
                </a:lnTo>
                <a:lnTo>
                  <a:pt x="435713" y="7620"/>
                </a:lnTo>
                <a:lnTo>
                  <a:pt x="439662" y="7620"/>
                </a:lnTo>
                <a:lnTo>
                  <a:pt x="442514" y="8890"/>
                </a:lnTo>
                <a:lnTo>
                  <a:pt x="445146" y="10160"/>
                </a:lnTo>
                <a:lnTo>
                  <a:pt x="447340" y="12700"/>
                </a:lnTo>
                <a:lnTo>
                  <a:pt x="449973" y="16510"/>
                </a:lnTo>
                <a:lnTo>
                  <a:pt x="453264" y="19050"/>
                </a:lnTo>
                <a:lnTo>
                  <a:pt x="457213" y="20320"/>
                </a:lnTo>
                <a:lnTo>
                  <a:pt x="481867" y="33020"/>
                </a:lnTo>
                <a:lnTo>
                  <a:pt x="490773" y="38100"/>
                </a:lnTo>
                <a:lnTo>
                  <a:pt x="458529" y="38100"/>
                </a:lnTo>
                <a:lnTo>
                  <a:pt x="456116" y="39370"/>
                </a:lnTo>
                <a:lnTo>
                  <a:pt x="452825" y="39370"/>
                </a:lnTo>
                <a:lnTo>
                  <a:pt x="455019" y="40640"/>
                </a:lnTo>
                <a:lnTo>
                  <a:pt x="456555" y="41910"/>
                </a:lnTo>
                <a:lnTo>
                  <a:pt x="456336" y="43180"/>
                </a:lnTo>
                <a:lnTo>
                  <a:pt x="454142" y="50800"/>
                </a:lnTo>
                <a:close/>
              </a:path>
              <a:path w="628014" h="455929">
                <a:moveTo>
                  <a:pt x="434396" y="6350"/>
                </a:moveTo>
                <a:lnTo>
                  <a:pt x="425182" y="6350"/>
                </a:lnTo>
                <a:lnTo>
                  <a:pt x="425401" y="5080"/>
                </a:lnTo>
                <a:lnTo>
                  <a:pt x="428911" y="0"/>
                </a:lnTo>
                <a:lnTo>
                  <a:pt x="431544" y="3810"/>
                </a:lnTo>
                <a:lnTo>
                  <a:pt x="434396" y="6350"/>
                </a:lnTo>
                <a:close/>
              </a:path>
              <a:path w="628014" h="455929">
                <a:moveTo>
                  <a:pt x="415748" y="3810"/>
                </a:moveTo>
                <a:lnTo>
                  <a:pt x="401268" y="3810"/>
                </a:lnTo>
                <a:lnTo>
                  <a:pt x="402365" y="2540"/>
                </a:lnTo>
                <a:lnTo>
                  <a:pt x="412018" y="2540"/>
                </a:lnTo>
                <a:lnTo>
                  <a:pt x="415748" y="3810"/>
                </a:lnTo>
                <a:close/>
              </a:path>
              <a:path w="628014" h="455929">
                <a:moveTo>
                  <a:pt x="439662" y="7620"/>
                </a:moveTo>
                <a:lnTo>
                  <a:pt x="435713" y="7620"/>
                </a:lnTo>
                <a:lnTo>
                  <a:pt x="438126" y="6350"/>
                </a:lnTo>
                <a:lnTo>
                  <a:pt x="439662" y="7620"/>
                </a:lnTo>
                <a:close/>
              </a:path>
              <a:path w="628014" h="455929">
                <a:moveTo>
                  <a:pt x="538169" y="52070"/>
                </a:moveTo>
                <a:lnTo>
                  <a:pt x="484637" y="52070"/>
                </a:lnTo>
                <a:lnTo>
                  <a:pt x="485295" y="49530"/>
                </a:lnTo>
                <a:lnTo>
                  <a:pt x="460285" y="39370"/>
                </a:lnTo>
                <a:lnTo>
                  <a:pt x="458529" y="38100"/>
                </a:lnTo>
                <a:lnTo>
                  <a:pt x="490773" y="38100"/>
                </a:lnTo>
                <a:lnTo>
                  <a:pt x="506357" y="46990"/>
                </a:lnTo>
                <a:lnTo>
                  <a:pt x="510525" y="48260"/>
                </a:lnTo>
                <a:lnTo>
                  <a:pt x="513816" y="50800"/>
                </a:lnTo>
                <a:lnTo>
                  <a:pt x="534439" y="50800"/>
                </a:lnTo>
                <a:lnTo>
                  <a:pt x="538169" y="52070"/>
                </a:lnTo>
                <a:close/>
              </a:path>
              <a:path w="628014" h="455929">
                <a:moveTo>
                  <a:pt x="547603" y="52070"/>
                </a:moveTo>
                <a:lnTo>
                  <a:pt x="538169" y="52070"/>
                </a:lnTo>
                <a:lnTo>
                  <a:pt x="540143" y="50800"/>
                </a:lnTo>
                <a:lnTo>
                  <a:pt x="541240" y="46990"/>
                </a:lnTo>
                <a:lnTo>
                  <a:pt x="542995" y="49530"/>
                </a:lnTo>
                <a:lnTo>
                  <a:pt x="545189" y="50800"/>
                </a:lnTo>
                <a:lnTo>
                  <a:pt x="547603" y="52070"/>
                </a:lnTo>
                <a:close/>
              </a:path>
              <a:path w="628014" h="455929">
                <a:moveTo>
                  <a:pt x="464014" y="50800"/>
                </a:moveTo>
                <a:lnTo>
                  <a:pt x="454142" y="50800"/>
                </a:lnTo>
                <a:lnTo>
                  <a:pt x="459626" y="49530"/>
                </a:lnTo>
                <a:lnTo>
                  <a:pt x="464014" y="50800"/>
                </a:lnTo>
                <a:close/>
              </a:path>
              <a:path w="628014" h="455929">
                <a:moveTo>
                  <a:pt x="534439" y="50800"/>
                </a:moveTo>
                <a:lnTo>
                  <a:pt x="513816" y="50800"/>
                </a:lnTo>
                <a:lnTo>
                  <a:pt x="519301" y="49530"/>
                </a:lnTo>
                <a:lnTo>
                  <a:pt x="529612" y="49530"/>
                </a:lnTo>
                <a:lnTo>
                  <a:pt x="534439" y="50800"/>
                </a:lnTo>
                <a:close/>
              </a:path>
              <a:path w="628014" h="455929">
                <a:moveTo>
                  <a:pt x="554075" y="52070"/>
                </a:moveTo>
                <a:lnTo>
                  <a:pt x="548700" y="52070"/>
                </a:lnTo>
                <a:lnTo>
                  <a:pt x="550893" y="50800"/>
                </a:lnTo>
                <a:lnTo>
                  <a:pt x="552429" y="49530"/>
                </a:lnTo>
                <a:lnTo>
                  <a:pt x="553526" y="50800"/>
                </a:lnTo>
                <a:lnTo>
                  <a:pt x="554075" y="52070"/>
                </a:lnTo>
                <a:close/>
              </a:path>
              <a:path w="628014" h="455929">
                <a:moveTo>
                  <a:pt x="616416" y="185420"/>
                </a:moveTo>
                <a:lnTo>
                  <a:pt x="16673" y="185420"/>
                </a:lnTo>
                <a:lnTo>
                  <a:pt x="19745" y="184150"/>
                </a:lnTo>
                <a:lnTo>
                  <a:pt x="20403" y="182880"/>
                </a:lnTo>
                <a:lnTo>
                  <a:pt x="23255" y="177800"/>
                </a:lnTo>
                <a:lnTo>
                  <a:pt x="28082" y="176530"/>
                </a:lnTo>
                <a:lnTo>
                  <a:pt x="36199" y="176530"/>
                </a:lnTo>
                <a:lnTo>
                  <a:pt x="39051" y="173990"/>
                </a:lnTo>
                <a:lnTo>
                  <a:pt x="41026" y="166370"/>
                </a:lnTo>
                <a:lnTo>
                  <a:pt x="42562" y="161290"/>
                </a:lnTo>
                <a:lnTo>
                  <a:pt x="43878" y="156210"/>
                </a:lnTo>
                <a:lnTo>
                  <a:pt x="66030" y="114300"/>
                </a:lnTo>
                <a:lnTo>
                  <a:pt x="107282" y="72390"/>
                </a:lnTo>
                <a:lnTo>
                  <a:pt x="104218" y="67310"/>
                </a:lnTo>
                <a:lnTo>
                  <a:pt x="104485" y="62230"/>
                </a:lnTo>
                <a:lnTo>
                  <a:pt x="107961" y="57150"/>
                </a:lnTo>
                <a:lnTo>
                  <a:pt x="114522" y="54610"/>
                </a:lnTo>
                <a:lnTo>
                  <a:pt x="114303" y="54610"/>
                </a:lnTo>
                <a:lnTo>
                  <a:pt x="114303" y="53340"/>
                </a:lnTo>
                <a:lnTo>
                  <a:pt x="118033" y="52070"/>
                </a:lnTo>
                <a:lnTo>
                  <a:pt x="121104" y="50800"/>
                </a:lnTo>
                <a:lnTo>
                  <a:pt x="467963" y="50800"/>
                </a:lnTo>
                <a:lnTo>
                  <a:pt x="475642" y="52070"/>
                </a:lnTo>
                <a:lnTo>
                  <a:pt x="554075" y="52070"/>
                </a:lnTo>
                <a:lnTo>
                  <a:pt x="554623" y="53340"/>
                </a:lnTo>
                <a:lnTo>
                  <a:pt x="563399" y="53340"/>
                </a:lnTo>
                <a:lnTo>
                  <a:pt x="567787" y="58420"/>
                </a:lnTo>
                <a:lnTo>
                  <a:pt x="570858" y="63500"/>
                </a:lnTo>
                <a:lnTo>
                  <a:pt x="570419" y="66040"/>
                </a:lnTo>
                <a:lnTo>
                  <a:pt x="570419" y="68580"/>
                </a:lnTo>
                <a:lnTo>
                  <a:pt x="570639" y="71120"/>
                </a:lnTo>
                <a:lnTo>
                  <a:pt x="571516" y="74930"/>
                </a:lnTo>
                <a:lnTo>
                  <a:pt x="574149" y="82550"/>
                </a:lnTo>
                <a:lnTo>
                  <a:pt x="574368" y="82550"/>
                </a:lnTo>
                <a:lnTo>
                  <a:pt x="571516" y="88900"/>
                </a:lnTo>
                <a:lnTo>
                  <a:pt x="118033" y="88900"/>
                </a:lnTo>
                <a:lnTo>
                  <a:pt x="116570" y="91440"/>
                </a:lnTo>
                <a:lnTo>
                  <a:pt x="108379" y="91440"/>
                </a:lnTo>
                <a:lnTo>
                  <a:pt x="81175" y="116840"/>
                </a:lnTo>
                <a:lnTo>
                  <a:pt x="82491" y="119380"/>
                </a:lnTo>
                <a:lnTo>
                  <a:pt x="581931" y="119380"/>
                </a:lnTo>
                <a:lnTo>
                  <a:pt x="584330" y="124460"/>
                </a:lnTo>
                <a:lnTo>
                  <a:pt x="587806" y="130810"/>
                </a:lnTo>
                <a:lnTo>
                  <a:pt x="591529" y="138430"/>
                </a:lnTo>
                <a:lnTo>
                  <a:pt x="595869" y="144780"/>
                </a:lnTo>
                <a:lnTo>
                  <a:pt x="600037" y="151130"/>
                </a:lnTo>
                <a:lnTo>
                  <a:pt x="602012" y="157480"/>
                </a:lnTo>
                <a:lnTo>
                  <a:pt x="602835" y="158750"/>
                </a:lnTo>
                <a:lnTo>
                  <a:pt x="60552" y="158750"/>
                </a:lnTo>
                <a:lnTo>
                  <a:pt x="55945" y="168910"/>
                </a:lnTo>
                <a:lnTo>
                  <a:pt x="62088" y="170180"/>
                </a:lnTo>
                <a:lnTo>
                  <a:pt x="609457" y="170180"/>
                </a:lnTo>
                <a:lnTo>
                  <a:pt x="613365" y="179070"/>
                </a:lnTo>
                <a:lnTo>
                  <a:pt x="616416" y="185420"/>
                </a:lnTo>
                <a:close/>
              </a:path>
              <a:path w="628014" h="455929">
                <a:moveTo>
                  <a:pt x="576233" y="97790"/>
                </a:moveTo>
                <a:lnTo>
                  <a:pt x="119130" y="97790"/>
                </a:lnTo>
                <a:lnTo>
                  <a:pt x="119130" y="90170"/>
                </a:lnTo>
                <a:lnTo>
                  <a:pt x="118033" y="88900"/>
                </a:lnTo>
                <a:lnTo>
                  <a:pt x="571516" y="88900"/>
                </a:lnTo>
                <a:lnTo>
                  <a:pt x="576562" y="93980"/>
                </a:lnTo>
                <a:lnTo>
                  <a:pt x="576233" y="97790"/>
                </a:lnTo>
                <a:close/>
              </a:path>
              <a:path w="628014" h="455929">
                <a:moveTo>
                  <a:pt x="581931" y="119380"/>
                </a:moveTo>
                <a:lnTo>
                  <a:pt x="82491" y="119380"/>
                </a:lnTo>
                <a:lnTo>
                  <a:pt x="88415" y="115570"/>
                </a:lnTo>
                <a:lnTo>
                  <a:pt x="93241" y="113030"/>
                </a:lnTo>
                <a:lnTo>
                  <a:pt x="97848" y="109220"/>
                </a:lnTo>
                <a:lnTo>
                  <a:pt x="102675" y="106680"/>
                </a:lnTo>
                <a:lnTo>
                  <a:pt x="109476" y="104140"/>
                </a:lnTo>
                <a:lnTo>
                  <a:pt x="111231" y="99060"/>
                </a:lnTo>
                <a:lnTo>
                  <a:pt x="108379" y="91440"/>
                </a:lnTo>
                <a:lnTo>
                  <a:pt x="116570" y="91440"/>
                </a:lnTo>
                <a:lnTo>
                  <a:pt x="115839" y="92710"/>
                </a:lnTo>
                <a:lnTo>
                  <a:pt x="115180" y="95250"/>
                </a:lnTo>
                <a:lnTo>
                  <a:pt x="114961" y="95250"/>
                </a:lnTo>
                <a:lnTo>
                  <a:pt x="117374" y="96520"/>
                </a:lnTo>
                <a:lnTo>
                  <a:pt x="119130" y="97790"/>
                </a:lnTo>
                <a:lnTo>
                  <a:pt x="576233" y="97790"/>
                </a:lnTo>
                <a:lnTo>
                  <a:pt x="576124" y="99060"/>
                </a:lnTo>
                <a:lnTo>
                  <a:pt x="575465" y="101600"/>
                </a:lnTo>
                <a:lnTo>
                  <a:pt x="574588" y="102870"/>
                </a:lnTo>
                <a:lnTo>
                  <a:pt x="573491" y="105410"/>
                </a:lnTo>
                <a:lnTo>
                  <a:pt x="573930" y="106680"/>
                </a:lnTo>
                <a:lnTo>
                  <a:pt x="575685" y="109220"/>
                </a:lnTo>
                <a:lnTo>
                  <a:pt x="575575" y="113030"/>
                </a:lnTo>
                <a:lnTo>
                  <a:pt x="575465" y="115570"/>
                </a:lnTo>
                <a:lnTo>
                  <a:pt x="578537" y="116840"/>
                </a:lnTo>
                <a:lnTo>
                  <a:pt x="580731" y="116840"/>
                </a:lnTo>
                <a:lnTo>
                  <a:pt x="581931" y="119380"/>
                </a:lnTo>
                <a:close/>
              </a:path>
              <a:path w="628014" h="455929">
                <a:moveTo>
                  <a:pt x="609457" y="170180"/>
                </a:moveTo>
                <a:lnTo>
                  <a:pt x="62088" y="170180"/>
                </a:lnTo>
                <a:lnTo>
                  <a:pt x="62746" y="168910"/>
                </a:lnTo>
                <a:lnTo>
                  <a:pt x="62088" y="160020"/>
                </a:lnTo>
                <a:lnTo>
                  <a:pt x="60552" y="158750"/>
                </a:lnTo>
                <a:lnTo>
                  <a:pt x="602835" y="158750"/>
                </a:lnTo>
                <a:lnTo>
                  <a:pt x="605303" y="162560"/>
                </a:lnTo>
                <a:lnTo>
                  <a:pt x="609457" y="170180"/>
                </a:lnTo>
                <a:close/>
              </a:path>
              <a:path w="628014" h="455929">
                <a:moveTo>
                  <a:pt x="626803" y="218440"/>
                </a:moveTo>
                <a:lnTo>
                  <a:pt x="7239" y="218440"/>
                </a:lnTo>
                <a:lnTo>
                  <a:pt x="10092" y="212090"/>
                </a:lnTo>
                <a:lnTo>
                  <a:pt x="1974" y="208280"/>
                </a:lnTo>
                <a:lnTo>
                  <a:pt x="5484" y="207010"/>
                </a:lnTo>
                <a:lnTo>
                  <a:pt x="877" y="204470"/>
                </a:lnTo>
                <a:lnTo>
                  <a:pt x="0" y="198120"/>
                </a:lnTo>
                <a:lnTo>
                  <a:pt x="3949" y="193040"/>
                </a:lnTo>
                <a:lnTo>
                  <a:pt x="4607" y="191770"/>
                </a:lnTo>
                <a:lnTo>
                  <a:pt x="5265" y="191770"/>
                </a:lnTo>
                <a:lnTo>
                  <a:pt x="7020" y="190500"/>
                </a:lnTo>
                <a:lnTo>
                  <a:pt x="8336" y="187960"/>
                </a:lnTo>
                <a:lnTo>
                  <a:pt x="11408" y="185420"/>
                </a:lnTo>
                <a:lnTo>
                  <a:pt x="12724" y="182880"/>
                </a:lnTo>
                <a:lnTo>
                  <a:pt x="16673" y="185420"/>
                </a:lnTo>
                <a:lnTo>
                  <a:pt x="616416" y="185420"/>
                </a:lnTo>
                <a:lnTo>
                  <a:pt x="617026" y="186690"/>
                </a:lnTo>
                <a:lnTo>
                  <a:pt x="620441" y="194310"/>
                </a:lnTo>
                <a:lnTo>
                  <a:pt x="623512" y="201930"/>
                </a:lnTo>
                <a:lnTo>
                  <a:pt x="624609" y="209550"/>
                </a:lnTo>
                <a:lnTo>
                  <a:pt x="626364" y="217170"/>
                </a:lnTo>
                <a:lnTo>
                  <a:pt x="626803" y="218440"/>
                </a:lnTo>
                <a:close/>
              </a:path>
              <a:path w="628014" h="455929">
                <a:moveTo>
                  <a:pt x="8775" y="231140"/>
                </a:moveTo>
                <a:lnTo>
                  <a:pt x="7020" y="228600"/>
                </a:lnTo>
                <a:lnTo>
                  <a:pt x="6581" y="227330"/>
                </a:lnTo>
                <a:lnTo>
                  <a:pt x="5046" y="226060"/>
                </a:lnTo>
                <a:lnTo>
                  <a:pt x="3949" y="223520"/>
                </a:lnTo>
                <a:lnTo>
                  <a:pt x="3071" y="220980"/>
                </a:lnTo>
                <a:lnTo>
                  <a:pt x="2632" y="218440"/>
                </a:lnTo>
                <a:lnTo>
                  <a:pt x="2413" y="215900"/>
                </a:lnTo>
                <a:lnTo>
                  <a:pt x="2632" y="213360"/>
                </a:lnTo>
                <a:lnTo>
                  <a:pt x="3949" y="213360"/>
                </a:lnTo>
                <a:lnTo>
                  <a:pt x="7239" y="218440"/>
                </a:lnTo>
                <a:lnTo>
                  <a:pt x="626803" y="218440"/>
                </a:lnTo>
                <a:lnTo>
                  <a:pt x="627461" y="222250"/>
                </a:lnTo>
                <a:lnTo>
                  <a:pt x="624829" y="223520"/>
                </a:lnTo>
                <a:lnTo>
                  <a:pt x="623732" y="224790"/>
                </a:lnTo>
                <a:lnTo>
                  <a:pt x="624755" y="227330"/>
                </a:lnTo>
                <a:lnTo>
                  <a:pt x="13602" y="227330"/>
                </a:lnTo>
                <a:lnTo>
                  <a:pt x="8775" y="231140"/>
                </a:lnTo>
                <a:close/>
              </a:path>
              <a:path w="628014" h="455929">
                <a:moveTo>
                  <a:pt x="23548" y="232410"/>
                </a:moveTo>
                <a:lnTo>
                  <a:pt x="17990" y="232410"/>
                </a:lnTo>
                <a:lnTo>
                  <a:pt x="16454" y="227330"/>
                </a:lnTo>
                <a:lnTo>
                  <a:pt x="25449" y="227330"/>
                </a:lnTo>
                <a:lnTo>
                  <a:pt x="23548" y="232410"/>
                </a:lnTo>
                <a:close/>
              </a:path>
              <a:path w="628014" h="455929">
                <a:moveTo>
                  <a:pt x="26765" y="300990"/>
                </a:moveTo>
                <a:lnTo>
                  <a:pt x="26765" y="298450"/>
                </a:lnTo>
                <a:lnTo>
                  <a:pt x="26985" y="298450"/>
                </a:lnTo>
                <a:lnTo>
                  <a:pt x="26985" y="297180"/>
                </a:lnTo>
                <a:lnTo>
                  <a:pt x="27204" y="293370"/>
                </a:lnTo>
                <a:lnTo>
                  <a:pt x="30934" y="292100"/>
                </a:lnTo>
                <a:lnTo>
                  <a:pt x="31811" y="292100"/>
                </a:lnTo>
                <a:lnTo>
                  <a:pt x="32031" y="290830"/>
                </a:lnTo>
                <a:lnTo>
                  <a:pt x="32689" y="289560"/>
                </a:lnTo>
                <a:lnTo>
                  <a:pt x="39710" y="281940"/>
                </a:lnTo>
                <a:lnTo>
                  <a:pt x="44317" y="276860"/>
                </a:lnTo>
                <a:lnTo>
                  <a:pt x="41026" y="265430"/>
                </a:lnTo>
                <a:lnTo>
                  <a:pt x="16015" y="259080"/>
                </a:lnTo>
                <a:lnTo>
                  <a:pt x="25449" y="252730"/>
                </a:lnTo>
                <a:lnTo>
                  <a:pt x="22378" y="248920"/>
                </a:lnTo>
                <a:lnTo>
                  <a:pt x="18867" y="246380"/>
                </a:lnTo>
                <a:lnTo>
                  <a:pt x="24571" y="241300"/>
                </a:lnTo>
                <a:lnTo>
                  <a:pt x="26985" y="238760"/>
                </a:lnTo>
                <a:lnTo>
                  <a:pt x="27862" y="233680"/>
                </a:lnTo>
                <a:lnTo>
                  <a:pt x="25449" y="227330"/>
                </a:lnTo>
                <a:lnTo>
                  <a:pt x="624755" y="227330"/>
                </a:lnTo>
                <a:lnTo>
                  <a:pt x="625267" y="228600"/>
                </a:lnTo>
                <a:lnTo>
                  <a:pt x="626803" y="233680"/>
                </a:lnTo>
                <a:lnTo>
                  <a:pt x="627022" y="238760"/>
                </a:lnTo>
                <a:lnTo>
                  <a:pt x="626145" y="243840"/>
                </a:lnTo>
                <a:lnTo>
                  <a:pt x="624942" y="250190"/>
                </a:lnTo>
                <a:lnTo>
                  <a:pt x="623430" y="256540"/>
                </a:lnTo>
                <a:lnTo>
                  <a:pt x="621795" y="262890"/>
                </a:lnTo>
                <a:lnTo>
                  <a:pt x="620221" y="269240"/>
                </a:lnTo>
                <a:lnTo>
                  <a:pt x="619783" y="271780"/>
                </a:lnTo>
                <a:lnTo>
                  <a:pt x="619783" y="273050"/>
                </a:lnTo>
                <a:lnTo>
                  <a:pt x="620002" y="274320"/>
                </a:lnTo>
                <a:lnTo>
                  <a:pt x="619783" y="276860"/>
                </a:lnTo>
                <a:lnTo>
                  <a:pt x="619344" y="278130"/>
                </a:lnTo>
                <a:lnTo>
                  <a:pt x="615820" y="284480"/>
                </a:lnTo>
                <a:lnTo>
                  <a:pt x="608607" y="297180"/>
                </a:lnTo>
                <a:lnTo>
                  <a:pt x="607198" y="299720"/>
                </a:lnTo>
                <a:lnTo>
                  <a:pt x="28301" y="299720"/>
                </a:lnTo>
                <a:lnTo>
                  <a:pt x="26765" y="300990"/>
                </a:lnTo>
                <a:close/>
              </a:path>
              <a:path w="628014" h="455929">
                <a:moveTo>
                  <a:pt x="23072" y="233680"/>
                </a:moveTo>
                <a:lnTo>
                  <a:pt x="11189" y="233680"/>
                </a:lnTo>
                <a:lnTo>
                  <a:pt x="14699" y="229870"/>
                </a:lnTo>
                <a:lnTo>
                  <a:pt x="17990" y="232410"/>
                </a:lnTo>
                <a:lnTo>
                  <a:pt x="23548" y="232410"/>
                </a:lnTo>
                <a:lnTo>
                  <a:pt x="23072" y="233680"/>
                </a:lnTo>
                <a:close/>
              </a:path>
              <a:path w="628014" h="455929">
                <a:moveTo>
                  <a:pt x="19745" y="242570"/>
                </a:moveTo>
                <a:lnTo>
                  <a:pt x="3071" y="233680"/>
                </a:lnTo>
                <a:lnTo>
                  <a:pt x="8556" y="231140"/>
                </a:lnTo>
                <a:lnTo>
                  <a:pt x="11189" y="233680"/>
                </a:lnTo>
                <a:lnTo>
                  <a:pt x="23072" y="233680"/>
                </a:lnTo>
                <a:lnTo>
                  <a:pt x="19745" y="242570"/>
                </a:lnTo>
                <a:close/>
              </a:path>
              <a:path w="628014" h="455929">
                <a:moveTo>
                  <a:pt x="32250" y="326390"/>
                </a:moveTo>
                <a:lnTo>
                  <a:pt x="37296" y="323850"/>
                </a:lnTo>
                <a:lnTo>
                  <a:pt x="34444" y="318770"/>
                </a:lnTo>
                <a:lnTo>
                  <a:pt x="35760" y="316230"/>
                </a:lnTo>
                <a:lnTo>
                  <a:pt x="37954" y="309880"/>
                </a:lnTo>
                <a:lnTo>
                  <a:pt x="35760" y="302260"/>
                </a:lnTo>
                <a:lnTo>
                  <a:pt x="31592" y="299720"/>
                </a:lnTo>
                <a:lnTo>
                  <a:pt x="607198" y="299720"/>
                </a:lnTo>
                <a:lnTo>
                  <a:pt x="605083" y="303530"/>
                </a:lnTo>
                <a:lnTo>
                  <a:pt x="603986" y="306070"/>
                </a:lnTo>
                <a:lnTo>
                  <a:pt x="602889" y="307340"/>
                </a:lnTo>
                <a:lnTo>
                  <a:pt x="601573" y="309880"/>
                </a:lnTo>
                <a:lnTo>
                  <a:pt x="589493" y="325120"/>
                </a:lnTo>
                <a:lnTo>
                  <a:pt x="36199" y="325120"/>
                </a:lnTo>
                <a:lnTo>
                  <a:pt x="32250" y="326390"/>
                </a:lnTo>
                <a:close/>
              </a:path>
              <a:path w="628014" h="455929">
                <a:moveTo>
                  <a:pt x="30276" y="314960"/>
                </a:moveTo>
                <a:lnTo>
                  <a:pt x="25668" y="314960"/>
                </a:lnTo>
                <a:lnTo>
                  <a:pt x="22158" y="306070"/>
                </a:lnTo>
                <a:lnTo>
                  <a:pt x="22378" y="304800"/>
                </a:lnTo>
                <a:lnTo>
                  <a:pt x="23694" y="302260"/>
                </a:lnTo>
                <a:lnTo>
                  <a:pt x="24133" y="300990"/>
                </a:lnTo>
                <a:lnTo>
                  <a:pt x="26327" y="300990"/>
                </a:lnTo>
                <a:lnTo>
                  <a:pt x="25668" y="302260"/>
                </a:lnTo>
                <a:lnTo>
                  <a:pt x="25888" y="303530"/>
                </a:lnTo>
                <a:lnTo>
                  <a:pt x="27643" y="306070"/>
                </a:lnTo>
                <a:lnTo>
                  <a:pt x="28740" y="307340"/>
                </a:lnTo>
                <a:lnTo>
                  <a:pt x="25010" y="309880"/>
                </a:lnTo>
                <a:lnTo>
                  <a:pt x="30276" y="314960"/>
                </a:lnTo>
                <a:close/>
              </a:path>
              <a:path w="628014" h="455929">
                <a:moveTo>
                  <a:pt x="71082" y="363220"/>
                </a:moveTo>
                <a:lnTo>
                  <a:pt x="61210" y="363220"/>
                </a:lnTo>
                <a:lnTo>
                  <a:pt x="59674" y="361950"/>
                </a:lnTo>
                <a:lnTo>
                  <a:pt x="55505" y="360680"/>
                </a:lnTo>
                <a:lnTo>
                  <a:pt x="47169" y="356870"/>
                </a:lnTo>
                <a:lnTo>
                  <a:pt x="46510" y="356870"/>
                </a:lnTo>
                <a:lnTo>
                  <a:pt x="46510" y="355600"/>
                </a:lnTo>
                <a:lnTo>
                  <a:pt x="48924" y="349250"/>
                </a:lnTo>
                <a:lnTo>
                  <a:pt x="43000" y="345440"/>
                </a:lnTo>
                <a:lnTo>
                  <a:pt x="41684" y="340360"/>
                </a:lnTo>
                <a:lnTo>
                  <a:pt x="41903" y="337820"/>
                </a:lnTo>
                <a:lnTo>
                  <a:pt x="43000" y="334010"/>
                </a:lnTo>
                <a:lnTo>
                  <a:pt x="41903" y="331470"/>
                </a:lnTo>
                <a:lnTo>
                  <a:pt x="40148" y="327660"/>
                </a:lnTo>
                <a:lnTo>
                  <a:pt x="36199" y="325120"/>
                </a:lnTo>
                <a:lnTo>
                  <a:pt x="589493" y="325120"/>
                </a:lnTo>
                <a:lnTo>
                  <a:pt x="584460" y="331470"/>
                </a:lnTo>
                <a:lnTo>
                  <a:pt x="580511" y="336550"/>
                </a:lnTo>
                <a:lnTo>
                  <a:pt x="571736" y="346710"/>
                </a:lnTo>
                <a:lnTo>
                  <a:pt x="566690" y="350520"/>
                </a:lnTo>
                <a:lnTo>
                  <a:pt x="561644" y="355600"/>
                </a:lnTo>
                <a:lnTo>
                  <a:pt x="557987" y="358140"/>
                </a:lnTo>
                <a:lnTo>
                  <a:pt x="84685" y="358140"/>
                </a:lnTo>
                <a:lnTo>
                  <a:pt x="80077" y="359410"/>
                </a:lnTo>
                <a:lnTo>
                  <a:pt x="75690" y="361950"/>
                </a:lnTo>
                <a:lnTo>
                  <a:pt x="71082" y="363220"/>
                </a:lnTo>
                <a:close/>
              </a:path>
              <a:path w="628014" h="455929">
                <a:moveTo>
                  <a:pt x="94557" y="383540"/>
                </a:moveTo>
                <a:lnTo>
                  <a:pt x="94777" y="379730"/>
                </a:lnTo>
                <a:lnTo>
                  <a:pt x="95874" y="375920"/>
                </a:lnTo>
                <a:lnTo>
                  <a:pt x="92583" y="369570"/>
                </a:lnTo>
                <a:lnTo>
                  <a:pt x="93241" y="361950"/>
                </a:lnTo>
                <a:lnTo>
                  <a:pt x="85343" y="361950"/>
                </a:lnTo>
                <a:lnTo>
                  <a:pt x="85123" y="359410"/>
                </a:lnTo>
                <a:lnTo>
                  <a:pt x="84685" y="358140"/>
                </a:lnTo>
                <a:lnTo>
                  <a:pt x="557987" y="358140"/>
                </a:lnTo>
                <a:lnTo>
                  <a:pt x="556159" y="359410"/>
                </a:lnTo>
                <a:lnTo>
                  <a:pt x="547362" y="367030"/>
                </a:lnTo>
                <a:lnTo>
                  <a:pt x="538607" y="373380"/>
                </a:lnTo>
                <a:lnTo>
                  <a:pt x="531174" y="379730"/>
                </a:lnTo>
                <a:lnTo>
                  <a:pt x="101139" y="379730"/>
                </a:lnTo>
                <a:lnTo>
                  <a:pt x="94557" y="383540"/>
                </a:lnTo>
                <a:close/>
              </a:path>
              <a:path w="628014" h="455929">
                <a:moveTo>
                  <a:pt x="106843" y="403860"/>
                </a:moveTo>
                <a:lnTo>
                  <a:pt x="100920" y="398780"/>
                </a:lnTo>
                <a:lnTo>
                  <a:pt x="100042" y="398780"/>
                </a:lnTo>
                <a:lnTo>
                  <a:pt x="99823" y="396240"/>
                </a:lnTo>
                <a:lnTo>
                  <a:pt x="99165" y="394970"/>
                </a:lnTo>
                <a:lnTo>
                  <a:pt x="96532" y="391160"/>
                </a:lnTo>
                <a:lnTo>
                  <a:pt x="102236" y="381000"/>
                </a:lnTo>
                <a:lnTo>
                  <a:pt x="101139" y="379730"/>
                </a:lnTo>
                <a:lnTo>
                  <a:pt x="531174" y="379730"/>
                </a:lnTo>
                <a:lnTo>
                  <a:pt x="529688" y="381000"/>
                </a:lnTo>
                <a:lnTo>
                  <a:pt x="520398" y="387350"/>
                </a:lnTo>
                <a:lnTo>
                  <a:pt x="510110" y="393700"/>
                </a:lnTo>
                <a:lnTo>
                  <a:pt x="496968" y="400050"/>
                </a:lnTo>
                <a:lnTo>
                  <a:pt x="157084" y="400050"/>
                </a:lnTo>
                <a:lnTo>
                  <a:pt x="156646" y="401320"/>
                </a:lnTo>
                <a:lnTo>
                  <a:pt x="131415" y="401320"/>
                </a:lnTo>
                <a:lnTo>
                  <a:pt x="125492" y="402590"/>
                </a:lnTo>
                <a:lnTo>
                  <a:pt x="120007" y="402590"/>
                </a:lnTo>
                <a:lnTo>
                  <a:pt x="106843" y="403860"/>
                </a:lnTo>
                <a:close/>
              </a:path>
              <a:path w="628014" h="455929">
                <a:moveTo>
                  <a:pt x="468727" y="412750"/>
                </a:moveTo>
                <a:lnTo>
                  <a:pt x="177049" y="412750"/>
                </a:lnTo>
                <a:lnTo>
                  <a:pt x="176830" y="411480"/>
                </a:lnTo>
                <a:lnTo>
                  <a:pt x="176830" y="408940"/>
                </a:lnTo>
                <a:lnTo>
                  <a:pt x="176391" y="408940"/>
                </a:lnTo>
                <a:lnTo>
                  <a:pt x="172442" y="407670"/>
                </a:lnTo>
                <a:lnTo>
                  <a:pt x="172003" y="405130"/>
                </a:lnTo>
                <a:lnTo>
                  <a:pt x="171564" y="401320"/>
                </a:lnTo>
                <a:lnTo>
                  <a:pt x="157084" y="400050"/>
                </a:lnTo>
                <a:lnTo>
                  <a:pt x="496968" y="400050"/>
                </a:lnTo>
                <a:lnTo>
                  <a:pt x="478055" y="408940"/>
                </a:lnTo>
                <a:lnTo>
                  <a:pt x="468727" y="412750"/>
                </a:lnTo>
                <a:close/>
              </a:path>
              <a:path w="628014" h="455929">
                <a:moveTo>
                  <a:pt x="189774" y="439420"/>
                </a:moveTo>
                <a:lnTo>
                  <a:pt x="186263" y="435610"/>
                </a:lnTo>
                <a:lnTo>
                  <a:pt x="181875" y="431800"/>
                </a:lnTo>
                <a:lnTo>
                  <a:pt x="176610" y="429260"/>
                </a:lnTo>
                <a:lnTo>
                  <a:pt x="170467" y="425450"/>
                </a:lnTo>
                <a:lnTo>
                  <a:pt x="164763" y="422910"/>
                </a:lnTo>
                <a:lnTo>
                  <a:pt x="150777" y="414020"/>
                </a:lnTo>
                <a:lnTo>
                  <a:pt x="143845" y="410210"/>
                </a:lnTo>
                <a:lnTo>
                  <a:pt x="137119" y="405130"/>
                </a:lnTo>
                <a:lnTo>
                  <a:pt x="131415" y="401320"/>
                </a:lnTo>
                <a:lnTo>
                  <a:pt x="156646" y="401320"/>
                </a:lnTo>
                <a:lnTo>
                  <a:pt x="156207" y="402590"/>
                </a:lnTo>
                <a:lnTo>
                  <a:pt x="175513" y="412750"/>
                </a:lnTo>
                <a:lnTo>
                  <a:pt x="468727" y="412750"/>
                </a:lnTo>
                <a:lnTo>
                  <a:pt x="446819" y="421640"/>
                </a:lnTo>
                <a:lnTo>
                  <a:pt x="277970" y="421640"/>
                </a:lnTo>
                <a:lnTo>
                  <a:pt x="276214" y="424180"/>
                </a:lnTo>
                <a:lnTo>
                  <a:pt x="274130" y="426720"/>
                </a:lnTo>
                <a:lnTo>
                  <a:pt x="260418" y="426720"/>
                </a:lnTo>
                <a:lnTo>
                  <a:pt x="247693" y="430530"/>
                </a:lnTo>
                <a:lnTo>
                  <a:pt x="241550" y="433070"/>
                </a:lnTo>
                <a:lnTo>
                  <a:pt x="247529" y="435610"/>
                </a:lnTo>
                <a:lnTo>
                  <a:pt x="253891" y="436880"/>
                </a:lnTo>
                <a:lnTo>
                  <a:pt x="195697" y="436880"/>
                </a:lnTo>
                <a:lnTo>
                  <a:pt x="189774" y="439420"/>
                </a:lnTo>
                <a:close/>
              </a:path>
              <a:path w="628014" h="455929">
                <a:moveTo>
                  <a:pt x="398279" y="438150"/>
                </a:moveTo>
                <a:lnTo>
                  <a:pt x="275364" y="438150"/>
                </a:lnTo>
                <a:lnTo>
                  <a:pt x="288500" y="436880"/>
                </a:lnTo>
                <a:lnTo>
                  <a:pt x="288939" y="434340"/>
                </a:lnTo>
                <a:lnTo>
                  <a:pt x="288939" y="433070"/>
                </a:lnTo>
                <a:lnTo>
                  <a:pt x="288720" y="431800"/>
                </a:lnTo>
                <a:lnTo>
                  <a:pt x="287623" y="431800"/>
                </a:lnTo>
                <a:lnTo>
                  <a:pt x="287184" y="430530"/>
                </a:lnTo>
                <a:lnTo>
                  <a:pt x="286087" y="426720"/>
                </a:lnTo>
                <a:lnTo>
                  <a:pt x="277970" y="421640"/>
                </a:lnTo>
                <a:lnTo>
                  <a:pt x="446819" y="421640"/>
                </a:lnTo>
                <a:lnTo>
                  <a:pt x="431006" y="426720"/>
                </a:lnTo>
                <a:lnTo>
                  <a:pt x="415089" y="433070"/>
                </a:lnTo>
                <a:lnTo>
                  <a:pt x="408398" y="434340"/>
                </a:lnTo>
                <a:lnTo>
                  <a:pt x="398279" y="438150"/>
                </a:lnTo>
                <a:close/>
              </a:path>
              <a:path w="628014" h="455929">
                <a:moveTo>
                  <a:pt x="272046" y="429260"/>
                </a:moveTo>
                <a:lnTo>
                  <a:pt x="267877" y="427990"/>
                </a:lnTo>
                <a:lnTo>
                  <a:pt x="263051" y="426720"/>
                </a:lnTo>
                <a:lnTo>
                  <a:pt x="274130" y="426720"/>
                </a:lnTo>
                <a:lnTo>
                  <a:pt x="272046" y="429260"/>
                </a:lnTo>
                <a:close/>
              </a:path>
              <a:path w="628014" h="455929">
                <a:moveTo>
                  <a:pt x="320531" y="455930"/>
                </a:moveTo>
                <a:lnTo>
                  <a:pt x="319434" y="452120"/>
                </a:lnTo>
                <a:lnTo>
                  <a:pt x="269194" y="452120"/>
                </a:lnTo>
                <a:lnTo>
                  <a:pt x="257514" y="449580"/>
                </a:lnTo>
                <a:lnTo>
                  <a:pt x="234238" y="447040"/>
                </a:lnTo>
                <a:lnTo>
                  <a:pt x="222682" y="444500"/>
                </a:lnTo>
                <a:lnTo>
                  <a:pt x="215004" y="443230"/>
                </a:lnTo>
                <a:lnTo>
                  <a:pt x="207764" y="440690"/>
                </a:lnTo>
                <a:lnTo>
                  <a:pt x="200304" y="438150"/>
                </a:lnTo>
                <a:lnTo>
                  <a:pt x="198769" y="436880"/>
                </a:lnTo>
                <a:lnTo>
                  <a:pt x="253891" y="436880"/>
                </a:lnTo>
                <a:lnTo>
                  <a:pt x="260254" y="438150"/>
                </a:lnTo>
                <a:lnTo>
                  <a:pt x="398279" y="438150"/>
                </a:lnTo>
                <a:lnTo>
                  <a:pt x="394851" y="439420"/>
                </a:lnTo>
                <a:lnTo>
                  <a:pt x="387665" y="440690"/>
                </a:lnTo>
                <a:lnTo>
                  <a:pt x="374420" y="443230"/>
                </a:lnTo>
                <a:lnTo>
                  <a:pt x="367889" y="445770"/>
                </a:lnTo>
                <a:lnTo>
                  <a:pt x="361338" y="447040"/>
                </a:lnTo>
                <a:lnTo>
                  <a:pt x="353879" y="447040"/>
                </a:lnTo>
                <a:lnTo>
                  <a:pt x="332961" y="450850"/>
                </a:lnTo>
                <a:lnTo>
                  <a:pt x="324042" y="453390"/>
                </a:lnTo>
                <a:lnTo>
                  <a:pt x="320531" y="455930"/>
                </a:lnTo>
                <a:close/>
              </a:path>
              <a:path w="628014" h="455929">
                <a:moveTo>
                  <a:pt x="357609" y="449580"/>
                </a:moveTo>
                <a:lnTo>
                  <a:pt x="356292" y="447040"/>
                </a:lnTo>
                <a:lnTo>
                  <a:pt x="361338" y="447040"/>
                </a:lnTo>
                <a:lnTo>
                  <a:pt x="359583" y="448310"/>
                </a:lnTo>
                <a:lnTo>
                  <a:pt x="357609" y="449580"/>
                </a:lnTo>
                <a:close/>
              </a:path>
            </a:pathLst>
          </a:custGeom>
          <a:solidFill>
            <a:srgbClr val="FF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11055" y="5386639"/>
            <a:ext cx="3527425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95">
                <a:solidFill>
                  <a:srgbClr val="916F4A"/>
                </a:solidFill>
                <a:latin typeface="Microsoft Sans Serif"/>
                <a:cs typeface="Microsoft Sans Serif"/>
              </a:rPr>
              <a:t>To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20">
                <a:solidFill>
                  <a:srgbClr val="916F4A"/>
                </a:solidFill>
                <a:latin typeface="Microsoft Sans Serif"/>
                <a:cs typeface="Microsoft Sans Serif"/>
              </a:rPr>
              <a:t>ha</a:t>
            </a:r>
            <a:r>
              <a:rPr dirty="0" sz="2000" spc="20">
                <a:solidFill>
                  <a:srgbClr val="916F4A"/>
                </a:solidFill>
                <a:latin typeface="Tahoma"/>
                <a:cs typeface="Tahoma"/>
              </a:rPr>
              <a:t>v</a:t>
            </a:r>
            <a:r>
              <a:rPr dirty="0" sz="2100" spc="2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5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st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anda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d</a:t>
            </a:r>
            <a:r>
              <a:rPr dirty="0" sz="2100" spc="5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60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pon</a:t>
            </a:r>
            <a:r>
              <a:rPr dirty="0" sz="2000" spc="60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60">
                <a:solidFill>
                  <a:srgbClr val="916F4A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055" y="6747595"/>
            <a:ext cx="303149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65">
                <a:solidFill>
                  <a:srgbClr val="916F4A"/>
                </a:solidFill>
                <a:latin typeface="Microsoft Sans Serif"/>
                <a:cs typeface="Microsoft Sans Serif"/>
              </a:rPr>
              <a:t>No</a:t>
            </a:r>
            <a:r>
              <a:rPr dirty="0" sz="2000" spc="65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000" spc="-2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000" spc="7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75">
                <a:solidFill>
                  <a:srgbClr val="916F4A"/>
                </a:solidFill>
                <a:latin typeface="Microsoft Sans Serif"/>
                <a:cs typeface="Microsoft Sans Serif"/>
              </a:rPr>
              <a:t>el</a:t>
            </a:r>
            <a:r>
              <a:rPr dirty="0" sz="2000" spc="75">
                <a:solidFill>
                  <a:srgbClr val="916F4A"/>
                </a:solidFill>
                <a:latin typeface="Tahoma"/>
                <a:cs typeface="Tahoma"/>
              </a:rPr>
              <a:t>y</a:t>
            </a:r>
            <a:r>
              <a:rPr dirty="0" sz="2000" spc="-15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100" spc="75">
                <a:solidFill>
                  <a:srgbClr val="916F4A"/>
                </a:solidFill>
                <a:latin typeface="Microsoft Sans Serif"/>
                <a:cs typeface="Microsoft Sans Serif"/>
              </a:rPr>
              <a:t>on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916F4A"/>
                </a:solidFill>
                <a:latin typeface="Microsoft Sans Serif"/>
                <a:cs typeface="Microsoft Sans Serif"/>
              </a:rPr>
              <a:t>he</a:t>
            </a:r>
            <a:r>
              <a:rPr dirty="0" sz="2100" spc="5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backend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8861" y="6720972"/>
            <a:ext cx="628015" cy="455930"/>
          </a:xfrm>
          <a:custGeom>
            <a:avLst/>
            <a:gdLst/>
            <a:ahLst/>
            <a:cxnLst/>
            <a:rect l="l" t="t" r="r" b="b"/>
            <a:pathLst>
              <a:path w="628014" h="455929">
                <a:moveTo>
                  <a:pt x="454142" y="50800"/>
                </a:moveTo>
                <a:lnTo>
                  <a:pt x="123956" y="50800"/>
                </a:lnTo>
                <a:lnTo>
                  <a:pt x="137367" y="45720"/>
                </a:lnTo>
                <a:lnTo>
                  <a:pt x="150941" y="43180"/>
                </a:lnTo>
                <a:lnTo>
                  <a:pt x="162353" y="40640"/>
                </a:lnTo>
                <a:lnTo>
                  <a:pt x="173457" y="36830"/>
                </a:lnTo>
                <a:lnTo>
                  <a:pt x="184107" y="31750"/>
                </a:lnTo>
                <a:lnTo>
                  <a:pt x="194162" y="25400"/>
                </a:lnTo>
                <a:lnTo>
                  <a:pt x="204000" y="20320"/>
                </a:lnTo>
                <a:lnTo>
                  <a:pt x="224829" y="12700"/>
                </a:lnTo>
                <a:lnTo>
                  <a:pt x="235407" y="10160"/>
                </a:lnTo>
                <a:lnTo>
                  <a:pt x="247399" y="6350"/>
                </a:lnTo>
                <a:lnTo>
                  <a:pt x="310604" y="0"/>
                </a:lnTo>
                <a:lnTo>
                  <a:pt x="356649" y="0"/>
                </a:lnTo>
                <a:lnTo>
                  <a:pt x="366662" y="1270"/>
                </a:lnTo>
                <a:lnTo>
                  <a:pt x="376696" y="1270"/>
                </a:lnTo>
                <a:lnTo>
                  <a:pt x="384594" y="2540"/>
                </a:lnTo>
                <a:lnTo>
                  <a:pt x="392492" y="2540"/>
                </a:lnTo>
                <a:lnTo>
                  <a:pt x="400390" y="3810"/>
                </a:lnTo>
                <a:lnTo>
                  <a:pt x="415748" y="3810"/>
                </a:lnTo>
                <a:lnTo>
                  <a:pt x="419258" y="5080"/>
                </a:lnTo>
                <a:lnTo>
                  <a:pt x="423865" y="6350"/>
                </a:lnTo>
                <a:lnTo>
                  <a:pt x="434396" y="6350"/>
                </a:lnTo>
                <a:lnTo>
                  <a:pt x="435713" y="7620"/>
                </a:lnTo>
                <a:lnTo>
                  <a:pt x="439662" y="7620"/>
                </a:lnTo>
                <a:lnTo>
                  <a:pt x="442514" y="8890"/>
                </a:lnTo>
                <a:lnTo>
                  <a:pt x="445146" y="10160"/>
                </a:lnTo>
                <a:lnTo>
                  <a:pt x="447340" y="12700"/>
                </a:lnTo>
                <a:lnTo>
                  <a:pt x="449973" y="16510"/>
                </a:lnTo>
                <a:lnTo>
                  <a:pt x="453264" y="19050"/>
                </a:lnTo>
                <a:lnTo>
                  <a:pt x="457213" y="20320"/>
                </a:lnTo>
                <a:lnTo>
                  <a:pt x="481867" y="33020"/>
                </a:lnTo>
                <a:lnTo>
                  <a:pt x="490773" y="38100"/>
                </a:lnTo>
                <a:lnTo>
                  <a:pt x="458529" y="38100"/>
                </a:lnTo>
                <a:lnTo>
                  <a:pt x="456116" y="39370"/>
                </a:lnTo>
                <a:lnTo>
                  <a:pt x="452825" y="39370"/>
                </a:lnTo>
                <a:lnTo>
                  <a:pt x="455019" y="40640"/>
                </a:lnTo>
                <a:lnTo>
                  <a:pt x="456555" y="41910"/>
                </a:lnTo>
                <a:lnTo>
                  <a:pt x="456336" y="43180"/>
                </a:lnTo>
                <a:lnTo>
                  <a:pt x="454142" y="50800"/>
                </a:lnTo>
                <a:close/>
              </a:path>
              <a:path w="628014" h="455929">
                <a:moveTo>
                  <a:pt x="434396" y="6350"/>
                </a:moveTo>
                <a:lnTo>
                  <a:pt x="425182" y="6350"/>
                </a:lnTo>
                <a:lnTo>
                  <a:pt x="425401" y="5080"/>
                </a:lnTo>
                <a:lnTo>
                  <a:pt x="428911" y="0"/>
                </a:lnTo>
                <a:lnTo>
                  <a:pt x="431544" y="3810"/>
                </a:lnTo>
                <a:lnTo>
                  <a:pt x="434396" y="6350"/>
                </a:lnTo>
                <a:close/>
              </a:path>
              <a:path w="628014" h="455929">
                <a:moveTo>
                  <a:pt x="415748" y="3810"/>
                </a:moveTo>
                <a:lnTo>
                  <a:pt x="401268" y="3810"/>
                </a:lnTo>
                <a:lnTo>
                  <a:pt x="402365" y="2540"/>
                </a:lnTo>
                <a:lnTo>
                  <a:pt x="412018" y="2540"/>
                </a:lnTo>
                <a:lnTo>
                  <a:pt x="415748" y="3810"/>
                </a:lnTo>
                <a:close/>
              </a:path>
              <a:path w="628014" h="455929">
                <a:moveTo>
                  <a:pt x="439662" y="7620"/>
                </a:moveTo>
                <a:lnTo>
                  <a:pt x="435713" y="7620"/>
                </a:lnTo>
                <a:lnTo>
                  <a:pt x="438126" y="6350"/>
                </a:lnTo>
                <a:lnTo>
                  <a:pt x="439662" y="7620"/>
                </a:lnTo>
                <a:close/>
              </a:path>
              <a:path w="628014" h="455929">
                <a:moveTo>
                  <a:pt x="538169" y="52070"/>
                </a:moveTo>
                <a:lnTo>
                  <a:pt x="484637" y="52070"/>
                </a:lnTo>
                <a:lnTo>
                  <a:pt x="485295" y="49530"/>
                </a:lnTo>
                <a:lnTo>
                  <a:pt x="460285" y="39370"/>
                </a:lnTo>
                <a:lnTo>
                  <a:pt x="458529" y="38100"/>
                </a:lnTo>
                <a:lnTo>
                  <a:pt x="490773" y="38100"/>
                </a:lnTo>
                <a:lnTo>
                  <a:pt x="506357" y="46990"/>
                </a:lnTo>
                <a:lnTo>
                  <a:pt x="510525" y="48260"/>
                </a:lnTo>
                <a:lnTo>
                  <a:pt x="513816" y="50800"/>
                </a:lnTo>
                <a:lnTo>
                  <a:pt x="534439" y="50800"/>
                </a:lnTo>
                <a:lnTo>
                  <a:pt x="538169" y="52070"/>
                </a:lnTo>
                <a:close/>
              </a:path>
              <a:path w="628014" h="455929">
                <a:moveTo>
                  <a:pt x="547603" y="52070"/>
                </a:moveTo>
                <a:lnTo>
                  <a:pt x="538169" y="52070"/>
                </a:lnTo>
                <a:lnTo>
                  <a:pt x="540143" y="50800"/>
                </a:lnTo>
                <a:lnTo>
                  <a:pt x="541240" y="46990"/>
                </a:lnTo>
                <a:lnTo>
                  <a:pt x="542995" y="49530"/>
                </a:lnTo>
                <a:lnTo>
                  <a:pt x="545189" y="50800"/>
                </a:lnTo>
                <a:lnTo>
                  <a:pt x="547603" y="52070"/>
                </a:lnTo>
                <a:close/>
              </a:path>
              <a:path w="628014" h="455929">
                <a:moveTo>
                  <a:pt x="464014" y="50800"/>
                </a:moveTo>
                <a:lnTo>
                  <a:pt x="454142" y="50800"/>
                </a:lnTo>
                <a:lnTo>
                  <a:pt x="459626" y="49530"/>
                </a:lnTo>
                <a:lnTo>
                  <a:pt x="464014" y="50800"/>
                </a:lnTo>
                <a:close/>
              </a:path>
              <a:path w="628014" h="455929">
                <a:moveTo>
                  <a:pt x="534439" y="50800"/>
                </a:moveTo>
                <a:lnTo>
                  <a:pt x="513816" y="50800"/>
                </a:lnTo>
                <a:lnTo>
                  <a:pt x="519301" y="49530"/>
                </a:lnTo>
                <a:lnTo>
                  <a:pt x="529612" y="49530"/>
                </a:lnTo>
                <a:lnTo>
                  <a:pt x="534439" y="50800"/>
                </a:lnTo>
                <a:close/>
              </a:path>
              <a:path w="628014" h="455929">
                <a:moveTo>
                  <a:pt x="554075" y="52070"/>
                </a:moveTo>
                <a:lnTo>
                  <a:pt x="548700" y="52070"/>
                </a:lnTo>
                <a:lnTo>
                  <a:pt x="550893" y="50800"/>
                </a:lnTo>
                <a:lnTo>
                  <a:pt x="552429" y="49530"/>
                </a:lnTo>
                <a:lnTo>
                  <a:pt x="553526" y="50800"/>
                </a:lnTo>
                <a:lnTo>
                  <a:pt x="554075" y="52070"/>
                </a:lnTo>
                <a:close/>
              </a:path>
              <a:path w="628014" h="455929">
                <a:moveTo>
                  <a:pt x="616416" y="185420"/>
                </a:moveTo>
                <a:lnTo>
                  <a:pt x="16673" y="185420"/>
                </a:lnTo>
                <a:lnTo>
                  <a:pt x="19745" y="184150"/>
                </a:lnTo>
                <a:lnTo>
                  <a:pt x="20403" y="182880"/>
                </a:lnTo>
                <a:lnTo>
                  <a:pt x="23255" y="177800"/>
                </a:lnTo>
                <a:lnTo>
                  <a:pt x="28082" y="176530"/>
                </a:lnTo>
                <a:lnTo>
                  <a:pt x="36199" y="176530"/>
                </a:lnTo>
                <a:lnTo>
                  <a:pt x="39051" y="173990"/>
                </a:lnTo>
                <a:lnTo>
                  <a:pt x="41026" y="166370"/>
                </a:lnTo>
                <a:lnTo>
                  <a:pt x="42562" y="161290"/>
                </a:lnTo>
                <a:lnTo>
                  <a:pt x="43878" y="156210"/>
                </a:lnTo>
                <a:lnTo>
                  <a:pt x="66030" y="114300"/>
                </a:lnTo>
                <a:lnTo>
                  <a:pt x="107282" y="72390"/>
                </a:lnTo>
                <a:lnTo>
                  <a:pt x="104218" y="67310"/>
                </a:lnTo>
                <a:lnTo>
                  <a:pt x="104485" y="62230"/>
                </a:lnTo>
                <a:lnTo>
                  <a:pt x="107961" y="57150"/>
                </a:lnTo>
                <a:lnTo>
                  <a:pt x="114522" y="54610"/>
                </a:lnTo>
                <a:lnTo>
                  <a:pt x="114303" y="54610"/>
                </a:lnTo>
                <a:lnTo>
                  <a:pt x="114303" y="53340"/>
                </a:lnTo>
                <a:lnTo>
                  <a:pt x="118033" y="52070"/>
                </a:lnTo>
                <a:lnTo>
                  <a:pt x="121104" y="50800"/>
                </a:lnTo>
                <a:lnTo>
                  <a:pt x="467963" y="50800"/>
                </a:lnTo>
                <a:lnTo>
                  <a:pt x="475642" y="52070"/>
                </a:lnTo>
                <a:lnTo>
                  <a:pt x="554075" y="52070"/>
                </a:lnTo>
                <a:lnTo>
                  <a:pt x="554623" y="53340"/>
                </a:lnTo>
                <a:lnTo>
                  <a:pt x="563399" y="53340"/>
                </a:lnTo>
                <a:lnTo>
                  <a:pt x="567787" y="58420"/>
                </a:lnTo>
                <a:lnTo>
                  <a:pt x="570858" y="63500"/>
                </a:lnTo>
                <a:lnTo>
                  <a:pt x="570419" y="66040"/>
                </a:lnTo>
                <a:lnTo>
                  <a:pt x="570419" y="68580"/>
                </a:lnTo>
                <a:lnTo>
                  <a:pt x="570639" y="71120"/>
                </a:lnTo>
                <a:lnTo>
                  <a:pt x="571516" y="74930"/>
                </a:lnTo>
                <a:lnTo>
                  <a:pt x="574149" y="82550"/>
                </a:lnTo>
                <a:lnTo>
                  <a:pt x="574368" y="82550"/>
                </a:lnTo>
                <a:lnTo>
                  <a:pt x="571516" y="88900"/>
                </a:lnTo>
                <a:lnTo>
                  <a:pt x="118033" y="88900"/>
                </a:lnTo>
                <a:lnTo>
                  <a:pt x="116570" y="91440"/>
                </a:lnTo>
                <a:lnTo>
                  <a:pt x="108379" y="91440"/>
                </a:lnTo>
                <a:lnTo>
                  <a:pt x="81175" y="116840"/>
                </a:lnTo>
                <a:lnTo>
                  <a:pt x="82491" y="119380"/>
                </a:lnTo>
                <a:lnTo>
                  <a:pt x="581931" y="119380"/>
                </a:lnTo>
                <a:lnTo>
                  <a:pt x="584330" y="124460"/>
                </a:lnTo>
                <a:lnTo>
                  <a:pt x="587806" y="130810"/>
                </a:lnTo>
                <a:lnTo>
                  <a:pt x="591529" y="138430"/>
                </a:lnTo>
                <a:lnTo>
                  <a:pt x="595869" y="144780"/>
                </a:lnTo>
                <a:lnTo>
                  <a:pt x="600037" y="151130"/>
                </a:lnTo>
                <a:lnTo>
                  <a:pt x="602012" y="157480"/>
                </a:lnTo>
                <a:lnTo>
                  <a:pt x="602835" y="158750"/>
                </a:lnTo>
                <a:lnTo>
                  <a:pt x="60552" y="158750"/>
                </a:lnTo>
                <a:lnTo>
                  <a:pt x="55945" y="168910"/>
                </a:lnTo>
                <a:lnTo>
                  <a:pt x="62088" y="170180"/>
                </a:lnTo>
                <a:lnTo>
                  <a:pt x="609457" y="170180"/>
                </a:lnTo>
                <a:lnTo>
                  <a:pt x="613365" y="179070"/>
                </a:lnTo>
                <a:lnTo>
                  <a:pt x="616416" y="185420"/>
                </a:lnTo>
                <a:close/>
              </a:path>
              <a:path w="628014" h="455929">
                <a:moveTo>
                  <a:pt x="576233" y="97790"/>
                </a:moveTo>
                <a:lnTo>
                  <a:pt x="119130" y="97790"/>
                </a:lnTo>
                <a:lnTo>
                  <a:pt x="119130" y="90170"/>
                </a:lnTo>
                <a:lnTo>
                  <a:pt x="118033" y="88900"/>
                </a:lnTo>
                <a:lnTo>
                  <a:pt x="571516" y="88900"/>
                </a:lnTo>
                <a:lnTo>
                  <a:pt x="576562" y="93980"/>
                </a:lnTo>
                <a:lnTo>
                  <a:pt x="576233" y="97790"/>
                </a:lnTo>
                <a:close/>
              </a:path>
              <a:path w="628014" h="455929">
                <a:moveTo>
                  <a:pt x="581931" y="119380"/>
                </a:moveTo>
                <a:lnTo>
                  <a:pt x="82491" y="119380"/>
                </a:lnTo>
                <a:lnTo>
                  <a:pt x="88415" y="115570"/>
                </a:lnTo>
                <a:lnTo>
                  <a:pt x="93241" y="113030"/>
                </a:lnTo>
                <a:lnTo>
                  <a:pt x="97848" y="109220"/>
                </a:lnTo>
                <a:lnTo>
                  <a:pt x="102675" y="106680"/>
                </a:lnTo>
                <a:lnTo>
                  <a:pt x="109476" y="104140"/>
                </a:lnTo>
                <a:lnTo>
                  <a:pt x="111231" y="99060"/>
                </a:lnTo>
                <a:lnTo>
                  <a:pt x="108379" y="91440"/>
                </a:lnTo>
                <a:lnTo>
                  <a:pt x="116570" y="91440"/>
                </a:lnTo>
                <a:lnTo>
                  <a:pt x="115839" y="92710"/>
                </a:lnTo>
                <a:lnTo>
                  <a:pt x="115180" y="95250"/>
                </a:lnTo>
                <a:lnTo>
                  <a:pt x="114961" y="95250"/>
                </a:lnTo>
                <a:lnTo>
                  <a:pt x="117374" y="96520"/>
                </a:lnTo>
                <a:lnTo>
                  <a:pt x="119130" y="97790"/>
                </a:lnTo>
                <a:lnTo>
                  <a:pt x="576233" y="97790"/>
                </a:lnTo>
                <a:lnTo>
                  <a:pt x="576124" y="99060"/>
                </a:lnTo>
                <a:lnTo>
                  <a:pt x="575465" y="101600"/>
                </a:lnTo>
                <a:lnTo>
                  <a:pt x="574588" y="102870"/>
                </a:lnTo>
                <a:lnTo>
                  <a:pt x="573491" y="105410"/>
                </a:lnTo>
                <a:lnTo>
                  <a:pt x="573930" y="106680"/>
                </a:lnTo>
                <a:lnTo>
                  <a:pt x="575685" y="109220"/>
                </a:lnTo>
                <a:lnTo>
                  <a:pt x="575575" y="113030"/>
                </a:lnTo>
                <a:lnTo>
                  <a:pt x="575465" y="115570"/>
                </a:lnTo>
                <a:lnTo>
                  <a:pt x="578537" y="116840"/>
                </a:lnTo>
                <a:lnTo>
                  <a:pt x="580731" y="116840"/>
                </a:lnTo>
                <a:lnTo>
                  <a:pt x="581931" y="119380"/>
                </a:lnTo>
                <a:close/>
              </a:path>
              <a:path w="628014" h="455929">
                <a:moveTo>
                  <a:pt x="609457" y="170180"/>
                </a:moveTo>
                <a:lnTo>
                  <a:pt x="62088" y="170180"/>
                </a:lnTo>
                <a:lnTo>
                  <a:pt x="62746" y="168910"/>
                </a:lnTo>
                <a:lnTo>
                  <a:pt x="62088" y="160020"/>
                </a:lnTo>
                <a:lnTo>
                  <a:pt x="60552" y="158750"/>
                </a:lnTo>
                <a:lnTo>
                  <a:pt x="602835" y="158750"/>
                </a:lnTo>
                <a:lnTo>
                  <a:pt x="605303" y="162560"/>
                </a:lnTo>
                <a:lnTo>
                  <a:pt x="609457" y="170180"/>
                </a:lnTo>
                <a:close/>
              </a:path>
              <a:path w="628014" h="455929">
                <a:moveTo>
                  <a:pt x="626803" y="218440"/>
                </a:moveTo>
                <a:lnTo>
                  <a:pt x="7239" y="218440"/>
                </a:lnTo>
                <a:lnTo>
                  <a:pt x="10092" y="212090"/>
                </a:lnTo>
                <a:lnTo>
                  <a:pt x="1974" y="208280"/>
                </a:lnTo>
                <a:lnTo>
                  <a:pt x="5484" y="207010"/>
                </a:lnTo>
                <a:lnTo>
                  <a:pt x="877" y="204470"/>
                </a:lnTo>
                <a:lnTo>
                  <a:pt x="0" y="198120"/>
                </a:lnTo>
                <a:lnTo>
                  <a:pt x="3949" y="193040"/>
                </a:lnTo>
                <a:lnTo>
                  <a:pt x="4607" y="191770"/>
                </a:lnTo>
                <a:lnTo>
                  <a:pt x="5265" y="191770"/>
                </a:lnTo>
                <a:lnTo>
                  <a:pt x="7020" y="190500"/>
                </a:lnTo>
                <a:lnTo>
                  <a:pt x="8336" y="187960"/>
                </a:lnTo>
                <a:lnTo>
                  <a:pt x="11408" y="185420"/>
                </a:lnTo>
                <a:lnTo>
                  <a:pt x="12724" y="182880"/>
                </a:lnTo>
                <a:lnTo>
                  <a:pt x="16673" y="185420"/>
                </a:lnTo>
                <a:lnTo>
                  <a:pt x="616416" y="185420"/>
                </a:lnTo>
                <a:lnTo>
                  <a:pt x="617026" y="186690"/>
                </a:lnTo>
                <a:lnTo>
                  <a:pt x="620441" y="194310"/>
                </a:lnTo>
                <a:lnTo>
                  <a:pt x="623512" y="201930"/>
                </a:lnTo>
                <a:lnTo>
                  <a:pt x="624609" y="209550"/>
                </a:lnTo>
                <a:lnTo>
                  <a:pt x="626364" y="217170"/>
                </a:lnTo>
                <a:lnTo>
                  <a:pt x="626803" y="218440"/>
                </a:lnTo>
                <a:close/>
              </a:path>
              <a:path w="628014" h="455929">
                <a:moveTo>
                  <a:pt x="8775" y="231140"/>
                </a:moveTo>
                <a:lnTo>
                  <a:pt x="7020" y="228600"/>
                </a:lnTo>
                <a:lnTo>
                  <a:pt x="6581" y="227330"/>
                </a:lnTo>
                <a:lnTo>
                  <a:pt x="5046" y="226060"/>
                </a:lnTo>
                <a:lnTo>
                  <a:pt x="3949" y="223520"/>
                </a:lnTo>
                <a:lnTo>
                  <a:pt x="3071" y="220980"/>
                </a:lnTo>
                <a:lnTo>
                  <a:pt x="2632" y="218440"/>
                </a:lnTo>
                <a:lnTo>
                  <a:pt x="2413" y="215900"/>
                </a:lnTo>
                <a:lnTo>
                  <a:pt x="2632" y="213360"/>
                </a:lnTo>
                <a:lnTo>
                  <a:pt x="3949" y="213360"/>
                </a:lnTo>
                <a:lnTo>
                  <a:pt x="7239" y="218440"/>
                </a:lnTo>
                <a:lnTo>
                  <a:pt x="626803" y="218440"/>
                </a:lnTo>
                <a:lnTo>
                  <a:pt x="627461" y="222250"/>
                </a:lnTo>
                <a:lnTo>
                  <a:pt x="624829" y="223520"/>
                </a:lnTo>
                <a:lnTo>
                  <a:pt x="623732" y="224790"/>
                </a:lnTo>
                <a:lnTo>
                  <a:pt x="624755" y="227330"/>
                </a:lnTo>
                <a:lnTo>
                  <a:pt x="13602" y="227330"/>
                </a:lnTo>
                <a:lnTo>
                  <a:pt x="8775" y="231140"/>
                </a:lnTo>
                <a:close/>
              </a:path>
              <a:path w="628014" h="455929">
                <a:moveTo>
                  <a:pt x="23548" y="232410"/>
                </a:moveTo>
                <a:lnTo>
                  <a:pt x="17990" y="232410"/>
                </a:lnTo>
                <a:lnTo>
                  <a:pt x="16454" y="227330"/>
                </a:lnTo>
                <a:lnTo>
                  <a:pt x="25449" y="227330"/>
                </a:lnTo>
                <a:lnTo>
                  <a:pt x="23548" y="232410"/>
                </a:lnTo>
                <a:close/>
              </a:path>
              <a:path w="628014" h="455929">
                <a:moveTo>
                  <a:pt x="26765" y="300990"/>
                </a:moveTo>
                <a:lnTo>
                  <a:pt x="26765" y="298450"/>
                </a:lnTo>
                <a:lnTo>
                  <a:pt x="26985" y="298450"/>
                </a:lnTo>
                <a:lnTo>
                  <a:pt x="26985" y="297180"/>
                </a:lnTo>
                <a:lnTo>
                  <a:pt x="27204" y="293370"/>
                </a:lnTo>
                <a:lnTo>
                  <a:pt x="30934" y="292100"/>
                </a:lnTo>
                <a:lnTo>
                  <a:pt x="31811" y="292100"/>
                </a:lnTo>
                <a:lnTo>
                  <a:pt x="32031" y="290830"/>
                </a:lnTo>
                <a:lnTo>
                  <a:pt x="32689" y="289560"/>
                </a:lnTo>
                <a:lnTo>
                  <a:pt x="39710" y="281940"/>
                </a:lnTo>
                <a:lnTo>
                  <a:pt x="44317" y="276860"/>
                </a:lnTo>
                <a:lnTo>
                  <a:pt x="41026" y="265430"/>
                </a:lnTo>
                <a:lnTo>
                  <a:pt x="16015" y="259080"/>
                </a:lnTo>
                <a:lnTo>
                  <a:pt x="25449" y="252730"/>
                </a:lnTo>
                <a:lnTo>
                  <a:pt x="22378" y="248920"/>
                </a:lnTo>
                <a:lnTo>
                  <a:pt x="18867" y="246380"/>
                </a:lnTo>
                <a:lnTo>
                  <a:pt x="24571" y="241300"/>
                </a:lnTo>
                <a:lnTo>
                  <a:pt x="26985" y="238760"/>
                </a:lnTo>
                <a:lnTo>
                  <a:pt x="27862" y="233680"/>
                </a:lnTo>
                <a:lnTo>
                  <a:pt x="25449" y="227330"/>
                </a:lnTo>
                <a:lnTo>
                  <a:pt x="624755" y="227330"/>
                </a:lnTo>
                <a:lnTo>
                  <a:pt x="625267" y="228600"/>
                </a:lnTo>
                <a:lnTo>
                  <a:pt x="626803" y="233680"/>
                </a:lnTo>
                <a:lnTo>
                  <a:pt x="627022" y="238760"/>
                </a:lnTo>
                <a:lnTo>
                  <a:pt x="626145" y="243840"/>
                </a:lnTo>
                <a:lnTo>
                  <a:pt x="624942" y="250190"/>
                </a:lnTo>
                <a:lnTo>
                  <a:pt x="623430" y="256540"/>
                </a:lnTo>
                <a:lnTo>
                  <a:pt x="621795" y="262890"/>
                </a:lnTo>
                <a:lnTo>
                  <a:pt x="620221" y="269240"/>
                </a:lnTo>
                <a:lnTo>
                  <a:pt x="619783" y="271780"/>
                </a:lnTo>
                <a:lnTo>
                  <a:pt x="619783" y="273050"/>
                </a:lnTo>
                <a:lnTo>
                  <a:pt x="620002" y="274320"/>
                </a:lnTo>
                <a:lnTo>
                  <a:pt x="619783" y="276860"/>
                </a:lnTo>
                <a:lnTo>
                  <a:pt x="619344" y="278130"/>
                </a:lnTo>
                <a:lnTo>
                  <a:pt x="615820" y="284480"/>
                </a:lnTo>
                <a:lnTo>
                  <a:pt x="608607" y="297180"/>
                </a:lnTo>
                <a:lnTo>
                  <a:pt x="607198" y="299720"/>
                </a:lnTo>
                <a:lnTo>
                  <a:pt x="28301" y="299720"/>
                </a:lnTo>
                <a:lnTo>
                  <a:pt x="26765" y="300990"/>
                </a:lnTo>
                <a:close/>
              </a:path>
              <a:path w="628014" h="455929">
                <a:moveTo>
                  <a:pt x="23072" y="233680"/>
                </a:moveTo>
                <a:lnTo>
                  <a:pt x="11189" y="233680"/>
                </a:lnTo>
                <a:lnTo>
                  <a:pt x="14699" y="229870"/>
                </a:lnTo>
                <a:lnTo>
                  <a:pt x="17990" y="232410"/>
                </a:lnTo>
                <a:lnTo>
                  <a:pt x="23548" y="232410"/>
                </a:lnTo>
                <a:lnTo>
                  <a:pt x="23072" y="233680"/>
                </a:lnTo>
                <a:close/>
              </a:path>
              <a:path w="628014" h="455929">
                <a:moveTo>
                  <a:pt x="19745" y="242570"/>
                </a:moveTo>
                <a:lnTo>
                  <a:pt x="3071" y="233680"/>
                </a:lnTo>
                <a:lnTo>
                  <a:pt x="8556" y="231140"/>
                </a:lnTo>
                <a:lnTo>
                  <a:pt x="11189" y="233680"/>
                </a:lnTo>
                <a:lnTo>
                  <a:pt x="23072" y="233680"/>
                </a:lnTo>
                <a:lnTo>
                  <a:pt x="19745" y="242570"/>
                </a:lnTo>
                <a:close/>
              </a:path>
              <a:path w="628014" h="455929">
                <a:moveTo>
                  <a:pt x="32250" y="326390"/>
                </a:moveTo>
                <a:lnTo>
                  <a:pt x="37296" y="323850"/>
                </a:lnTo>
                <a:lnTo>
                  <a:pt x="34444" y="318770"/>
                </a:lnTo>
                <a:lnTo>
                  <a:pt x="35760" y="316230"/>
                </a:lnTo>
                <a:lnTo>
                  <a:pt x="37954" y="309880"/>
                </a:lnTo>
                <a:lnTo>
                  <a:pt x="35760" y="302260"/>
                </a:lnTo>
                <a:lnTo>
                  <a:pt x="31592" y="299720"/>
                </a:lnTo>
                <a:lnTo>
                  <a:pt x="607198" y="299720"/>
                </a:lnTo>
                <a:lnTo>
                  <a:pt x="605083" y="303530"/>
                </a:lnTo>
                <a:lnTo>
                  <a:pt x="603986" y="306070"/>
                </a:lnTo>
                <a:lnTo>
                  <a:pt x="602889" y="307340"/>
                </a:lnTo>
                <a:lnTo>
                  <a:pt x="601573" y="309880"/>
                </a:lnTo>
                <a:lnTo>
                  <a:pt x="589493" y="325120"/>
                </a:lnTo>
                <a:lnTo>
                  <a:pt x="36199" y="325120"/>
                </a:lnTo>
                <a:lnTo>
                  <a:pt x="32250" y="326390"/>
                </a:lnTo>
                <a:close/>
              </a:path>
              <a:path w="628014" h="455929">
                <a:moveTo>
                  <a:pt x="30276" y="314960"/>
                </a:moveTo>
                <a:lnTo>
                  <a:pt x="25668" y="314960"/>
                </a:lnTo>
                <a:lnTo>
                  <a:pt x="22158" y="306070"/>
                </a:lnTo>
                <a:lnTo>
                  <a:pt x="22378" y="304800"/>
                </a:lnTo>
                <a:lnTo>
                  <a:pt x="23694" y="302260"/>
                </a:lnTo>
                <a:lnTo>
                  <a:pt x="24133" y="300990"/>
                </a:lnTo>
                <a:lnTo>
                  <a:pt x="26327" y="300990"/>
                </a:lnTo>
                <a:lnTo>
                  <a:pt x="25668" y="302260"/>
                </a:lnTo>
                <a:lnTo>
                  <a:pt x="25888" y="303530"/>
                </a:lnTo>
                <a:lnTo>
                  <a:pt x="27643" y="306070"/>
                </a:lnTo>
                <a:lnTo>
                  <a:pt x="28740" y="307340"/>
                </a:lnTo>
                <a:lnTo>
                  <a:pt x="25010" y="309880"/>
                </a:lnTo>
                <a:lnTo>
                  <a:pt x="30276" y="314960"/>
                </a:lnTo>
                <a:close/>
              </a:path>
              <a:path w="628014" h="455929">
                <a:moveTo>
                  <a:pt x="71082" y="363220"/>
                </a:moveTo>
                <a:lnTo>
                  <a:pt x="61210" y="363220"/>
                </a:lnTo>
                <a:lnTo>
                  <a:pt x="59674" y="361950"/>
                </a:lnTo>
                <a:lnTo>
                  <a:pt x="55505" y="360680"/>
                </a:lnTo>
                <a:lnTo>
                  <a:pt x="47169" y="356870"/>
                </a:lnTo>
                <a:lnTo>
                  <a:pt x="46510" y="356870"/>
                </a:lnTo>
                <a:lnTo>
                  <a:pt x="46510" y="355600"/>
                </a:lnTo>
                <a:lnTo>
                  <a:pt x="48924" y="349250"/>
                </a:lnTo>
                <a:lnTo>
                  <a:pt x="43000" y="345440"/>
                </a:lnTo>
                <a:lnTo>
                  <a:pt x="41684" y="340360"/>
                </a:lnTo>
                <a:lnTo>
                  <a:pt x="41903" y="337820"/>
                </a:lnTo>
                <a:lnTo>
                  <a:pt x="43000" y="334010"/>
                </a:lnTo>
                <a:lnTo>
                  <a:pt x="41903" y="331470"/>
                </a:lnTo>
                <a:lnTo>
                  <a:pt x="40148" y="327660"/>
                </a:lnTo>
                <a:lnTo>
                  <a:pt x="36199" y="325120"/>
                </a:lnTo>
                <a:lnTo>
                  <a:pt x="589493" y="325120"/>
                </a:lnTo>
                <a:lnTo>
                  <a:pt x="584460" y="331470"/>
                </a:lnTo>
                <a:lnTo>
                  <a:pt x="580511" y="336550"/>
                </a:lnTo>
                <a:lnTo>
                  <a:pt x="571736" y="346710"/>
                </a:lnTo>
                <a:lnTo>
                  <a:pt x="566690" y="350520"/>
                </a:lnTo>
                <a:lnTo>
                  <a:pt x="561644" y="355600"/>
                </a:lnTo>
                <a:lnTo>
                  <a:pt x="557987" y="358140"/>
                </a:lnTo>
                <a:lnTo>
                  <a:pt x="84685" y="358140"/>
                </a:lnTo>
                <a:lnTo>
                  <a:pt x="80077" y="359410"/>
                </a:lnTo>
                <a:lnTo>
                  <a:pt x="75690" y="361950"/>
                </a:lnTo>
                <a:lnTo>
                  <a:pt x="71082" y="363220"/>
                </a:lnTo>
                <a:close/>
              </a:path>
              <a:path w="628014" h="455929">
                <a:moveTo>
                  <a:pt x="94557" y="383540"/>
                </a:moveTo>
                <a:lnTo>
                  <a:pt x="94777" y="379730"/>
                </a:lnTo>
                <a:lnTo>
                  <a:pt x="95874" y="375920"/>
                </a:lnTo>
                <a:lnTo>
                  <a:pt x="92583" y="369570"/>
                </a:lnTo>
                <a:lnTo>
                  <a:pt x="93241" y="361950"/>
                </a:lnTo>
                <a:lnTo>
                  <a:pt x="85343" y="361950"/>
                </a:lnTo>
                <a:lnTo>
                  <a:pt x="85123" y="359410"/>
                </a:lnTo>
                <a:lnTo>
                  <a:pt x="84685" y="358140"/>
                </a:lnTo>
                <a:lnTo>
                  <a:pt x="557987" y="358140"/>
                </a:lnTo>
                <a:lnTo>
                  <a:pt x="556159" y="359410"/>
                </a:lnTo>
                <a:lnTo>
                  <a:pt x="547362" y="367030"/>
                </a:lnTo>
                <a:lnTo>
                  <a:pt x="538607" y="373380"/>
                </a:lnTo>
                <a:lnTo>
                  <a:pt x="531174" y="379730"/>
                </a:lnTo>
                <a:lnTo>
                  <a:pt x="101139" y="379730"/>
                </a:lnTo>
                <a:lnTo>
                  <a:pt x="94557" y="383540"/>
                </a:lnTo>
                <a:close/>
              </a:path>
              <a:path w="628014" h="455929">
                <a:moveTo>
                  <a:pt x="106843" y="403860"/>
                </a:moveTo>
                <a:lnTo>
                  <a:pt x="100920" y="398780"/>
                </a:lnTo>
                <a:lnTo>
                  <a:pt x="100042" y="398780"/>
                </a:lnTo>
                <a:lnTo>
                  <a:pt x="99823" y="396240"/>
                </a:lnTo>
                <a:lnTo>
                  <a:pt x="99165" y="394970"/>
                </a:lnTo>
                <a:lnTo>
                  <a:pt x="96532" y="391160"/>
                </a:lnTo>
                <a:lnTo>
                  <a:pt x="102236" y="381000"/>
                </a:lnTo>
                <a:lnTo>
                  <a:pt x="101139" y="379730"/>
                </a:lnTo>
                <a:lnTo>
                  <a:pt x="531174" y="379730"/>
                </a:lnTo>
                <a:lnTo>
                  <a:pt x="529688" y="381000"/>
                </a:lnTo>
                <a:lnTo>
                  <a:pt x="520398" y="387350"/>
                </a:lnTo>
                <a:lnTo>
                  <a:pt x="510110" y="393700"/>
                </a:lnTo>
                <a:lnTo>
                  <a:pt x="496968" y="400050"/>
                </a:lnTo>
                <a:lnTo>
                  <a:pt x="157084" y="400050"/>
                </a:lnTo>
                <a:lnTo>
                  <a:pt x="156646" y="401320"/>
                </a:lnTo>
                <a:lnTo>
                  <a:pt x="131415" y="401320"/>
                </a:lnTo>
                <a:lnTo>
                  <a:pt x="125492" y="402590"/>
                </a:lnTo>
                <a:lnTo>
                  <a:pt x="120007" y="402590"/>
                </a:lnTo>
                <a:lnTo>
                  <a:pt x="106843" y="403860"/>
                </a:lnTo>
                <a:close/>
              </a:path>
              <a:path w="628014" h="455929">
                <a:moveTo>
                  <a:pt x="468727" y="412750"/>
                </a:moveTo>
                <a:lnTo>
                  <a:pt x="177049" y="412750"/>
                </a:lnTo>
                <a:lnTo>
                  <a:pt x="176830" y="411480"/>
                </a:lnTo>
                <a:lnTo>
                  <a:pt x="176830" y="408940"/>
                </a:lnTo>
                <a:lnTo>
                  <a:pt x="176391" y="408940"/>
                </a:lnTo>
                <a:lnTo>
                  <a:pt x="172442" y="407670"/>
                </a:lnTo>
                <a:lnTo>
                  <a:pt x="172003" y="405130"/>
                </a:lnTo>
                <a:lnTo>
                  <a:pt x="171564" y="401320"/>
                </a:lnTo>
                <a:lnTo>
                  <a:pt x="157084" y="400050"/>
                </a:lnTo>
                <a:lnTo>
                  <a:pt x="496968" y="400050"/>
                </a:lnTo>
                <a:lnTo>
                  <a:pt x="478055" y="408940"/>
                </a:lnTo>
                <a:lnTo>
                  <a:pt x="468727" y="412750"/>
                </a:lnTo>
                <a:close/>
              </a:path>
              <a:path w="628014" h="455929">
                <a:moveTo>
                  <a:pt x="189774" y="439420"/>
                </a:moveTo>
                <a:lnTo>
                  <a:pt x="186263" y="435610"/>
                </a:lnTo>
                <a:lnTo>
                  <a:pt x="181875" y="431800"/>
                </a:lnTo>
                <a:lnTo>
                  <a:pt x="176610" y="429260"/>
                </a:lnTo>
                <a:lnTo>
                  <a:pt x="170467" y="425450"/>
                </a:lnTo>
                <a:lnTo>
                  <a:pt x="164763" y="422910"/>
                </a:lnTo>
                <a:lnTo>
                  <a:pt x="150777" y="414020"/>
                </a:lnTo>
                <a:lnTo>
                  <a:pt x="143845" y="410210"/>
                </a:lnTo>
                <a:lnTo>
                  <a:pt x="137119" y="405130"/>
                </a:lnTo>
                <a:lnTo>
                  <a:pt x="131415" y="401320"/>
                </a:lnTo>
                <a:lnTo>
                  <a:pt x="156646" y="401320"/>
                </a:lnTo>
                <a:lnTo>
                  <a:pt x="156207" y="402590"/>
                </a:lnTo>
                <a:lnTo>
                  <a:pt x="175513" y="412750"/>
                </a:lnTo>
                <a:lnTo>
                  <a:pt x="468727" y="412750"/>
                </a:lnTo>
                <a:lnTo>
                  <a:pt x="446819" y="421640"/>
                </a:lnTo>
                <a:lnTo>
                  <a:pt x="277970" y="421640"/>
                </a:lnTo>
                <a:lnTo>
                  <a:pt x="276214" y="424180"/>
                </a:lnTo>
                <a:lnTo>
                  <a:pt x="274130" y="426720"/>
                </a:lnTo>
                <a:lnTo>
                  <a:pt x="260418" y="426720"/>
                </a:lnTo>
                <a:lnTo>
                  <a:pt x="247693" y="430530"/>
                </a:lnTo>
                <a:lnTo>
                  <a:pt x="241550" y="433070"/>
                </a:lnTo>
                <a:lnTo>
                  <a:pt x="247529" y="435610"/>
                </a:lnTo>
                <a:lnTo>
                  <a:pt x="253891" y="436880"/>
                </a:lnTo>
                <a:lnTo>
                  <a:pt x="195697" y="436880"/>
                </a:lnTo>
                <a:lnTo>
                  <a:pt x="189774" y="439420"/>
                </a:lnTo>
                <a:close/>
              </a:path>
              <a:path w="628014" h="455929">
                <a:moveTo>
                  <a:pt x="398279" y="438150"/>
                </a:moveTo>
                <a:lnTo>
                  <a:pt x="275364" y="438150"/>
                </a:lnTo>
                <a:lnTo>
                  <a:pt x="288500" y="436880"/>
                </a:lnTo>
                <a:lnTo>
                  <a:pt x="288939" y="434340"/>
                </a:lnTo>
                <a:lnTo>
                  <a:pt x="288939" y="433070"/>
                </a:lnTo>
                <a:lnTo>
                  <a:pt x="288720" y="431800"/>
                </a:lnTo>
                <a:lnTo>
                  <a:pt x="287623" y="431800"/>
                </a:lnTo>
                <a:lnTo>
                  <a:pt x="287184" y="430530"/>
                </a:lnTo>
                <a:lnTo>
                  <a:pt x="286087" y="426720"/>
                </a:lnTo>
                <a:lnTo>
                  <a:pt x="277970" y="421640"/>
                </a:lnTo>
                <a:lnTo>
                  <a:pt x="446819" y="421640"/>
                </a:lnTo>
                <a:lnTo>
                  <a:pt x="431006" y="426720"/>
                </a:lnTo>
                <a:lnTo>
                  <a:pt x="415089" y="433070"/>
                </a:lnTo>
                <a:lnTo>
                  <a:pt x="408398" y="434340"/>
                </a:lnTo>
                <a:lnTo>
                  <a:pt x="398279" y="438150"/>
                </a:lnTo>
                <a:close/>
              </a:path>
              <a:path w="628014" h="455929">
                <a:moveTo>
                  <a:pt x="272046" y="429260"/>
                </a:moveTo>
                <a:lnTo>
                  <a:pt x="267877" y="427990"/>
                </a:lnTo>
                <a:lnTo>
                  <a:pt x="263051" y="426720"/>
                </a:lnTo>
                <a:lnTo>
                  <a:pt x="274130" y="426720"/>
                </a:lnTo>
                <a:lnTo>
                  <a:pt x="272046" y="429260"/>
                </a:lnTo>
                <a:close/>
              </a:path>
              <a:path w="628014" h="455929">
                <a:moveTo>
                  <a:pt x="320531" y="455930"/>
                </a:moveTo>
                <a:lnTo>
                  <a:pt x="319434" y="452120"/>
                </a:lnTo>
                <a:lnTo>
                  <a:pt x="269194" y="452120"/>
                </a:lnTo>
                <a:lnTo>
                  <a:pt x="257514" y="449580"/>
                </a:lnTo>
                <a:lnTo>
                  <a:pt x="234238" y="447040"/>
                </a:lnTo>
                <a:lnTo>
                  <a:pt x="222682" y="444500"/>
                </a:lnTo>
                <a:lnTo>
                  <a:pt x="215004" y="443230"/>
                </a:lnTo>
                <a:lnTo>
                  <a:pt x="207764" y="440690"/>
                </a:lnTo>
                <a:lnTo>
                  <a:pt x="200304" y="438150"/>
                </a:lnTo>
                <a:lnTo>
                  <a:pt x="198769" y="436880"/>
                </a:lnTo>
                <a:lnTo>
                  <a:pt x="253891" y="436880"/>
                </a:lnTo>
                <a:lnTo>
                  <a:pt x="260254" y="438150"/>
                </a:lnTo>
                <a:lnTo>
                  <a:pt x="398279" y="438150"/>
                </a:lnTo>
                <a:lnTo>
                  <a:pt x="394851" y="439420"/>
                </a:lnTo>
                <a:lnTo>
                  <a:pt x="387665" y="440690"/>
                </a:lnTo>
                <a:lnTo>
                  <a:pt x="374420" y="443230"/>
                </a:lnTo>
                <a:lnTo>
                  <a:pt x="367889" y="445770"/>
                </a:lnTo>
                <a:lnTo>
                  <a:pt x="361338" y="447040"/>
                </a:lnTo>
                <a:lnTo>
                  <a:pt x="353879" y="447040"/>
                </a:lnTo>
                <a:lnTo>
                  <a:pt x="332961" y="450850"/>
                </a:lnTo>
                <a:lnTo>
                  <a:pt x="324042" y="453390"/>
                </a:lnTo>
                <a:lnTo>
                  <a:pt x="320531" y="455930"/>
                </a:lnTo>
                <a:close/>
              </a:path>
              <a:path w="628014" h="455929">
                <a:moveTo>
                  <a:pt x="357609" y="449580"/>
                </a:moveTo>
                <a:lnTo>
                  <a:pt x="356292" y="447040"/>
                </a:lnTo>
                <a:lnTo>
                  <a:pt x="361338" y="447040"/>
                </a:lnTo>
                <a:lnTo>
                  <a:pt x="359583" y="448310"/>
                </a:lnTo>
                <a:lnTo>
                  <a:pt x="357609" y="449580"/>
                </a:lnTo>
                <a:close/>
              </a:path>
            </a:pathLst>
          </a:custGeom>
          <a:solidFill>
            <a:srgbClr val="FF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373541"/>
            <a:ext cx="4015740" cy="1536700"/>
          </a:xfrm>
          <a:custGeom>
            <a:avLst/>
            <a:gdLst/>
            <a:ahLst/>
            <a:cxnLst/>
            <a:rect l="l" t="t" r="r" b="b"/>
            <a:pathLst>
              <a:path w="4015740" h="1536700">
                <a:moveTo>
                  <a:pt x="3599747" y="554"/>
                </a:moveTo>
                <a:lnTo>
                  <a:pt x="3598874" y="0"/>
                </a:lnTo>
                <a:lnTo>
                  <a:pt x="3599722" y="0"/>
                </a:lnTo>
                <a:lnTo>
                  <a:pt x="3599747" y="554"/>
                </a:lnTo>
                <a:close/>
              </a:path>
              <a:path w="4015740" h="1536700">
                <a:moveTo>
                  <a:pt x="3688994" y="25400"/>
                </a:moveTo>
                <a:lnTo>
                  <a:pt x="3601729" y="25400"/>
                </a:lnTo>
                <a:lnTo>
                  <a:pt x="3600882" y="12700"/>
                </a:lnTo>
                <a:lnTo>
                  <a:pt x="3618861" y="12700"/>
                </a:lnTo>
                <a:lnTo>
                  <a:pt x="3640276" y="0"/>
                </a:lnTo>
                <a:lnTo>
                  <a:pt x="3688994" y="25400"/>
                </a:lnTo>
                <a:close/>
              </a:path>
              <a:path w="4015740" h="1536700">
                <a:moveTo>
                  <a:pt x="3618861" y="12700"/>
                </a:moveTo>
                <a:lnTo>
                  <a:pt x="3600302" y="12700"/>
                </a:lnTo>
                <a:lnTo>
                  <a:pt x="3599747" y="554"/>
                </a:lnTo>
                <a:lnTo>
                  <a:pt x="3618861" y="12700"/>
                </a:lnTo>
                <a:close/>
              </a:path>
              <a:path w="4015740" h="1536700">
                <a:moveTo>
                  <a:pt x="3758770" y="25400"/>
                </a:moveTo>
                <a:lnTo>
                  <a:pt x="3714758" y="25400"/>
                </a:lnTo>
                <a:lnTo>
                  <a:pt x="3743066" y="12700"/>
                </a:lnTo>
                <a:lnTo>
                  <a:pt x="3749847" y="12700"/>
                </a:lnTo>
                <a:lnTo>
                  <a:pt x="3758770" y="25400"/>
                </a:lnTo>
                <a:close/>
              </a:path>
              <a:path w="4015740" h="1536700">
                <a:moveTo>
                  <a:pt x="3940080" y="63500"/>
                </a:moveTo>
                <a:lnTo>
                  <a:pt x="3221978" y="63500"/>
                </a:lnTo>
                <a:lnTo>
                  <a:pt x="3220483" y="38100"/>
                </a:lnTo>
                <a:lnTo>
                  <a:pt x="3249081" y="38100"/>
                </a:lnTo>
                <a:lnTo>
                  <a:pt x="3254813" y="25400"/>
                </a:lnTo>
                <a:lnTo>
                  <a:pt x="3276473" y="25400"/>
                </a:lnTo>
                <a:lnTo>
                  <a:pt x="3297464" y="38100"/>
                </a:lnTo>
                <a:lnTo>
                  <a:pt x="3319258" y="50800"/>
                </a:lnTo>
                <a:lnTo>
                  <a:pt x="3912687" y="50800"/>
                </a:lnTo>
                <a:lnTo>
                  <a:pt x="3940080" y="63500"/>
                </a:lnTo>
                <a:close/>
              </a:path>
              <a:path w="4015740" h="1536700">
                <a:moveTo>
                  <a:pt x="3426130" y="38100"/>
                </a:moveTo>
                <a:lnTo>
                  <a:pt x="3420420" y="38100"/>
                </a:lnTo>
                <a:lnTo>
                  <a:pt x="3423275" y="25400"/>
                </a:lnTo>
                <a:lnTo>
                  <a:pt x="3426130" y="38100"/>
                </a:lnTo>
                <a:close/>
              </a:path>
              <a:path w="4015740" h="1536700">
                <a:moveTo>
                  <a:pt x="3793033" y="38100"/>
                </a:moveTo>
                <a:lnTo>
                  <a:pt x="3563183" y="38100"/>
                </a:lnTo>
                <a:lnTo>
                  <a:pt x="3582456" y="25400"/>
                </a:lnTo>
                <a:lnTo>
                  <a:pt x="3785895" y="25400"/>
                </a:lnTo>
                <a:lnTo>
                  <a:pt x="3793033" y="38100"/>
                </a:lnTo>
                <a:close/>
              </a:path>
              <a:path w="4015740" h="1536700">
                <a:moveTo>
                  <a:pt x="3864794" y="38100"/>
                </a:moveTo>
                <a:lnTo>
                  <a:pt x="3793033" y="38100"/>
                </a:lnTo>
                <a:lnTo>
                  <a:pt x="3798743" y="25400"/>
                </a:lnTo>
                <a:lnTo>
                  <a:pt x="3843893" y="25400"/>
                </a:lnTo>
                <a:lnTo>
                  <a:pt x="3864794" y="38100"/>
                </a:lnTo>
                <a:close/>
              </a:path>
              <a:path w="4015740" h="1536700">
                <a:moveTo>
                  <a:pt x="3912687" y="50800"/>
                </a:moveTo>
                <a:lnTo>
                  <a:pt x="3319258" y="50800"/>
                </a:lnTo>
                <a:lnTo>
                  <a:pt x="3343327" y="38100"/>
                </a:lnTo>
                <a:lnTo>
                  <a:pt x="3885830" y="38100"/>
                </a:lnTo>
                <a:lnTo>
                  <a:pt x="3912687" y="50800"/>
                </a:lnTo>
                <a:close/>
              </a:path>
              <a:path w="4015740" h="1536700">
                <a:moveTo>
                  <a:pt x="3028443" y="88900"/>
                </a:moveTo>
                <a:lnTo>
                  <a:pt x="2997838" y="88900"/>
                </a:lnTo>
                <a:lnTo>
                  <a:pt x="2990700" y="50800"/>
                </a:lnTo>
                <a:lnTo>
                  <a:pt x="3008367" y="63500"/>
                </a:lnTo>
                <a:lnTo>
                  <a:pt x="3020680" y="63500"/>
                </a:lnTo>
                <a:lnTo>
                  <a:pt x="3027640" y="76200"/>
                </a:lnTo>
                <a:lnTo>
                  <a:pt x="3028443" y="88900"/>
                </a:lnTo>
                <a:close/>
              </a:path>
              <a:path w="4015740" h="1536700">
                <a:moveTo>
                  <a:pt x="4008250" y="76200"/>
                </a:moveTo>
                <a:lnTo>
                  <a:pt x="3079214" y="76200"/>
                </a:lnTo>
                <a:lnTo>
                  <a:pt x="3083497" y="50800"/>
                </a:lnTo>
                <a:lnTo>
                  <a:pt x="3097773" y="63500"/>
                </a:lnTo>
                <a:lnTo>
                  <a:pt x="4003699" y="63500"/>
                </a:lnTo>
                <a:lnTo>
                  <a:pt x="4008250" y="76200"/>
                </a:lnTo>
                <a:close/>
              </a:path>
              <a:path w="4015740" h="1536700">
                <a:moveTo>
                  <a:pt x="4003699" y="63500"/>
                </a:moveTo>
                <a:lnTo>
                  <a:pt x="3968544" y="63500"/>
                </a:lnTo>
                <a:lnTo>
                  <a:pt x="3998613" y="50800"/>
                </a:lnTo>
                <a:lnTo>
                  <a:pt x="4003699" y="63500"/>
                </a:lnTo>
                <a:close/>
              </a:path>
              <a:path w="4015740" h="1536700">
                <a:moveTo>
                  <a:pt x="4001469" y="127000"/>
                </a:moveTo>
                <a:lnTo>
                  <a:pt x="2810818" y="127000"/>
                </a:lnTo>
                <a:lnTo>
                  <a:pt x="2822172" y="114300"/>
                </a:lnTo>
                <a:lnTo>
                  <a:pt x="2820276" y="101600"/>
                </a:lnTo>
                <a:lnTo>
                  <a:pt x="2815435" y="88900"/>
                </a:lnTo>
                <a:lnTo>
                  <a:pt x="2817956" y="76200"/>
                </a:lnTo>
                <a:lnTo>
                  <a:pt x="2875062" y="114300"/>
                </a:lnTo>
                <a:lnTo>
                  <a:pt x="3987192" y="114300"/>
                </a:lnTo>
                <a:lnTo>
                  <a:pt x="4001469" y="127000"/>
                </a:lnTo>
                <a:close/>
              </a:path>
              <a:path w="4015740" h="1536700">
                <a:moveTo>
                  <a:pt x="3029247" y="101600"/>
                </a:moveTo>
                <a:lnTo>
                  <a:pt x="2951864" y="101600"/>
                </a:lnTo>
                <a:lnTo>
                  <a:pt x="2963397" y="88900"/>
                </a:lnTo>
                <a:lnTo>
                  <a:pt x="2976803" y="76200"/>
                </a:lnTo>
                <a:lnTo>
                  <a:pt x="2997838" y="88900"/>
                </a:lnTo>
                <a:lnTo>
                  <a:pt x="3028443" y="88900"/>
                </a:lnTo>
                <a:lnTo>
                  <a:pt x="3029247" y="101600"/>
                </a:lnTo>
                <a:close/>
              </a:path>
              <a:path w="4015740" h="1536700">
                <a:moveTo>
                  <a:pt x="3987192" y="114300"/>
                </a:moveTo>
                <a:lnTo>
                  <a:pt x="2875062" y="114300"/>
                </a:lnTo>
                <a:lnTo>
                  <a:pt x="2890877" y="101600"/>
                </a:lnTo>
                <a:lnTo>
                  <a:pt x="3036385" y="101600"/>
                </a:lnTo>
                <a:lnTo>
                  <a:pt x="3044951" y="76200"/>
                </a:lnTo>
                <a:lnTo>
                  <a:pt x="4012265" y="76200"/>
                </a:lnTo>
                <a:lnTo>
                  <a:pt x="4015745" y="88900"/>
                </a:lnTo>
                <a:lnTo>
                  <a:pt x="3987192" y="114300"/>
                </a:lnTo>
                <a:close/>
              </a:path>
              <a:path w="4015740" h="1536700">
                <a:moveTo>
                  <a:pt x="2546704" y="127000"/>
                </a:moveTo>
                <a:lnTo>
                  <a:pt x="2484378" y="127000"/>
                </a:lnTo>
                <a:lnTo>
                  <a:pt x="2503160" y="114300"/>
                </a:lnTo>
                <a:lnTo>
                  <a:pt x="2540992" y="114300"/>
                </a:lnTo>
                <a:lnTo>
                  <a:pt x="2546704" y="127000"/>
                </a:lnTo>
                <a:close/>
              </a:path>
              <a:path w="4015740" h="1536700">
                <a:moveTo>
                  <a:pt x="4015745" y="139700"/>
                </a:moveTo>
                <a:lnTo>
                  <a:pt x="2754248" y="139700"/>
                </a:lnTo>
                <a:lnTo>
                  <a:pt x="2772026" y="127000"/>
                </a:lnTo>
                <a:lnTo>
                  <a:pt x="2789403" y="114300"/>
                </a:lnTo>
                <a:lnTo>
                  <a:pt x="2810818" y="127000"/>
                </a:lnTo>
                <a:lnTo>
                  <a:pt x="4001469" y="127000"/>
                </a:lnTo>
                <a:lnTo>
                  <a:pt x="4015745" y="139700"/>
                </a:lnTo>
                <a:close/>
              </a:path>
              <a:path w="4015740" h="1536700">
                <a:moveTo>
                  <a:pt x="2361111" y="165100"/>
                </a:moveTo>
                <a:lnTo>
                  <a:pt x="2326848" y="152400"/>
                </a:lnTo>
                <a:lnTo>
                  <a:pt x="2328275" y="139700"/>
                </a:lnTo>
                <a:lnTo>
                  <a:pt x="2359683" y="127000"/>
                </a:lnTo>
                <a:lnTo>
                  <a:pt x="2359906" y="139700"/>
                </a:lnTo>
                <a:lnTo>
                  <a:pt x="2360888" y="152400"/>
                </a:lnTo>
                <a:lnTo>
                  <a:pt x="2361111" y="165100"/>
                </a:lnTo>
                <a:close/>
              </a:path>
              <a:path w="4015740" h="1536700">
                <a:moveTo>
                  <a:pt x="2595244" y="152400"/>
                </a:moveTo>
                <a:lnTo>
                  <a:pt x="2440879" y="152400"/>
                </a:lnTo>
                <a:lnTo>
                  <a:pt x="2448196" y="139700"/>
                </a:lnTo>
                <a:lnTo>
                  <a:pt x="2452479" y="127000"/>
                </a:lnTo>
                <a:lnTo>
                  <a:pt x="2563970" y="127000"/>
                </a:lnTo>
                <a:lnTo>
                  <a:pt x="2569547" y="139700"/>
                </a:lnTo>
                <a:lnTo>
                  <a:pt x="2586678" y="139700"/>
                </a:lnTo>
                <a:lnTo>
                  <a:pt x="2595244" y="152400"/>
                </a:lnTo>
                <a:close/>
              </a:path>
              <a:path w="4015740" h="1536700">
                <a:moveTo>
                  <a:pt x="3977199" y="203200"/>
                </a:moveTo>
                <a:lnTo>
                  <a:pt x="2396801" y="203200"/>
                </a:lnTo>
                <a:lnTo>
                  <a:pt x="2393611" y="190500"/>
                </a:lnTo>
                <a:lnTo>
                  <a:pt x="2387767" y="177800"/>
                </a:lnTo>
                <a:lnTo>
                  <a:pt x="2385380" y="165100"/>
                </a:lnTo>
                <a:lnTo>
                  <a:pt x="2385380" y="152400"/>
                </a:lnTo>
                <a:lnTo>
                  <a:pt x="2386808" y="139700"/>
                </a:lnTo>
                <a:lnTo>
                  <a:pt x="2392362" y="139700"/>
                </a:lnTo>
                <a:lnTo>
                  <a:pt x="2398050" y="152400"/>
                </a:lnTo>
                <a:lnTo>
                  <a:pt x="2410765" y="152400"/>
                </a:lnTo>
                <a:lnTo>
                  <a:pt x="2412505" y="165100"/>
                </a:lnTo>
                <a:lnTo>
                  <a:pt x="2414245" y="165100"/>
                </a:lnTo>
                <a:lnTo>
                  <a:pt x="2416788" y="177800"/>
                </a:lnTo>
                <a:lnTo>
                  <a:pt x="4007536" y="177800"/>
                </a:lnTo>
                <a:lnTo>
                  <a:pt x="3994241" y="190500"/>
                </a:lnTo>
                <a:lnTo>
                  <a:pt x="3977199" y="203200"/>
                </a:lnTo>
                <a:close/>
              </a:path>
              <a:path w="4015740" h="1536700">
                <a:moveTo>
                  <a:pt x="2665199" y="152400"/>
                </a:moveTo>
                <a:lnTo>
                  <a:pt x="2599527" y="152400"/>
                </a:lnTo>
                <a:lnTo>
                  <a:pt x="2621432" y="139700"/>
                </a:lnTo>
                <a:lnTo>
                  <a:pt x="2648111" y="139700"/>
                </a:lnTo>
                <a:lnTo>
                  <a:pt x="2665199" y="152400"/>
                </a:lnTo>
                <a:close/>
              </a:path>
              <a:path w="4015740" h="1536700">
                <a:moveTo>
                  <a:pt x="4007536" y="177800"/>
                </a:moveTo>
                <a:lnTo>
                  <a:pt x="2416788" y="177800"/>
                </a:lnTo>
                <a:lnTo>
                  <a:pt x="2425711" y="165100"/>
                </a:lnTo>
                <a:lnTo>
                  <a:pt x="2433563" y="152400"/>
                </a:lnTo>
                <a:lnTo>
                  <a:pt x="2665199" y="152400"/>
                </a:lnTo>
                <a:lnTo>
                  <a:pt x="2665199" y="139700"/>
                </a:lnTo>
                <a:lnTo>
                  <a:pt x="4014318" y="139700"/>
                </a:lnTo>
                <a:lnTo>
                  <a:pt x="4014318" y="152400"/>
                </a:lnTo>
                <a:lnTo>
                  <a:pt x="4014942" y="165100"/>
                </a:lnTo>
                <a:lnTo>
                  <a:pt x="4007536" y="177800"/>
                </a:lnTo>
                <a:close/>
              </a:path>
              <a:path w="4015740" h="1536700">
                <a:moveTo>
                  <a:pt x="3908672" y="241300"/>
                </a:moveTo>
                <a:lnTo>
                  <a:pt x="2299722" y="241300"/>
                </a:lnTo>
                <a:lnTo>
                  <a:pt x="2278307" y="165100"/>
                </a:lnTo>
                <a:lnTo>
                  <a:pt x="2284018" y="165100"/>
                </a:lnTo>
                <a:lnTo>
                  <a:pt x="2321136" y="190500"/>
                </a:lnTo>
                <a:lnTo>
                  <a:pt x="2313998" y="190500"/>
                </a:lnTo>
                <a:lnTo>
                  <a:pt x="2319709" y="203200"/>
                </a:lnTo>
                <a:lnTo>
                  <a:pt x="3963279" y="203200"/>
                </a:lnTo>
                <a:lnTo>
                  <a:pt x="3957123" y="215900"/>
                </a:lnTo>
                <a:lnTo>
                  <a:pt x="3951501" y="215900"/>
                </a:lnTo>
                <a:lnTo>
                  <a:pt x="3908672" y="241300"/>
                </a:lnTo>
                <a:close/>
              </a:path>
              <a:path w="4015740" h="1536700">
                <a:moveTo>
                  <a:pt x="2381632" y="190500"/>
                </a:moveTo>
                <a:lnTo>
                  <a:pt x="2353816" y="190500"/>
                </a:lnTo>
                <a:lnTo>
                  <a:pt x="2359504" y="177800"/>
                </a:lnTo>
                <a:lnTo>
                  <a:pt x="2375721" y="177800"/>
                </a:lnTo>
                <a:lnTo>
                  <a:pt x="2381632" y="190500"/>
                </a:lnTo>
                <a:close/>
              </a:path>
              <a:path w="4015740" h="1536700">
                <a:moveTo>
                  <a:pt x="2396801" y="203200"/>
                </a:moveTo>
                <a:lnTo>
                  <a:pt x="2342551" y="203200"/>
                </a:lnTo>
                <a:lnTo>
                  <a:pt x="2348261" y="190500"/>
                </a:lnTo>
                <a:lnTo>
                  <a:pt x="2388347" y="190500"/>
                </a:lnTo>
                <a:lnTo>
                  <a:pt x="2396801" y="203200"/>
                </a:lnTo>
                <a:close/>
              </a:path>
              <a:path w="4015740" h="1536700">
                <a:moveTo>
                  <a:pt x="3757811" y="330200"/>
                </a:moveTo>
                <a:lnTo>
                  <a:pt x="1877141" y="330200"/>
                </a:lnTo>
                <a:lnTo>
                  <a:pt x="1908549" y="266700"/>
                </a:lnTo>
                <a:lnTo>
                  <a:pt x="1868575" y="228600"/>
                </a:lnTo>
                <a:lnTo>
                  <a:pt x="1874285" y="215900"/>
                </a:lnTo>
                <a:lnTo>
                  <a:pt x="1934246" y="266700"/>
                </a:lnTo>
                <a:lnTo>
                  <a:pt x="1921553" y="279400"/>
                </a:lnTo>
                <a:lnTo>
                  <a:pt x="1918363" y="292100"/>
                </a:lnTo>
                <a:lnTo>
                  <a:pt x="1925613" y="292100"/>
                </a:lnTo>
                <a:lnTo>
                  <a:pt x="1944239" y="317500"/>
                </a:lnTo>
                <a:lnTo>
                  <a:pt x="3777329" y="317500"/>
                </a:lnTo>
                <a:lnTo>
                  <a:pt x="3757811" y="330200"/>
                </a:lnTo>
                <a:close/>
              </a:path>
              <a:path w="4015740" h="1536700">
                <a:moveTo>
                  <a:pt x="2222629" y="254000"/>
                </a:moveTo>
                <a:lnTo>
                  <a:pt x="2169940" y="254000"/>
                </a:lnTo>
                <a:lnTo>
                  <a:pt x="2183012" y="241300"/>
                </a:lnTo>
                <a:lnTo>
                  <a:pt x="2195548" y="228600"/>
                </a:lnTo>
                <a:lnTo>
                  <a:pt x="2204070" y="215900"/>
                </a:lnTo>
                <a:lnTo>
                  <a:pt x="2222629" y="254000"/>
                </a:lnTo>
                <a:close/>
              </a:path>
              <a:path w="4015740" h="1536700">
                <a:moveTo>
                  <a:pt x="2114128" y="241300"/>
                </a:moveTo>
                <a:lnTo>
                  <a:pt x="2058562" y="241300"/>
                </a:lnTo>
                <a:lnTo>
                  <a:pt x="2059878" y="228600"/>
                </a:lnTo>
                <a:lnTo>
                  <a:pt x="2114128" y="241300"/>
                </a:lnTo>
                <a:close/>
              </a:path>
              <a:path w="4015740" h="1536700">
                <a:moveTo>
                  <a:pt x="2146451" y="241300"/>
                </a:moveTo>
                <a:lnTo>
                  <a:pt x="2123475" y="241300"/>
                </a:lnTo>
                <a:lnTo>
                  <a:pt x="2134294" y="228600"/>
                </a:lnTo>
                <a:lnTo>
                  <a:pt x="2146451" y="241300"/>
                </a:lnTo>
                <a:close/>
              </a:path>
              <a:path w="4015740" h="1536700">
                <a:moveTo>
                  <a:pt x="3792498" y="317500"/>
                </a:moveTo>
                <a:lnTo>
                  <a:pt x="1944239" y="317500"/>
                </a:lnTo>
                <a:lnTo>
                  <a:pt x="1962174" y="292100"/>
                </a:lnTo>
                <a:lnTo>
                  <a:pt x="1987069" y="292100"/>
                </a:lnTo>
                <a:lnTo>
                  <a:pt x="2010892" y="279400"/>
                </a:lnTo>
                <a:lnTo>
                  <a:pt x="2025615" y="266700"/>
                </a:lnTo>
                <a:lnTo>
                  <a:pt x="2052740" y="254000"/>
                </a:lnTo>
                <a:lnTo>
                  <a:pt x="2222629" y="254000"/>
                </a:lnTo>
                <a:lnTo>
                  <a:pt x="2239025" y="241300"/>
                </a:lnTo>
                <a:lnTo>
                  <a:pt x="2256357" y="228600"/>
                </a:lnTo>
                <a:lnTo>
                  <a:pt x="2275028" y="228600"/>
                </a:lnTo>
                <a:lnTo>
                  <a:pt x="2295439" y="241300"/>
                </a:lnTo>
                <a:lnTo>
                  <a:pt x="3908672" y="241300"/>
                </a:lnTo>
                <a:lnTo>
                  <a:pt x="3904590" y="254000"/>
                </a:lnTo>
                <a:lnTo>
                  <a:pt x="3896359" y="266700"/>
                </a:lnTo>
                <a:lnTo>
                  <a:pt x="3883577" y="279400"/>
                </a:lnTo>
                <a:lnTo>
                  <a:pt x="3823014" y="279400"/>
                </a:lnTo>
                <a:lnTo>
                  <a:pt x="3819088" y="304800"/>
                </a:lnTo>
                <a:lnTo>
                  <a:pt x="3807667" y="304800"/>
                </a:lnTo>
                <a:lnTo>
                  <a:pt x="3792498" y="317500"/>
                </a:lnTo>
                <a:close/>
              </a:path>
              <a:path w="4015740" h="1536700">
                <a:moveTo>
                  <a:pt x="2169940" y="254000"/>
                </a:moveTo>
                <a:lnTo>
                  <a:pt x="2054859" y="254000"/>
                </a:lnTo>
                <a:lnTo>
                  <a:pt x="2056844" y="241300"/>
                </a:lnTo>
                <a:lnTo>
                  <a:pt x="2159813" y="241300"/>
                </a:lnTo>
                <a:lnTo>
                  <a:pt x="2169940" y="254000"/>
                </a:lnTo>
                <a:close/>
              </a:path>
              <a:path w="4015740" h="1536700">
                <a:moveTo>
                  <a:pt x="1680127" y="279400"/>
                </a:moveTo>
                <a:lnTo>
                  <a:pt x="1630160" y="279400"/>
                </a:lnTo>
                <a:lnTo>
                  <a:pt x="1640979" y="266700"/>
                </a:lnTo>
                <a:lnTo>
                  <a:pt x="1665293" y="266700"/>
                </a:lnTo>
                <a:lnTo>
                  <a:pt x="1680127" y="279400"/>
                </a:lnTo>
                <a:close/>
              </a:path>
              <a:path w="4015740" h="1536700">
                <a:moveTo>
                  <a:pt x="3845365" y="292100"/>
                </a:moveTo>
                <a:lnTo>
                  <a:pt x="3837290" y="292100"/>
                </a:lnTo>
                <a:lnTo>
                  <a:pt x="3827297" y="279400"/>
                </a:lnTo>
                <a:lnTo>
                  <a:pt x="3852637" y="279400"/>
                </a:lnTo>
                <a:lnTo>
                  <a:pt x="3845365" y="292100"/>
                </a:lnTo>
                <a:close/>
              </a:path>
              <a:path w="4015740" h="1536700">
                <a:moveTo>
                  <a:pt x="3730931" y="368300"/>
                </a:moveTo>
                <a:lnTo>
                  <a:pt x="1690120" y="368300"/>
                </a:lnTo>
                <a:lnTo>
                  <a:pt x="1693332" y="330200"/>
                </a:lnTo>
                <a:lnTo>
                  <a:pt x="1745798" y="330200"/>
                </a:lnTo>
                <a:lnTo>
                  <a:pt x="1725811" y="292100"/>
                </a:lnTo>
                <a:lnTo>
                  <a:pt x="1765785" y="292100"/>
                </a:lnTo>
                <a:lnTo>
                  <a:pt x="1774351" y="304800"/>
                </a:lnTo>
                <a:lnTo>
                  <a:pt x="1778634" y="304800"/>
                </a:lnTo>
                <a:lnTo>
                  <a:pt x="1778634" y="330200"/>
                </a:lnTo>
                <a:lnTo>
                  <a:pt x="1791482" y="342900"/>
                </a:lnTo>
                <a:lnTo>
                  <a:pt x="3697382" y="342900"/>
                </a:lnTo>
                <a:lnTo>
                  <a:pt x="3714290" y="355600"/>
                </a:lnTo>
                <a:lnTo>
                  <a:pt x="3730931" y="368300"/>
                </a:lnTo>
                <a:close/>
              </a:path>
              <a:path w="4015740" h="1536700">
                <a:moveTo>
                  <a:pt x="1877141" y="330200"/>
                </a:moveTo>
                <a:lnTo>
                  <a:pt x="1811804" y="330200"/>
                </a:lnTo>
                <a:lnTo>
                  <a:pt x="1827709" y="317500"/>
                </a:lnTo>
                <a:lnTo>
                  <a:pt x="1843346" y="317500"/>
                </a:lnTo>
                <a:lnTo>
                  <a:pt x="1858581" y="304800"/>
                </a:lnTo>
                <a:lnTo>
                  <a:pt x="1877141" y="330200"/>
                </a:lnTo>
                <a:close/>
              </a:path>
              <a:path w="4015740" h="1536700">
                <a:moveTo>
                  <a:pt x="1547245" y="381000"/>
                </a:moveTo>
                <a:lnTo>
                  <a:pt x="1454560" y="381000"/>
                </a:lnTo>
                <a:lnTo>
                  <a:pt x="1485968" y="317500"/>
                </a:lnTo>
                <a:lnTo>
                  <a:pt x="1495805" y="330200"/>
                </a:lnTo>
                <a:lnTo>
                  <a:pt x="1506847" y="342900"/>
                </a:lnTo>
                <a:lnTo>
                  <a:pt x="1537363" y="342900"/>
                </a:lnTo>
                <a:lnTo>
                  <a:pt x="1537363" y="368300"/>
                </a:lnTo>
                <a:lnTo>
                  <a:pt x="1547245" y="381000"/>
                </a:lnTo>
                <a:close/>
              </a:path>
              <a:path w="4015740" h="1536700">
                <a:moveTo>
                  <a:pt x="1537363" y="342900"/>
                </a:moveTo>
                <a:lnTo>
                  <a:pt x="1520298" y="342900"/>
                </a:lnTo>
                <a:lnTo>
                  <a:pt x="1537363" y="330200"/>
                </a:lnTo>
                <a:lnTo>
                  <a:pt x="1537363" y="342900"/>
                </a:lnTo>
                <a:close/>
              </a:path>
              <a:path w="4015740" h="1536700">
                <a:moveTo>
                  <a:pt x="3764592" y="381000"/>
                </a:moveTo>
                <a:lnTo>
                  <a:pt x="1637632" y="381000"/>
                </a:lnTo>
                <a:lnTo>
                  <a:pt x="1632122" y="368300"/>
                </a:lnTo>
                <a:lnTo>
                  <a:pt x="1626345" y="355600"/>
                </a:lnTo>
                <a:lnTo>
                  <a:pt x="1604461" y="355600"/>
                </a:lnTo>
                <a:lnTo>
                  <a:pt x="1616240" y="342900"/>
                </a:lnTo>
                <a:lnTo>
                  <a:pt x="1631230" y="330200"/>
                </a:lnTo>
                <a:lnTo>
                  <a:pt x="1654250" y="342900"/>
                </a:lnTo>
                <a:lnTo>
                  <a:pt x="1690120" y="368300"/>
                </a:lnTo>
                <a:lnTo>
                  <a:pt x="3767514" y="368300"/>
                </a:lnTo>
                <a:lnTo>
                  <a:pt x="3764592" y="381000"/>
                </a:lnTo>
                <a:close/>
              </a:path>
              <a:path w="4015740" h="1536700">
                <a:moveTo>
                  <a:pt x="3717703" y="342900"/>
                </a:moveTo>
                <a:lnTo>
                  <a:pt x="1791482" y="342900"/>
                </a:lnTo>
                <a:lnTo>
                  <a:pt x="1795765" y="330200"/>
                </a:lnTo>
                <a:lnTo>
                  <a:pt x="3737891" y="330200"/>
                </a:lnTo>
                <a:lnTo>
                  <a:pt x="3717703" y="342900"/>
                </a:lnTo>
                <a:close/>
              </a:path>
              <a:path w="4015740" h="1536700">
                <a:moveTo>
                  <a:pt x="1454560" y="381000"/>
                </a:moveTo>
                <a:lnTo>
                  <a:pt x="1401380" y="381000"/>
                </a:lnTo>
                <a:lnTo>
                  <a:pt x="1415790" y="368300"/>
                </a:lnTo>
                <a:lnTo>
                  <a:pt x="1424579" y="355600"/>
                </a:lnTo>
                <a:lnTo>
                  <a:pt x="1454560" y="381000"/>
                </a:lnTo>
                <a:close/>
              </a:path>
              <a:path w="4015740" h="1536700">
                <a:moveTo>
                  <a:pt x="3767514" y="368300"/>
                </a:moveTo>
                <a:lnTo>
                  <a:pt x="3747572" y="368300"/>
                </a:lnTo>
                <a:lnTo>
                  <a:pt x="3764481" y="355600"/>
                </a:lnTo>
                <a:lnTo>
                  <a:pt x="3769634" y="355600"/>
                </a:lnTo>
                <a:lnTo>
                  <a:pt x="3767514" y="368300"/>
                </a:lnTo>
                <a:close/>
              </a:path>
              <a:path w="4015740" h="1536700">
                <a:moveTo>
                  <a:pt x="1568079" y="393700"/>
                </a:moveTo>
                <a:lnTo>
                  <a:pt x="1361763" y="393700"/>
                </a:lnTo>
                <a:lnTo>
                  <a:pt x="1363191" y="368300"/>
                </a:lnTo>
                <a:lnTo>
                  <a:pt x="1383222" y="381000"/>
                </a:lnTo>
                <a:lnTo>
                  <a:pt x="1557528" y="381000"/>
                </a:lnTo>
                <a:lnTo>
                  <a:pt x="1568079" y="393700"/>
                </a:lnTo>
                <a:close/>
              </a:path>
              <a:path w="4015740" h="1536700">
                <a:moveTo>
                  <a:pt x="3748598" y="406400"/>
                </a:moveTo>
                <a:lnTo>
                  <a:pt x="1584475" y="406400"/>
                </a:lnTo>
                <a:lnTo>
                  <a:pt x="1594468" y="393700"/>
                </a:lnTo>
                <a:lnTo>
                  <a:pt x="1634442" y="393700"/>
                </a:lnTo>
                <a:lnTo>
                  <a:pt x="1643008" y="381000"/>
                </a:lnTo>
                <a:lnTo>
                  <a:pt x="3760198" y="381000"/>
                </a:lnTo>
                <a:lnTo>
                  <a:pt x="3751654" y="393700"/>
                </a:lnTo>
                <a:lnTo>
                  <a:pt x="3748598" y="406400"/>
                </a:lnTo>
                <a:close/>
              </a:path>
              <a:path w="4015740" h="1536700">
                <a:moveTo>
                  <a:pt x="3753595" y="457200"/>
                </a:moveTo>
                <a:lnTo>
                  <a:pt x="1248979" y="457200"/>
                </a:lnTo>
                <a:lnTo>
                  <a:pt x="1261493" y="444500"/>
                </a:lnTo>
                <a:lnTo>
                  <a:pt x="1274141" y="431800"/>
                </a:lnTo>
                <a:lnTo>
                  <a:pt x="1294552" y="431800"/>
                </a:lnTo>
                <a:lnTo>
                  <a:pt x="1330355" y="419100"/>
                </a:lnTo>
                <a:lnTo>
                  <a:pt x="1333210" y="393700"/>
                </a:lnTo>
                <a:lnTo>
                  <a:pt x="1578764" y="393700"/>
                </a:lnTo>
                <a:lnTo>
                  <a:pt x="1584475" y="406400"/>
                </a:lnTo>
                <a:lnTo>
                  <a:pt x="3748598" y="406400"/>
                </a:lnTo>
                <a:lnTo>
                  <a:pt x="3749558" y="419100"/>
                </a:lnTo>
                <a:lnTo>
                  <a:pt x="3753060" y="431800"/>
                </a:lnTo>
                <a:lnTo>
                  <a:pt x="3755402" y="444500"/>
                </a:lnTo>
                <a:lnTo>
                  <a:pt x="3753595" y="457200"/>
                </a:lnTo>
                <a:close/>
              </a:path>
              <a:path w="4015740" h="1536700">
                <a:moveTo>
                  <a:pt x="3735928" y="469900"/>
                </a:moveTo>
                <a:lnTo>
                  <a:pt x="1206150" y="469900"/>
                </a:lnTo>
                <a:lnTo>
                  <a:pt x="1240413" y="419100"/>
                </a:lnTo>
                <a:lnTo>
                  <a:pt x="1248979" y="457200"/>
                </a:lnTo>
                <a:lnTo>
                  <a:pt x="3747238" y="457200"/>
                </a:lnTo>
                <a:lnTo>
                  <a:pt x="3735928" y="469900"/>
                </a:lnTo>
                <a:close/>
              </a:path>
              <a:path w="4015740" h="1536700">
                <a:moveTo>
                  <a:pt x="3663118" y="482600"/>
                </a:moveTo>
                <a:lnTo>
                  <a:pt x="1171887" y="482600"/>
                </a:lnTo>
                <a:lnTo>
                  <a:pt x="1159038" y="469900"/>
                </a:lnTo>
                <a:lnTo>
                  <a:pt x="1199012" y="444500"/>
                </a:lnTo>
                <a:lnTo>
                  <a:pt x="1206150" y="469900"/>
                </a:lnTo>
                <a:lnTo>
                  <a:pt x="3681321" y="469900"/>
                </a:lnTo>
                <a:lnTo>
                  <a:pt x="3663118" y="482600"/>
                </a:lnTo>
                <a:close/>
              </a:path>
              <a:path w="4015740" h="1536700">
                <a:moveTo>
                  <a:pt x="3639562" y="520700"/>
                </a:moveTo>
                <a:lnTo>
                  <a:pt x="845850" y="520700"/>
                </a:lnTo>
                <a:lnTo>
                  <a:pt x="849129" y="508000"/>
                </a:lnTo>
                <a:lnTo>
                  <a:pt x="850668" y="482600"/>
                </a:lnTo>
                <a:lnTo>
                  <a:pt x="874938" y="482600"/>
                </a:lnTo>
                <a:lnTo>
                  <a:pt x="892583" y="495300"/>
                </a:lnTo>
                <a:lnTo>
                  <a:pt x="911164" y="508000"/>
                </a:lnTo>
                <a:lnTo>
                  <a:pt x="3650626" y="508000"/>
                </a:lnTo>
                <a:lnTo>
                  <a:pt x="3639562" y="520700"/>
                </a:lnTo>
                <a:close/>
              </a:path>
              <a:path w="4015740" h="1536700">
                <a:moveTo>
                  <a:pt x="1084801" y="495300"/>
                </a:moveTo>
                <a:lnTo>
                  <a:pt x="1049110" y="495300"/>
                </a:lnTo>
                <a:lnTo>
                  <a:pt x="1057698" y="482600"/>
                </a:lnTo>
                <a:lnTo>
                  <a:pt x="1075410" y="482600"/>
                </a:lnTo>
                <a:lnTo>
                  <a:pt x="1084801" y="495300"/>
                </a:lnTo>
                <a:close/>
              </a:path>
              <a:path w="4015740" h="1536700">
                <a:moveTo>
                  <a:pt x="3650626" y="508000"/>
                </a:moveTo>
                <a:lnTo>
                  <a:pt x="996711" y="508000"/>
                </a:lnTo>
                <a:lnTo>
                  <a:pt x="1013954" y="495300"/>
                </a:lnTo>
                <a:lnTo>
                  <a:pt x="1097650" y="495300"/>
                </a:lnTo>
                <a:lnTo>
                  <a:pt x="1115874" y="482600"/>
                </a:lnTo>
                <a:lnTo>
                  <a:pt x="3653125" y="482600"/>
                </a:lnTo>
                <a:lnTo>
                  <a:pt x="3650626" y="508000"/>
                </a:lnTo>
                <a:close/>
              </a:path>
              <a:path w="4015740" h="1536700">
                <a:moveTo>
                  <a:pt x="996711" y="508000"/>
                </a:moveTo>
                <a:lnTo>
                  <a:pt x="930549" y="508000"/>
                </a:lnTo>
                <a:lnTo>
                  <a:pt x="950603" y="495300"/>
                </a:lnTo>
                <a:lnTo>
                  <a:pt x="977728" y="495300"/>
                </a:lnTo>
                <a:lnTo>
                  <a:pt x="996711" y="508000"/>
                </a:lnTo>
                <a:close/>
              </a:path>
              <a:path w="4015740" h="1536700">
                <a:moveTo>
                  <a:pt x="763582" y="558800"/>
                </a:moveTo>
                <a:lnTo>
                  <a:pt x="700766" y="558800"/>
                </a:lnTo>
                <a:lnTo>
                  <a:pt x="715042" y="533400"/>
                </a:lnTo>
                <a:lnTo>
                  <a:pt x="742167" y="520700"/>
                </a:lnTo>
                <a:lnTo>
                  <a:pt x="747521" y="533400"/>
                </a:lnTo>
                <a:lnTo>
                  <a:pt x="758228" y="546100"/>
                </a:lnTo>
                <a:lnTo>
                  <a:pt x="763582" y="558800"/>
                </a:lnTo>
                <a:close/>
              </a:path>
              <a:path w="4015740" h="1536700">
                <a:moveTo>
                  <a:pt x="816405" y="558800"/>
                </a:moveTo>
                <a:lnTo>
                  <a:pt x="772148" y="558800"/>
                </a:lnTo>
                <a:lnTo>
                  <a:pt x="765010" y="520700"/>
                </a:lnTo>
                <a:lnTo>
                  <a:pt x="803155" y="520700"/>
                </a:lnTo>
                <a:lnTo>
                  <a:pt x="811096" y="546100"/>
                </a:lnTo>
                <a:lnTo>
                  <a:pt x="816405" y="558800"/>
                </a:lnTo>
                <a:close/>
              </a:path>
              <a:path w="4015740" h="1536700">
                <a:moveTo>
                  <a:pt x="3501661" y="558800"/>
                </a:moveTo>
                <a:lnTo>
                  <a:pt x="816405" y="558800"/>
                </a:lnTo>
                <a:lnTo>
                  <a:pt x="829254" y="520700"/>
                </a:lnTo>
                <a:lnTo>
                  <a:pt x="3608868" y="520700"/>
                </a:lnTo>
                <a:lnTo>
                  <a:pt x="3501661" y="558800"/>
                </a:lnTo>
                <a:close/>
              </a:path>
              <a:path w="4015740" h="1536700">
                <a:moveTo>
                  <a:pt x="3382899" y="596900"/>
                </a:moveTo>
                <a:lnTo>
                  <a:pt x="538015" y="596900"/>
                </a:lnTo>
                <a:lnTo>
                  <a:pt x="542298" y="584200"/>
                </a:lnTo>
                <a:lnTo>
                  <a:pt x="627957" y="584200"/>
                </a:lnTo>
                <a:lnTo>
                  <a:pt x="652628" y="571500"/>
                </a:lnTo>
                <a:lnTo>
                  <a:pt x="672213" y="546100"/>
                </a:lnTo>
                <a:lnTo>
                  <a:pt x="675069" y="546100"/>
                </a:lnTo>
                <a:lnTo>
                  <a:pt x="656509" y="533400"/>
                </a:lnTo>
                <a:lnTo>
                  <a:pt x="684103" y="533400"/>
                </a:lnTo>
                <a:lnTo>
                  <a:pt x="689880" y="546100"/>
                </a:lnTo>
                <a:lnTo>
                  <a:pt x="695390" y="558800"/>
                </a:lnTo>
                <a:lnTo>
                  <a:pt x="3430413" y="558800"/>
                </a:lnTo>
                <a:lnTo>
                  <a:pt x="3418010" y="571500"/>
                </a:lnTo>
                <a:lnTo>
                  <a:pt x="3406143" y="584200"/>
                </a:lnTo>
                <a:lnTo>
                  <a:pt x="3382899" y="596900"/>
                </a:lnTo>
                <a:close/>
              </a:path>
              <a:path w="4015740" h="1536700">
                <a:moveTo>
                  <a:pt x="3463248" y="571500"/>
                </a:moveTo>
                <a:lnTo>
                  <a:pt x="3458966" y="571500"/>
                </a:lnTo>
                <a:lnTo>
                  <a:pt x="3443886" y="558800"/>
                </a:lnTo>
                <a:lnTo>
                  <a:pt x="3466104" y="558800"/>
                </a:lnTo>
                <a:lnTo>
                  <a:pt x="3463248" y="571500"/>
                </a:lnTo>
                <a:close/>
              </a:path>
              <a:path w="4015740" h="1536700">
                <a:moveTo>
                  <a:pt x="3332664" y="609600"/>
                </a:moveTo>
                <a:lnTo>
                  <a:pt x="488048" y="609600"/>
                </a:lnTo>
                <a:lnTo>
                  <a:pt x="502324" y="571500"/>
                </a:lnTo>
                <a:lnTo>
                  <a:pt x="538015" y="596900"/>
                </a:lnTo>
                <a:lnTo>
                  <a:pt x="3358317" y="596900"/>
                </a:lnTo>
                <a:lnTo>
                  <a:pt x="3332664" y="609600"/>
                </a:lnTo>
                <a:close/>
              </a:path>
              <a:path w="4015740" h="1536700">
                <a:moveTo>
                  <a:pt x="601144" y="584200"/>
                </a:moveTo>
                <a:lnTo>
                  <a:pt x="545154" y="584200"/>
                </a:lnTo>
                <a:lnTo>
                  <a:pt x="559430" y="571500"/>
                </a:lnTo>
                <a:lnTo>
                  <a:pt x="575134" y="571500"/>
                </a:lnTo>
                <a:lnTo>
                  <a:pt x="601144" y="584200"/>
                </a:lnTo>
                <a:close/>
              </a:path>
              <a:path w="4015740" h="1536700">
                <a:moveTo>
                  <a:pt x="3241161" y="635000"/>
                </a:moveTo>
                <a:lnTo>
                  <a:pt x="439508" y="635000"/>
                </a:lnTo>
                <a:lnTo>
                  <a:pt x="442364" y="584200"/>
                </a:lnTo>
                <a:lnTo>
                  <a:pt x="488048" y="609600"/>
                </a:lnTo>
                <a:lnTo>
                  <a:pt x="3284169" y="609600"/>
                </a:lnTo>
                <a:lnTo>
                  <a:pt x="3241161" y="635000"/>
                </a:lnTo>
                <a:close/>
              </a:path>
              <a:path w="4015740" h="1536700">
                <a:moveTo>
                  <a:pt x="319587" y="622300"/>
                </a:moveTo>
                <a:lnTo>
                  <a:pt x="286573" y="622300"/>
                </a:lnTo>
                <a:lnTo>
                  <a:pt x="291279" y="609600"/>
                </a:lnTo>
                <a:lnTo>
                  <a:pt x="291034" y="596900"/>
                </a:lnTo>
                <a:lnTo>
                  <a:pt x="312449" y="609600"/>
                </a:lnTo>
                <a:lnTo>
                  <a:pt x="318159" y="609600"/>
                </a:lnTo>
                <a:lnTo>
                  <a:pt x="319587" y="622300"/>
                </a:lnTo>
                <a:close/>
              </a:path>
              <a:path w="4015740" h="1536700">
                <a:moveTo>
                  <a:pt x="3196414" y="660400"/>
                </a:moveTo>
                <a:lnTo>
                  <a:pt x="302455" y="660400"/>
                </a:lnTo>
                <a:lnTo>
                  <a:pt x="310776" y="647700"/>
                </a:lnTo>
                <a:lnTo>
                  <a:pt x="379548" y="647700"/>
                </a:lnTo>
                <a:lnTo>
                  <a:pt x="388113" y="596900"/>
                </a:lnTo>
                <a:lnTo>
                  <a:pt x="439508" y="635000"/>
                </a:lnTo>
                <a:lnTo>
                  <a:pt x="3241161" y="635000"/>
                </a:lnTo>
                <a:lnTo>
                  <a:pt x="3219122" y="647700"/>
                </a:lnTo>
                <a:lnTo>
                  <a:pt x="3196414" y="660400"/>
                </a:lnTo>
                <a:close/>
              </a:path>
              <a:path w="4015740" h="1536700">
                <a:moveTo>
                  <a:pt x="3150461" y="673100"/>
                </a:moveTo>
                <a:lnTo>
                  <a:pt x="281041" y="673100"/>
                </a:lnTo>
                <a:lnTo>
                  <a:pt x="283896" y="660400"/>
                </a:lnTo>
                <a:lnTo>
                  <a:pt x="255343" y="622300"/>
                </a:lnTo>
                <a:lnTo>
                  <a:pt x="308166" y="622300"/>
                </a:lnTo>
                <a:lnTo>
                  <a:pt x="306270" y="635000"/>
                </a:lnTo>
                <a:lnTo>
                  <a:pt x="304775" y="647700"/>
                </a:lnTo>
                <a:lnTo>
                  <a:pt x="303548" y="647700"/>
                </a:lnTo>
                <a:lnTo>
                  <a:pt x="302455" y="660400"/>
                </a:lnTo>
                <a:lnTo>
                  <a:pt x="3196414" y="660400"/>
                </a:lnTo>
                <a:lnTo>
                  <a:pt x="3150461" y="673100"/>
                </a:lnTo>
                <a:close/>
              </a:path>
              <a:path w="4015740" h="1536700">
                <a:moveTo>
                  <a:pt x="379548" y="647700"/>
                </a:moveTo>
                <a:lnTo>
                  <a:pt x="333863" y="647700"/>
                </a:lnTo>
                <a:lnTo>
                  <a:pt x="339574" y="635000"/>
                </a:lnTo>
                <a:lnTo>
                  <a:pt x="341001" y="622300"/>
                </a:lnTo>
                <a:lnTo>
                  <a:pt x="342429" y="622300"/>
                </a:lnTo>
                <a:lnTo>
                  <a:pt x="379548" y="647700"/>
                </a:lnTo>
                <a:close/>
              </a:path>
              <a:path w="4015740" h="1536700">
                <a:moveTo>
                  <a:pt x="3127753" y="685800"/>
                </a:moveTo>
                <a:lnTo>
                  <a:pt x="195828" y="685800"/>
                </a:lnTo>
                <a:lnTo>
                  <a:pt x="208588" y="673100"/>
                </a:lnTo>
                <a:lnTo>
                  <a:pt x="214388" y="660400"/>
                </a:lnTo>
                <a:lnTo>
                  <a:pt x="211086" y="647700"/>
                </a:lnTo>
                <a:lnTo>
                  <a:pt x="258198" y="660400"/>
                </a:lnTo>
                <a:lnTo>
                  <a:pt x="273456" y="660400"/>
                </a:lnTo>
                <a:lnTo>
                  <a:pt x="281041" y="673100"/>
                </a:lnTo>
                <a:lnTo>
                  <a:pt x="3150461" y="673100"/>
                </a:lnTo>
                <a:lnTo>
                  <a:pt x="3127753" y="685800"/>
                </a:lnTo>
                <a:close/>
              </a:path>
              <a:path w="4015740" h="1536700">
                <a:moveTo>
                  <a:pt x="3082782" y="698500"/>
                </a:moveTo>
                <a:lnTo>
                  <a:pt x="132923" y="698500"/>
                </a:lnTo>
                <a:lnTo>
                  <a:pt x="145727" y="685800"/>
                </a:lnTo>
                <a:lnTo>
                  <a:pt x="162547" y="660400"/>
                </a:lnTo>
                <a:lnTo>
                  <a:pt x="178251" y="685800"/>
                </a:lnTo>
                <a:lnTo>
                  <a:pt x="3105268" y="685800"/>
                </a:lnTo>
                <a:lnTo>
                  <a:pt x="3082782" y="698500"/>
                </a:lnTo>
                <a:close/>
              </a:path>
              <a:path w="4015740" h="1536700">
                <a:moveTo>
                  <a:pt x="0" y="1536700"/>
                </a:moveTo>
                <a:lnTo>
                  <a:pt x="0" y="723900"/>
                </a:lnTo>
                <a:lnTo>
                  <a:pt x="28661" y="723900"/>
                </a:lnTo>
                <a:lnTo>
                  <a:pt x="39770" y="711200"/>
                </a:lnTo>
                <a:lnTo>
                  <a:pt x="92592" y="711200"/>
                </a:lnTo>
                <a:lnTo>
                  <a:pt x="101158" y="685800"/>
                </a:lnTo>
                <a:lnTo>
                  <a:pt x="119583" y="698500"/>
                </a:lnTo>
                <a:lnTo>
                  <a:pt x="3082782" y="698500"/>
                </a:lnTo>
                <a:lnTo>
                  <a:pt x="3037812" y="723900"/>
                </a:lnTo>
                <a:lnTo>
                  <a:pt x="3020903" y="736600"/>
                </a:lnTo>
                <a:lnTo>
                  <a:pt x="2987621" y="749300"/>
                </a:lnTo>
                <a:lnTo>
                  <a:pt x="2970713" y="762000"/>
                </a:lnTo>
                <a:lnTo>
                  <a:pt x="2953849" y="762000"/>
                </a:lnTo>
                <a:lnTo>
                  <a:pt x="2937520" y="774700"/>
                </a:lnTo>
                <a:lnTo>
                  <a:pt x="2921727" y="774700"/>
                </a:lnTo>
                <a:lnTo>
                  <a:pt x="2906469" y="787400"/>
                </a:lnTo>
                <a:lnTo>
                  <a:pt x="2869752" y="812800"/>
                </a:lnTo>
                <a:lnTo>
                  <a:pt x="2793641" y="838200"/>
                </a:lnTo>
                <a:lnTo>
                  <a:pt x="2714808" y="863600"/>
                </a:lnTo>
                <a:lnTo>
                  <a:pt x="2676976" y="889000"/>
                </a:lnTo>
                <a:lnTo>
                  <a:pt x="2639679" y="901700"/>
                </a:lnTo>
                <a:lnTo>
                  <a:pt x="2602382" y="927100"/>
                </a:lnTo>
                <a:lnTo>
                  <a:pt x="2585228" y="927100"/>
                </a:lnTo>
                <a:lnTo>
                  <a:pt x="2567940" y="939800"/>
                </a:lnTo>
                <a:lnTo>
                  <a:pt x="2550384" y="939800"/>
                </a:lnTo>
                <a:lnTo>
                  <a:pt x="2532427" y="952500"/>
                </a:lnTo>
                <a:lnTo>
                  <a:pt x="2526717" y="952500"/>
                </a:lnTo>
                <a:lnTo>
                  <a:pt x="2501019" y="977900"/>
                </a:lnTo>
                <a:lnTo>
                  <a:pt x="2472110" y="977900"/>
                </a:lnTo>
                <a:lnTo>
                  <a:pt x="2411078" y="1003300"/>
                </a:lnTo>
                <a:lnTo>
                  <a:pt x="2371104" y="1003300"/>
                </a:lnTo>
                <a:lnTo>
                  <a:pt x="2360665" y="1016000"/>
                </a:lnTo>
                <a:lnTo>
                  <a:pt x="2341391" y="1016000"/>
                </a:lnTo>
                <a:lnTo>
                  <a:pt x="2332558" y="1028700"/>
                </a:lnTo>
                <a:lnTo>
                  <a:pt x="2305834" y="1041400"/>
                </a:lnTo>
                <a:lnTo>
                  <a:pt x="2277237" y="1066800"/>
                </a:lnTo>
                <a:lnTo>
                  <a:pt x="2247033" y="1079500"/>
                </a:lnTo>
                <a:lnTo>
                  <a:pt x="2202643" y="1079500"/>
                </a:lnTo>
                <a:lnTo>
                  <a:pt x="2158089" y="1104900"/>
                </a:lnTo>
                <a:lnTo>
                  <a:pt x="2113467" y="1117600"/>
                </a:lnTo>
                <a:lnTo>
                  <a:pt x="2068707" y="1143000"/>
                </a:lnTo>
                <a:lnTo>
                  <a:pt x="2023743" y="1155700"/>
                </a:lnTo>
                <a:lnTo>
                  <a:pt x="1978504" y="1181100"/>
                </a:lnTo>
                <a:lnTo>
                  <a:pt x="1943772" y="1181100"/>
                </a:lnTo>
                <a:lnTo>
                  <a:pt x="1837167" y="1219200"/>
                </a:lnTo>
                <a:lnTo>
                  <a:pt x="1806116" y="1219200"/>
                </a:lnTo>
                <a:lnTo>
                  <a:pt x="1650147" y="1282700"/>
                </a:lnTo>
                <a:lnTo>
                  <a:pt x="1618605" y="1282700"/>
                </a:lnTo>
                <a:lnTo>
                  <a:pt x="1587331" y="1295400"/>
                </a:lnTo>
                <a:lnTo>
                  <a:pt x="1571872" y="1295400"/>
                </a:lnTo>
                <a:lnTo>
                  <a:pt x="1555744" y="1308100"/>
                </a:lnTo>
                <a:lnTo>
                  <a:pt x="1523087" y="1308100"/>
                </a:lnTo>
                <a:lnTo>
                  <a:pt x="1492036" y="1320800"/>
                </a:lnTo>
                <a:lnTo>
                  <a:pt x="1460984" y="1320800"/>
                </a:lnTo>
                <a:lnTo>
                  <a:pt x="1429933" y="1333500"/>
                </a:lnTo>
                <a:lnTo>
                  <a:pt x="1379854" y="1333500"/>
                </a:lnTo>
                <a:lnTo>
                  <a:pt x="1361228" y="1346200"/>
                </a:lnTo>
                <a:lnTo>
                  <a:pt x="1342870" y="1346200"/>
                </a:lnTo>
                <a:lnTo>
                  <a:pt x="1324645" y="1358900"/>
                </a:lnTo>
                <a:lnTo>
                  <a:pt x="1229885" y="1358900"/>
                </a:lnTo>
                <a:lnTo>
                  <a:pt x="1222814" y="1371600"/>
                </a:lnTo>
                <a:lnTo>
                  <a:pt x="1161314" y="1371600"/>
                </a:lnTo>
                <a:lnTo>
                  <a:pt x="1131914" y="1384300"/>
                </a:lnTo>
                <a:lnTo>
                  <a:pt x="1062896" y="1384300"/>
                </a:lnTo>
                <a:lnTo>
                  <a:pt x="1052680" y="1397000"/>
                </a:lnTo>
                <a:lnTo>
                  <a:pt x="956693" y="1397000"/>
                </a:lnTo>
                <a:lnTo>
                  <a:pt x="932044" y="1409700"/>
                </a:lnTo>
                <a:lnTo>
                  <a:pt x="845181" y="1409700"/>
                </a:lnTo>
                <a:lnTo>
                  <a:pt x="751939" y="1422400"/>
                </a:lnTo>
                <a:lnTo>
                  <a:pt x="693294" y="1422400"/>
                </a:lnTo>
                <a:lnTo>
                  <a:pt x="681672" y="1435100"/>
                </a:lnTo>
                <a:lnTo>
                  <a:pt x="635586" y="1435100"/>
                </a:lnTo>
                <a:lnTo>
                  <a:pt x="611539" y="1447800"/>
                </a:lnTo>
                <a:lnTo>
                  <a:pt x="587492" y="1447800"/>
                </a:lnTo>
                <a:lnTo>
                  <a:pt x="563713" y="1460500"/>
                </a:lnTo>
                <a:lnTo>
                  <a:pt x="507678" y="1460500"/>
                </a:lnTo>
                <a:lnTo>
                  <a:pt x="481401" y="1473200"/>
                </a:lnTo>
                <a:lnTo>
                  <a:pt x="424652" y="1473200"/>
                </a:lnTo>
                <a:lnTo>
                  <a:pt x="395252" y="1485900"/>
                </a:lnTo>
                <a:lnTo>
                  <a:pt x="328153" y="1485900"/>
                </a:lnTo>
                <a:lnTo>
                  <a:pt x="308768" y="1498600"/>
                </a:lnTo>
                <a:lnTo>
                  <a:pt x="226791" y="1498600"/>
                </a:lnTo>
                <a:lnTo>
                  <a:pt x="192527" y="1511300"/>
                </a:lnTo>
                <a:lnTo>
                  <a:pt x="140061" y="1511300"/>
                </a:lnTo>
                <a:lnTo>
                  <a:pt x="128283" y="1524000"/>
                </a:lnTo>
                <a:lnTo>
                  <a:pt x="24356" y="1524000"/>
                </a:lnTo>
                <a:lnTo>
                  <a:pt x="0" y="1536700"/>
                </a:lnTo>
                <a:close/>
              </a:path>
            </a:pathLst>
          </a:custGeom>
          <a:solidFill>
            <a:srgbClr val="FFD57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9086504" y="1030376"/>
            <a:ext cx="8168005" cy="8220075"/>
            <a:chOff x="9086504" y="1030376"/>
            <a:chExt cx="8168005" cy="8220075"/>
          </a:xfrm>
        </p:grpSpPr>
        <p:sp>
          <p:nvSpPr>
            <p:cNvPr id="8" name="object 8"/>
            <p:cNvSpPr/>
            <p:nvPr/>
          </p:nvSpPr>
          <p:spPr>
            <a:xfrm>
              <a:off x="14809345" y="1030376"/>
              <a:ext cx="2444750" cy="2357120"/>
            </a:xfrm>
            <a:custGeom>
              <a:avLst/>
              <a:gdLst/>
              <a:ahLst/>
              <a:cxnLst/>
              <a:rect l="l" t="t" r="r" b="b"/>
              <a:pathLst>
                <a:path w="2444750" h="2357120">
                  <a:moveTo>
                    <a:pt x="309613" y="2326912"/>
                  </a:moveTo>
                  <a:lnTo>
                    <a:pt x="268583" y="2320513"/>
                  </a:lnTo>
                  <a:lnTo>
                    <a:pt x="231343" y="2303417"/>
                  </a:lnTo>
                  <a:lnTo>
                    <a:pt x="196335" y="2276392"/>
                  </a:lnTo>
                  <a:lnTo>
                    <a:pt x="162003" y="2240203"/>
                  </a:lnTo>
                  <a:lnTo>
                    <a:pt x="130880" y="2203389"/>
                  </a:lnTo>
                  <a:lnTo>
                    <a:pt x="101650" y="2166231"/>
                  </a:lnTo>
                  <a:lnTo>
                    <a:pt x="75518" y="2126770"/>
                  </a:lnTo>
                  <a:lnTo>
                    <a:pt x="53689" y="2083050"/>
                  </a:lnTo>
                  <a:lnTo>
                    <a:pt x="38448" y="2042534"/>
                  </a:lnTo>
                  <a:lnTo>
                    <a:pt x="30435" y="2003400"/>
                  </a:lnTo>
                  <a:lnTo>
                    <a:pt x="35273" y="1964956"/>
                  </a:lnTo>
                  <a:lnTo>
                    <a:pt x="58584" y="1926512"/>
                  </a:lnTo>
                  <a:lnTo>
                    <a:pt x="87305" y="1886371"/>
                  </a:lnTo>
                  <a:lnTo>
                    <a:pt x="105138" y="1844127"/>
                  </a:lnTo>
                  <a:lnTo>
                    <a:pt x="114237" y="1800228"/>
                  </a:lnTo>
                  <a:lnTo>
                    <a:pt x="116753" y="1755127"/>
                  </a:lnTo>
                  <a:lnTo>
                    <a:pt x="114837" y="1709274"/>
                  </a:lnTo>
                  <a:lnTo>
                    <a:pt x="110641" y="1663121"/>
                  </a:lnTo>
                  <a:lnTo>
                    <a:pt x="106236" y="1616197"/>
                  </a:lnTo>
                  <a:lnTo>
                    <a:pt x="102025" y="1567619"/>
                  </a:lnTo>
                  <a:lnTo>
                    <a:pt x="97371" y="1518156"/>
                  </a:lnTo>
                  <a:lnTo>
                    <a:pt x="92445" y="1468718"/>
                  </a:lnTo>
                  <a:lnTo>
                    <a:pt x="87338" y="1419296"/>
                  </a:lnTo>
                  <a:lnTo>
                    <a:pt x="76943" y="1320455"/>
                  </a:lnTo>
                  <a:lnTo>
                    <a:pt x="71836" y="1271018"/>
                  </a:lnTo>
                  <a:lnTo>
                    <a:pt x="66910" y="1221555"/>
                  </a:lnTo>
                  <a:lnTo>
                    <a:pt x="62256" y="1172056"/>
                  </a:lnTo>
                  <a:lnTo>
                    <a:pt x="57849" y="1121181"/>
                  </a:lnTo>
                  <a:lnTo>
                    <a:pt x="53737" y="1070306"/>
                  </a:lnTo>
                  <a:lnTo>
                    <a:pt x="49810" y="1019431"/>
                  </a:lnTo>
                  <a:lnTo>
                    <a:pt x="45963" y="968556"/>
                  </a:lnTo>
                  <a:lnTo>
                    <a:pt x="42087" y="917681"/>
                  </a:lnTo>
                  <a:lnTo>
                    <a:pt x="38075" y="866806"/>
                  </a:lnTo>
                  <a:lnTo>
                    <a:pt x="33819" y="815931"/>
                  </a:lnTo>
                  <a:lnTo>
                    <a:pt x="29211" y="765056"/>
                  </a:lnTo>
                  <a:lnTo>
                    <a:pt x="19726" y="722391"/>
                  </a:lnTo>
                  <a:lnTo>
                    <a:pt x="12861" y="701174"/>
                  </a:lnTo>
                  <a:lnTo>
                    <a:pt x="6569" y="679727"/>
                  </a:lnTo>
                  <a:lnTo>
                    <a:pt x="0" y="631921"/>
                  </a:lnTo>
                  <a:lnTo>
                    <a:pt x="5210" y="587031"/>
                  </a:lnTo>
                  <a:lnTo>
                    <a:pt x="21026" y="546438"/>
                  </a:lnTo>
                  <a:lnTo>
                    <a:pt x="46278" y="511524"/>
                  </a:lnTo>
                  <a:lnTo>
                    <a:pt x="79790" y="483669"/>
                  </a:lnTo>
                  <a:lnTo>
                    <a:pt x="120391" y="464256"/>
                  </a:lnTo>
                  <a:lnTo>
                    <a:pt x="150423" y="449513"/>
                  </a:lnTo>
                  <a:lnTo>
                    <a:pt x="179366" y="428267"/>
                  </a:lnTo>
                  <a:lnTo>
                    <a:pt x="209112" y="403223"/>
                  </a:lnTo>
                  <a:lnTo>
                    <a:pt x="241555" y="377085"/>
                  </a:lnTo>
                  <a:lnTo>
                    <a:pt x="218062" y="363167"/>
                  </a:lnTo>
                  <a:lnTo>
                    <a:pt x="198643" y="352300"/>
                  </a:lnTo>
                  <a:lnTo>
                    <a:pt x="182780" y="342468"/>
                  </a:lnTo>
                  <a:lnTo>
                    <a:pt x="169958" y="331658"/>
                  </a:lnTo>
                  <a:lnTo>
                    <a:pt x="150060" y="309808"/>
                  </a:lnTo>
                  <a:lnTo>
                    <a:pt x="133777" y="285771"/>
                  </a:lnTo>
                  <a:lnTo>
                    <a:pt x="125640" y="258281"/>
                  </a:lnTo>
                  <a:lnTo>
                    <a:pt x="130182" y="226071"/>
                  </a:lnTo>
                  <a:lnTo>
                    <a:pt x="146666" y="191330"/>
                  </a:lnTo>
                  <a:lnTo>
                    <a:pt x="197304" y="140953"/>
                  </a:lnTo>
                  <a:lnTo>
                    <a:pt x="232376" y="124168"/>
                  </a:lnTo>
                  <a:lnTo>
                    <a:pt x="283358" y="108457"/>
                  </a:lnTo>
                  <a:lnTo>
                    <a:pt x="334800" y="97819"/>
                  </a:lnTo>
                  <a:lnTo>
                    <a:pt x="386585" y="91051"/>
                  </a:lnTo>
                  <a:lnTo>
                    <a:pt x="438600" y="86951"/>
                  </a:lnTo>
                  <a:lnTo>
                    <a:pt x="542860" y="81954"/>
                  </a:lnTo>
                  <a:lnTo>
                    <a:pt x="594875" y="78653"/>
                  </a:lnTo>
                  <a:lnTo>
                    <a:pt x="646660" y="73216"/>
                  </a:lnTo>
                  <a:lnTo>
                    <a:pt x="743515" y="60989"/>
                  </a:lnTo>
                  <a:lnTo>
                    <a:pt x="840652" y="50338"/>
                  </a:lnTo>
                  <a:lnTo>
                    <a:pt x="986709" y="36787"/>
                  </a:lnTo>
                  <a:lnTo>
                    <a:pt x="1134048" y="25632"/>
                  </a:lnTo>
                  <a:lnTo>
                    <a:pt x="1183983" y="22772"/>
                  </a:lnTo>
                  <a:lnTo>
                    <a:pt x="1483797" y="10600"/>
                  </a:lnTo>
                  <a:lnTo>
                    <a:pt x="1623931" y="3080"/>
                  </a:lnTo>
                  <a:lnTo>
                    <a:pt x="1670598" y="1097"/>
                  </a:lnTo>
                  <a:lnTo>
                    <a:pt x="1717298" y="0"/>
                  </a:lnTo>
                  <a:lnTo>
                    <a:pt x="1764066" y="164"/>
                  </a:lnTo>
                  <a:lnTo>
                    <a:pt x="1811491" y="2276"/>
                  </a:lnTo>
                  <a:lnTo>
                    <a:pt x="1858917" y="5803"/>
                  </a:lnTo>
                  <a:lnTo>
                    <a:pt x="2001193" y="19590"/>
                  </a:lnTo>
                  <a:lnTo>
                    <a:pt x="2048619" y="23492"/>
                  </a:lnTo>
                  <a:lnTo>
                    <a:pt x="2093138" y="25938"/>
                  </a:lnTo>
                  <a:lnTo>
                    <a:pt x="2182175" y="28758"/>
                  </a:lnTo>
                  <a:lnTo>
                    <a:pt x="2226694" y="30858"/>
                  </a:lnTo>
                  <a:lnTo>
                    <a:pt x="2288806" y="33237"/>
                  </a:lnTo>
                  <a:lnTo>
                    <a:pt x="2347247" y="46205"/>
                  </a:lnTo>
                  <a:lnTo>
                    <a:pt x="2391995" y="81119"/>
                  </a:lnTo>
                  <a:lnTo>
                    <a:pt x="2420680" y="130306"/>
                  </a:lnTo>
                  <a:lnTo>
                    <a:pt x="2419551" y="150334"/>
                  </a:lnTo>
                  <a:lnTo>
                    <a:pt x="2409359" y="174506"/>
                  </a:lnTo>
                  <a:lnTo>
                    <a:pt x="2393659" y="197296"/>
                  </a:lnTo>
                  <a:lnTo>
                    <a:pt x="2376008" y="213180"/>
                  </a:lnTo>
                  <a:lnTo>
                    <a:pt x="2344675" y="239941"/>
                  </a:lnTo>
                  <a:lnTo>
                    <a:pt x="2328659" y="271191"/>
                  </a:lnTo>
                  <a:lnTo>
                    <a:pt x="2323773" y="306585"/>
                  </a:lnTo>
                  <a:lnTo>
                    <a:pt x="2325829" y="345777"/>
                  </a:lnTo>
                  <a:lnTo>
                    <a:pt x="2330125" y="385411"/>
                  </a:lnTo>
                  <a:lnTo>
                    <a:pt x="2002723" y="385411"/>
                  </a:lnTo>
                  <a:lnTo>
                    <a:pt x="1920723" y="403482"/>
                  </a:lnTo>
                  <a:lnTo>
                    <a:pt x="1915034" y="436075"/>
                  </a:lnTo>
                  <a:lnTo>
                    <a:pt x="1908255" y="468092"/>
                  </a:lnTo>
                  <a:lnTo>
                    <a:pt x="1910311" y="500340"/>
                  </a:lnTo>
                  <a:lnTo>
                    <a:pt x="1931126" y="533624"/>
                  </a:lnTo>
                  <a:lnTo>
                    <a:pt x="1948222" y="556922"/>
                  </a:lnTo>
                  <a:lnTo>
                    <a:pt x="1961417" y="584652"/>
                  </a:lnTo>
                  <a:lnTo>
                    <a:pt x="1972777" y="614339"/>
                  </a:lnTo>
                  <a:lnTo>
                    <a:pt x="1984365" y="643508"/>
                  </a:lnTo>
                  <a:lnTo>
                    <a:pt x="1988840" y="656879"/>
                  </a:lnTo>
                  <a:lnTo>
                    <a:pt x="1993085" y="670365"/>
                  </a:lnTo>
                  <a:lnTo>
                    <a:pt x="1997101" y="684081"/>
                  </a:lnTo>
                  <a:lnTo>
                    <a:pt x="2000887" y="698143"/>
                  </a:lnTo>
                  <a:lnTo>
                    <a:pt x="2364372" y="698143"/>
                  </a:lnTo>
                  <a:lnTo>
                    <a:pt x="2369053" y="748662"/>
                  </a:lnTo>
                  <a:lnTo>
                    <a:pt x="2373223" y="799097"/>
                  </a:lnTo>
                  <a:lnTo>
                    <a:pt x="2376798" y="849577"/>
                  </a:lnTo>
                  <a:lnTo>
                    <a:pt x="2379679" y="900109"/>
                  </a:lnTo>
                  <a:lnTo>
                    <a:pt x="2383067" y="952652"/>
                  </a:lnTo>
                  <a:lnTo>
                    <a:pt x="2387542" y="1005018"/>
                  </a:lnTo>
                  <a:lnTo>
                    <a:pt x="2392281" y="1057325"/>
                  </a:lnTo>
                  <a:lnTo>
                    <a:pt x="2396461" y="1109691"/>
                  </a:lnTo>
                  <a:lnTo>
                    <a:pt x="2399262" y="1162234"/>
                  </a:lnTo>
                  <a:lnTo>
                    <a:pt x="2401754" y="1210523"/>
                  </a:lnTo>
                  <a:lnTo>
                    <a:pt x="2405773" y="1258719"/>
                  </a:lnTo>
                  <a:lnTo>
                    <a:pt x="2410954" y="1306842"/>
                  </a:lnTo>
                  <a:lnTo>
                    <a:pt x="2416931" y="1354915"/>
                  </a:lnTo>
                  <a:lnTo>
                    <a:pt x="2423339" y="1402959"/>
                  </a:lnTo>
                  <a:lnTo>
                    <a:pt x="2429811" y="1450996"/>
                  </a:lnTo>
                  <a:lnTo>
                    <a:pt x="2430411" y="1455668"/>
                  </a:lnTo>
                  <a:lnTo>
                    <a:pt x="543242" y="1455668"/>
                  </a:lnTo>
                  <a:lnTo>
                    <a:pt x="520629" y="1463331"/>
                  </a:lnTo>
                  <a:lnTo>
                    <a:pt x="500024" y="1469557"/>
                  </a:lnTo>
                  <a:lnTo>
                    <a:pt x="484811" y="1475436"/>
                  </a:lnTo>
                  <a:lnTo>
                    <a:pt x="478376" y="1482064"/>
                  </a:lnTo>
                  <a:lnTo>
                    <a:pt x="477640" y="1504922"/>
                  </a:lnTo>
                  <a:lnTo>
                    <a:pt x="479830" y="1528182"/>
                  </a:lnTo>
                  <a:lnTo>
                    <a:pt x="483282" y="1551557"/>
                  </a:lnTo>
                  <a:lnTo>
                    <a:pt x="486332" y="1574760"/>
                  </a:lnTo>
                  <a:lnTo>
                    <a:pt x="2443406" y="1574760"/>
                  </a:lnTo>
                  <a:lnTo>
                    <a:pt x="2443886" y="1581666"/>
                  </a:lnTo>
                  <a:lnTo>
                    <a:pt x="2444622" y="1616197"/>
                  </a:lnTo>
                  <a:lnTo>
                    <a:pt x="2443637" y="1650727"/>
                  </a:lnTo>
                  <a:lnTo>
                    <a:pt x="2437929" y="1699876"/>
                  </a:lnTo>
                  <a:lnTo>
                    <a:pt x="2417620" y="1731299"/>
                  </a:lnTo>
                  <a:lnTo>
                    <a:pt x="2425279" y="1757724"/>
                  </a:lnTo>
                  <a:lnTo>
                    <a:pt x="2432995" y="1782020"/>
                  </a:lnTo>
                  <a:lnTo>
                    <a:pt x="2438531" y="1804590"/>
                  </a:lnTo>
                  <a:lnTo>
                    <a:pt x="2439650" y="1825836"/>
                  </a:lnTo>
                  <a:lnTo>
                    <a:pt x="2434098" y="1878074"/>
                  </a:lnTo>
                  <a:lnTo>
                    <a:pt x="2426961" y="1930224"/>
                  </a:lnTo>
                  <a:lnTo>
                    <a:pt x="2419294" y="1982345"/>
                  </a:lnTo>
                  <a:lnTo>
                    <a:pt x="2412156" y="2034495"/>
                  </a:lnTo>
                  <a:lnTo>
                    <a:pt x="2406605" y="2086734"/>
                  </a:lnTo>
                  <a:lnTo>
                    <a:pt x="2396684" y="2146650"/>
                  </a:lnTo>
                  <a:lnTo>
                    <a:pt x="2378982" y="2191985"/>
                  </a:lnTo>
                  <a:lnTo>
                    <a:pt x="2354381" y="2224845"/>
                  </a:lnTo>
                  <a:lnTo>
                    <a:pt x="2288011" y="2261575"/>
                  </a:lnTo>
                  <a:lnTo>
                    <a:pt x="2248007" y="2269659"/>
                  </a:lnTo>
                  <a:lnTo>
                    <a:pt x="2204632" y="2273701"/>
                  </a:lnTo>
                  <a:lnTo>
                    <a:pt x="2158769" y="2275808"/>
                  </a:lnTo>
                  <a:lnTo>
                    <a:pt x="2118027" y="2278762"/>
                  </a:lnTo>
                  <a:lnTo>
                    <a:pt x="2077457" y="2283328"/>
                  </a:lnTo>
                  <a:lnTo>
                    <a:pt x="1922559" y="2302511"/>
                  </a:lnTo>
                  <a:lnTo>
                    <a:pt x="1885594" y="2306559"/>
                  </a:lnTo>
                  <a:lnTo>
                    <a:pt x="1712772" y="2320563"/>
                  </a:lnTo>
                  <a:lnTo>
                    <a:pt x="370512" y="2320563"/>
                  </a:lnTo>
                  <a:lnTo>
                    <a:pt x="355988" y="2321849"/>
                  </a:lnTo>
                  <a:lnTo>
                    <a:pt x="309613" y="2326912"/>
                  </a:lnTo>
                  <a:close/>
                </a:path>
                <a:path w="2444750" h="2357120">
                  <a:moveTo>
                    <a:pt x="2364372" y="698143"/>
                  </a:moveTo>
                  <a:lnTo>
                    <a:pt x="2000887" y="698143"/>
                  </a:lnTo>
                  <a:lnTo>
                    <a:pt x="2022305" y="696915"/>
                  </a:lnTo>
                  <a:lnTo>
                    <a:pt x="2022369" y="684081"/>
                  </a:lnTo>
                  <a:lnTo>
                    <a:pt x="2022466" y="670365"/>
                  </a:lnTo>
                  <a:lnTo>
                    <a:pt x="2022546" y="643508"/>
                  </a:lnTo>
                  <a:lnTo>
                    <a:pt x="2022305" y="627547"/>
                  </a:lnTo>
                  <a:lnTo>
                    <a:pt x="2020278" y="583271"/>
                  </a:lnTo>
                  <a:lnTo>
                    <a:pt x="2017563" y="538995"/>
                  </a:lnTo>
                  <a:lnTo>
                    <a:pt x="2016454" y="494949"/>
                  </a:lnTo>
                  <a:lnTo>
                    <a:pt x="2019246" y="451364"/>
                  </a:lnTo>
                  <a:lnTo>
                    <a:pt x="2024294" y="408431"/>
                  </a:lnTo>
                  <a:lnTo>
                    <a:pt x="2021082" y="388288"/>
                  </a:lnTo>
                  <a:lnTo>
                    <a:pt x="2002723" y="385411"/>
                  </a:lnTo>
                  <a:lnTo>
                    <a:pt x="2330125" y="385411"/>
                  </a:lnTo>
                  <a:lnTo>
                    <a:pt x="2331327" y="396489"/>
                  </a:lnTo>
                  <a:lnTo>
                    <a:pt x="2336927" y="446515"/>
                  </a:lnTo>
                  <a:lnTo>
                    <a:pt x="2348346" y="547197"/>
                  </a:lnTo>
                  <a:lnTo>
                    <a:pt x="2353934" y="597539"/>
                  </a:lnTo>
                  <a:lnTo>
                    <a:pt x="2359312" y="647891"/>
                  </a:lnTo>
                  <a:lnTo>
                    <a:pt x="2364372" y="698143"/>
                  </a:lnTo>
                  <a:close/>
                </a:path>
                <a:path w="2444750" h="2357120">
                  <a:moveTo>
                    <a:pt x="2443406" y="1574760"/>
                  </a:moveTo>
                  <a:lnTo>
                    <a:pt x="486332" y="1574760"/>
                  </a:lnTo>
                  <a:lnTo>
                    <a:pt x="501018" y="1574146"/>
                  </a:lnTo>
                  <a:lnTo>
                    <a:pt x="543242" y="1455668"/>
                  </a:lnTo>
                  <a:lnTo>
                    <a:pt x="2430411" y="1455668"/>
                  </a:lnTo>
                  <a:lnTo>
                    <a:pt x="2435982" y="1499048"/>
                  </a:lnTo>
                  <a:lnTo>
                    <a:pt x="2441486" y="1547135"/>
                  </a:lnTo>
                  <a:lnTo>
                    <a:pt x="2443406" y="1574760"/>
                  </a:lnTo>
                  <a:close/>
                </a:path>
                <a:path w="2444750" h="2357120">
                  <a:moveTo>
                    <a:pt x="606884" y="2356840"/>
                  </a:moveTo>
                  <a:lnTo>
                    <a:pt x="559401" y="2355267"/>
                  </a:lnTo>
                  <a:lnTo>
                    <a:pt x="511574" y="2347478"/>
                  </a:lnTo>
                  <a:lnTo>
                    <a:pt x="463518" y="2337157"/>
                  </a:lnTo>
                  <a:lnTo>
                    <a:pt x="404703" y="2325941"/>
                  </a:lnTo>
                  <a:lnTo>
                    <a:pt x="385438" y="2322155"/>
                  </a:lnTo>
                  <a:lnTo>
                    <a:pt x="370512" y="2320563"/>
                  </a:lnTo>
                  <a:lnTo>
                    <a:pt x="1712772" y="2320563"/>
                  </a:lnTo>
                  <a:lnTo>
                    <a:pt x="1686120" y="2322693"/>
                  </a:lnTo>
                  <a:lnTo>
                    <a:pt x="1648454" y="2324956"/>
                  </a:lnTo>
                  <a:lnTo>
                    <a:pt x="1473752" y="2324956"/>
                  </a:lnTo>
                  <a:lnTo>
                    <a:pt x="1423406" y="2325954"/>
                  </a:lnTo>
                  <a:lnTo>
                    <a:pt x="1373117" y="2328390"/>
                  </a:lnTo>
                  <a:lnTo>
                    <a:pt x="1291634" y="2333424"/>
                  </a:lnTo>
                  <a:lnTo>
                    <a:pt x="1018422" y="2333424"/>
                  </a:lnTo>
                  <a:lnTo>
                    <a:pt x="966916" y="2334288"/>
                  </a:lnTo>
                  <a:lnTo>
                    <a:pt x="915435" y="2336243"/>
                  </a:lnTo>
                  <a:lnTo>
                    <a:pt x="863976" y="2339037"/>
                  </a:lnTo>
                  <a:lnTo>
                    <a:pt x="606884" y="2356840"/>
                  </a:lnTo>
                  <a:close/>
                </a:path>
                <a:path w="2444750" h="2357120">
                  <a:moveTo>
                    <a:pt x="1578084" y="2327348"/>
                  </a:moveTo>
                  <a:lnTo>
                    <a:pt x="1473752" y="2324956"/>
                  </a:lnTo>
                  <a:lnTo>
                    <a:pt x="1648454" y="2324956"/>
                  </a:lnTo>
                  <a:lnTo>
                    <a:pt x="1632068" y="2325941"/>
                  </a:lnTo>
                  <a:lnTo>
                    <a:pt x="1578084" y="2327348"/>
                  </a:lnTo>
                  <a:close/>
                </a:path>
                <a:path w="2444750" h="2357120">
                  <a:moveTo>
                    <a:pt x="1171960" y="2337560"/>
                  </a:moveTo>
                  <a:lnTo>
                    <a:pt x="1069958" y="2333900"/>
                  </a:lnTo>
                  <a:lnTo>
                    <a:pt x="1018422" y="2333424"/>
                  </a:lnTo>
                  <a:lnTo>
                    <a:pt x="1291634" y="2333424"/>
                  </a:lnTo>
                  <a:lnTo>
                    <a:pt x="1272596" y="2334587"/>
                  </a:lnTo>
                  <a:lnTo>
                    <a:pt x="1222306" y="2336850"/>
                  </a:lnTo>
                  <a:lnTo>
                    <a:pt x="1171960" y="2337560"/>
                  </a:lnTo>
                  <a:close/>
                </a:path>
              </a:pathLst>
            </a:custGeom>
            <a:solidFill>
              <a:srgbClr val="DEE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13753" y="7510378"/>
              <a:ext cx="1575435" cy="1739900"/>
            </a:xfrm>
            <a:custGeom>
              <a:avLst/>
              <a:gdLst/>
              <a:ahLst/>
              <a:cxnLst/>
              <a:rect l="l" t="t" r="r" b="b"/>
              <a:pathLst>
                <a:path w="1575434" h="1739900">
                  <a:moveTo>
                    <a:pt x="1046935" y="114300"/>
                  </a:moveTo>
                  <a:lnTo>
                    <a:pt x="331935" y="114300"/>
                  </a:lnTo>
                  <a:lnTo>
                    <a:pt x="336524" y="101600"/>
                  </a:lnTo>
                  <a:lnTo>
                    <a:pt x="341218" y="101600"/>
                  </a:lnTo>
                  <a:lnTo>
                    <a:pt x="343480" y="88900"/>
                  </a:lnTo>
                  <a:lnTo>
                    <a:pt x="348758" y="88900"/>
                  </a:lnTo>
                  <a:lnTo>
                    <a:pt x="369410" y="76200"/>
                  </a:lnTo>
                  <a:lnTo>
                    <a:pt x="390132" y="76200"/>
                  </a:lnTo>
                  <a:lnTo>
                    <a:pt x="432072" y="50800"/>
                  </a:lnTo>
                  <a:lnTo>
                    <a:pt x="481245" y="38100"/>
                  </a:lnTo>
                  <a:lnTo>
                    <a:pt x="531130" y="12700"/>
                  </a:lnTo>
                  <a:lnTo>
                    <a:pt x="581655" y="12700"/>
                  </a:lnTo>
                  <a:lnTo>
                    <a:pt x="632747" y="0"/>
                  </a:lnTo>
                  <a:lnTo>
                    <a:pt x="825645" y="0"/>
                  </a:lnTo>
                  <a:lnTo>
                    <a:pt x="868166" y="25400"/>
                  </a:lnTo>
                  <a:lnTo>
                    <a:pt x="911845" y="50800"/>
                  </a:lnTo>
                  <a:lnTo>
                    <a:pt x="956392" y="76200"/>
                  </a:lnTo>
                  <a:lnTo>
                    <a:pt x="1001519" y="88900"/>
                  </a:lnTo>
                  <a:lnTo>
                    <a:pt x="1046935" y="114300"/>
                  </a:lnTo>
                  <a:close/>
                </a:path>
                <a:path w="1575434" h="1739900">
                  <a:moveTo>
                    <a:pt x="322369" y="127000"/>
                  </a:moveTo>
                  <a:lnTo>
                    <a:pt x="287309" y="127000"/>
                  </a:lnTo>
                  <a:lnTo>
                    <a:pt x="289948" y="114300"/>
                  </a:lnTo>
                  <a:lnTo>
                    <a:pt x="312945" y="114300"/>
                  </a:lnTo>
                  <a:lnTo>
                    <a:pt x="322369" y="127000"/>
                  </a:lnTo>
                  <a:close/>
                </a:path>
                <a:path w="1575434" h="1739900">
                  <a:moveTo>
                    <a:pt x="1172848" y="190500"/>
                  </a:moveTo>
                  <a:lnTo>
                    <a:pt x="207624" y="190500"/>
                  </a:lnTo>
                  <a:lnTo>
                    <a:pt x="215394" y="177800"/>
                  </a:lnTo>
                  <a:lnTo>
                    <a:pt x="223976" y="165100"/>
                  </a:lnTo>
                  <a:lnTo>
                    <a:pt x="239332" y="152400"/>
                  </a:lnTo>
                  <a:lnTo>
                    <a:pt x="255219" y="139700"/>
                  </a:lnTo>
                  <a:lnTo>
                    <a:pt x="271317" y="127000"/>
                  </a:lnTo>
                  <a:lnTo>
                    <a:pt x="322369" y="127000"/>
                  </a:lnTo>
                  <a:lnTo>
                    <a:pt x="327276" y="114300"/>
                  </a:lnTo>
                  <a:lnTo>
                    <a:pt x="1062238" y="114300"/>
                  </a:lnTo>
                  <a:lnTo>
                    <a:pt x="1091997" y="139700"/>
                  </a:lnTo>
                  <a:lnTo>
                    <a:pt x="1110646" y="139700"/>
                  </a:lnTo>
                  <a:lnTo>
                    <a:pt x="1122273" y="165100"/>
                  </a:lnTo>
                  <a:lnTo>
                    <a:pt x="1137788" y="177800"/>
                  </a:lnTo>
                  <a:lnTo>
                    <a:pt x="1155283" y="177800"/>
                  </a:lnTo>
                  <a:lnTo>
                    <a:pt x="1172848" y="190500"/>
                  </a:lnTo>
                  <a:close/>
                </a:path>
                <a:path w="1575434" h="1739900">
                  <a:moveTo>
                    <a:pt x="1365111" y="482600"/>
                  </a:moveTo>
                  <a:lnTo>
                    <a:pt x="76198" y="482600"/>
                  </a:lnTo>
                  <a:lnTo>
                    <a:pt x="76575" y="469900"/>
                  </a:lnTo>
                  <a:lnTo>
                    <a:pt x="77329" y="457200"/>
                  </a:lnTo>
                  <a:lnTo>
                    <a:pt x="78083" y="457200"/>
                  </a:lnTo>
                  <a:lnTo>
                    <a:pt x="81935" y="444500"/>
                  </a:lnTo>
                  <a:lnTo>
                    <a:pt x="79461" y="444500"/>
                  </a:lnTo>
                  <a:lnTo>
                    <a:pt x="73559" y="431800"/>
                  </a:lnTo>
                  <a:lnTo>
                    <a:pt x="80180" y="419100"/>
                  </a:lnTo>
                  <a:lnTo>
                    <a:pt x="87507" y="406400"/>
                  </a:lnTo>
                  <a:lnTo>
                    <a:pt x="98793" y="393700"/>
                  </a:lnTo>
                  <a:lnTo>
                    <a:pt x="117289" y="381000"/>
                  </a:lnTo>
                  <a:lnTo>
                    <a:pt x="107140" y="381000"/>
                  </a:lnTo>
                  <a:lnTo>
                    <a:pt x="102540" y="368300"/>
                  </a:lnTo>
                  <a:lnTo>
                    <a:pt x="102392" y="368300"/>
                  </a:lnTo>
                  <a:lnTo>
                    <a:pt x="105603" y="355600"/>
                  </a:lnTo>
                  <a:lnTo>
                    <a:pt x="109732" y="355600"/>
                  </a:lnTo>
                  <a:lnTo>
                    <a:pt x="114038" y="342900"/>
                  </a:lnTo>
                  <a:lnTo>
                    <a:pt x="118273" y="342900"/>
                  </a:lnTo>
                  <a:lnTo>
                    <a:pt x="122190" y="330200"/>
                  </a:lnTo>
                  <a:lnTo>
                    <a:pt x="124829" y="330200"/>
                  </a:lnTo>
                  <a:lnTo>
                    <a:pt x="123321" y="317500"/>
                  </a:lnTo>
                  <a:lnTo>
                    <a:pt x="126337" y="317500"/>
                  </a:lnTo>
                  <a:lnTo>
                    <a:pt x="142871" y="292100"/>
                  </a:lnTo>
                  <a:lnTo>
                    <a:pt x="159653" y="266700"/>
                  </a:lnTo>
                  <a:lnTo>
                    <a:pt x="176647" y="228600"/>
                  </a:lnTo>
                  <a:lnTo>
                    <a:pt x="193817" y="203200"/>
                  </a:lnTo>
                  <a:lnTo>
                    <a:pt x="200491" y="190500"/>
                  </a:lnTo>
                  <a:lnTo>
                    <a:pt x="1192004" y="190500"/>
                  </a:lnTo>
                  <a:lnTo>
                    <a:pt x="1205363" y="203200"/>
                  </a:lnTo>
                  <a:lnTo>
                    <a:pt x="1215471" y="215900"/>
                  </a:lnTo>
                  <a:lnTo>
                    <a:pt x="1224872" y="241300"/>
                  </a:lnTo>
                  <a:lnTo>
                    <a:pt x="1234179" y="254000"/>
                  </a:lnTo>
                  <a:lnTo>
                    <a:pt x="1244193" y="266700"/>
                  </a:lnTo>
                  <a:lnTo>
                    <a:pt x="1254348" y="279400"/>
                  </a:lnTo>
                  <a:lnTo>
                    <a:pt x="1264079" y="292100"/>
                  </a:lnTo>
                  <a:lnTo>
                    <a:pt x="1275842" y="317500"/>
                  </a:lnTo>
                  <a:lnTo>
                    <a:pt x="1287499" y="330200"/>
                  </a:lnTo>
                  <a:lnTo>
                    <a:pt x="1298378" y="342900"/>
                  </a:lnTo>
                  <a:lnTo>
                    <a:pt x="1307809" y="368300"/>
                  </a:lnTo>
                  <a:lnTo>
                    <a:pt x="1316209" y="381000"/>
                  </a:lnTo>
                  <a:lnTo>
                    <a:pt x="1324962" y="406400"/>
                  </a:lnTo>
                  <a:lnTo>
                    <a:pt x="1333149" y="419100"/>
                  </a:lnTo>
                  <a:lnTo>
                    <a:pt x="1339853" y="444500"/>
                  </a:lnTo>
                  <a:lnTo>
                    <a:pt x="1344329" y="457200"/>
                  </a:lnTo>
                  <a:lnTo>
                    <a:pt x="1350502" y="469900"/>
                  </a:lnTo>
                  <a:lnTo>
                    <a:pt x="1357665" y="469900"/>
                  </a:lnTo>
                  <a:lnTo>
                    <a:pt x="1365111" y="482600"/>
                  </a:lnTo>
                  <a:close/>
                </a:path>
                <a:path w="1575434" h="1739900">
                  <a:moveTo>
                    <a:pt x="1217332" y="1447800"/>
                  </a:moveTo>
                  <a:lnTo>
                    <a:pt x="27190" y="1447800"/>
                  </a:lnTo>
                  <a:lnTo>
                    <a:pt x="26436" y="1435100"/>
                  </a:lnTo>
                  <a:lnTo>
                    <a:pt x="24574" y="1409700"/>
                  </a:lnTo>
                  <a:lnTo>
                    <a:pt x="21134" y="1371600"/>
                  </a:lnTo>
                  <a:lnTo>
                    <a:pt x="19273" y="1346200"/>
                  </a:lnTo>
                  <a:lnTo>
                    <a:pt x="17747" y="1320800"/>
                  </a:lnTo>
                  <a:lnTo>
                    <a:pt x="16116" y="1308100"/>
                  </a:lnTo>
                  <a:lnTo>
                    <a:pt x="14555" y="1295400"/>
                  </a:lnTo>
                  <a:lnTo>
                    <a:pt x="13241" y="1270000"/>
                  </a:lnTo>
                  <a:lnTo>
                    <a:pt x="12063" y="1257300"/>
                  </a:lnTo>
                  <a:lnTo>
                    <a:pt x="9094" y="1193800"/>
                  </a:lnTo>
                  <a:lnTo>
                    <a:pt x="7174" y="1181100"/>
                  </a:lnTo>
                  <a:lnTo>
                    <a:pt x="5042" y="1155700"/>
                  </a:lnTo>
                  <a:lnTo>
                    <a:pt x="3051" y="1130300"/>
                  </a:lnTo>
                  <a:lnTo>
                    <a:pt x="795" y="1092200"/>
                  </a:lnTo>
                  <a:lnTo>
                    <a:pt x="565" y="1066800"/>
                  </a:lnTo>
                  <a:lnTo>
                    <a:pt x="547" y="1041400"/>
                  </a:lnTo>
                  <a:lnTo>
                    <a:pt x="424" y="1016000"/>
                  </a:lnTo>
                  <a:lnTo>
                    <a:pt x="801" y="1016000"/>
                  </a:lnTo>
                  <a:lnTo>
                    <a:pt x="8764" y="1003300"/>
                  </a:lnTo>
                  <a:lnTo>
                    <a:pt x="9094" y="990600"/>
                  </a:lnTo>
                  <a:lnTo>
                    <a:pt x="5466" y="977900"/>
                  </a:lnTo>
                  <a:lnTo>
                    <a:pt x="1555" y="965200"/>
                  </a:lnTo>
                  <a:lnTo>
                    <a:pt x="406" y="952500"/>
                  </a:lnTo>
                  <a:lnTo>
                    <a:pt x="565" y="952500"/>
                  </a:lnTo>
                  <a:lnTo>
                    <a:pt x="1502" y="939800"/>
                  </a:lnTo>
                  <a:lnTo>
                    <a:pt x="2686" y="927100"/>
                  </a:lnTo>
                  <a:lnTo>
                    <a:pt x="13241" y="927100"/>
                  </a:lnTo>
                  <a:lnTo>
                    <a:pt x="9848" y="901700"/>
                  </a:lnTo>
                  <a:lnTo>
                    <a:pt x="2609" y="901700"/>
                  </a:lnTo>
                  <a:lnTo>
                    <a:pt x="0" y="889000"/>
                  </a:lnTo>
                  <a:lnTo>
                    <a:pt x="147" y="889000"/>
                  </a:lnTo>
                  <a:lnTo>
                    <a:pt x="1178" y="876300"/>
                  </a:lnTo>
                  <a:lnTo>
                    <a:pt x="1348" y="863600"/>
                  </a:lnTo>
                  <a:lnTo>
                    <a:pt x="2544" y="863600"/>
                  </a:lnTo>
                  <a:lnTo>
                    <a:pt x="7486" y="850900"/>
                  </a:lnTo>
                  <a:lnTo>
                    <a:pt x="28698" y="850900"/>
                  </a:lnTo>
                  <a:lnTo>
                    <a:pt x="35106" y="838200"/>
                  </a:lnTo>
                  <a:lnTo>
                    <a:pt x="37368" y="838200"/>
                  </a:lnTo>
                  <a:lnTo>
                    <a:pt x="31713" y="825500"/>
                  </a:lnTo>
                  <a:lnTo>
                    <a:pt x="29451" y="825500"/>
                  </a:lnTo>
                  <a:lnTo>
                    <a:pt x="21688" y="812800"/>
                  </a:lnTo>
                  <a:lnTo>
                    <a:pt x="13712" y="800100"/>
                  </a:lnTo>
                  <a:lnTo>
                    <a:pt x="8988" y="787400"/>
                  </a:lnTo>
                  <a:lnTo>
                    <a:pt x="10979" y="762000"/>
                  </a:lnTo>
                  <a:lnTo>
                    <a:pt x="13701" y="749300"/>
                  </a:lnTo>
                  <a:lnTo>
                    <a:pt x="14655" y="736600"/>
                  </a:lnTo>
                  <a:lnTo>
                    <a:pt x="16846" y="698500"/>
                  </a:lnTo>
                  <a:lnTo>
                    <a:pt x="20804" y="673100"/>
                  </a:lnTo>
                  <a:lnTo>
                    <a:pt x="23420" y="647700"/>
                  </a:lnTo>
                  <a:lnTo>
                    <a:pt x="26318" y="647700"/>
                  </a:lnTo>
                  <a:lnTo>
                    <a:pt x="30205" y="635000"/>
                  </a:lnTo>
                  <a:lnTo>
                    <a:pt x="34659" y="622300"/>
                  </a:lnTo>
                  <a:lnTo>
                    <a:pt x="39253" y="609600"/>
                  </a:lnTo>
                  <a:lnTo>
                    <a:pt x="34246" y="596900"/>
                  </a:lnTo>
                  <a:lnTo>
                    <a:pt x="33693" y="596900"/>
                  </a:lnTo>
                  <a:lnTo>
                    <a:pt x="35542" y="584200"/>
                  </a:lnTo>
                  <a:lnTo>
                    <a:pt x="37745" y="571500"/>
                  </a:lnTo>
                  <a:lnTo>
                    <a:pt x="46793" y="571500"/>
                  </a:lnTo>
                  <a:lnTo>
                    <a:pt x="49432" y="558800"/>
                  </a:lnTo>
                  <a:lnTo>
                    <a:pt x="57348" y="558800"/>
                  </a:lnTo>
                  <a:lnTo>
                    <a:pt x="58856" y="546100"/>
                  </a:lnTo>
                  <a:lnTo>
                    <a:pt x="59233" y="533400"/>
                  </a:lnTo>
                  <a:lnTo>
                    <a:pt x="58874" y="533400"/>
                  </a:lnTo>
                  <a:lnTo>
                    <a:pt x="58338" y="520700"/>
                  </a:lnTo>
                  <a:lnTo>
                    <a:pt x="57590" y="520700"/>
                  </a:lnTo>
                  <a:lnTo>
                    <a:pt x="56594" y="508000"/>
                  </a:lnTo>
                  <a:lnTo>
                    <a:pt x="61118" y="469900"/>
                  </a:lnTo>
                  <a:lnTo>
                    <a:pt x="76198" y="482600"/>
                  </a:lnTo>
                  <a:lnTo>
                    <a:pt x="1365111" y="482600"/>
                  </a:lnTo>
                  <a:lnTo>
                    <a:pt x="1371001" y="495300"/>
                  </a:lnTo>
                  <a:lnTo>
                    <a:pt x="1375195" y="508000"/>
                  </a:lnTo>
                  <a:lnTo>
                    <a:pt x="1378682" y="520700"/>
                  </a:lnTo>
                  <a:lnTo>
                    <a:pt x="1382452" y="533400"/>
                  </a:lnTo>
                  <a:lnTo>
                    <a:pt x="1392177" y="558800"/>
                  </a:lnTo>
                  <a:lnTo>
                    <a:pt x="1402008" y="596900"/>
                  </a:lnTo>
                  <a:lnTo>
                    <a:pt x="1411768" y="622300"/>
                  </a:lnTo>
                  <a:lnTo>
                    <a:pt x="1421281" y="647700"/>
                  </a:lnTo>
                  <a:lnTo>
                    <a:pt x="1425340" y="660400"/>
                  </a:lnTo>
                  <a:lnTo>
                    <a:pt x="1428868" y="673100"/>
                  </a:lnTo>
                  <a:lnTo>
                    <a:pt x="1432467" y="698500"/>
                  </a:lnTo>
                  <a:lnTo>
                    <a:pt x="1436738" y="711200"/>
                  </a:lnTo>
                  <a:lnTo>
                    <a:pt x="1440366" y="711200"/>
                  </a:lnTo>
                  <a:lnTo>
                    <a:pt x="1445126" y="723900"/>
                  </a:lnTo>
                  <a:lnTo>
                    <a:pt x="1450309" y="723900"/>
                  </a:lnTo>
                  <a:lnTo>
                    <a:pt x="1457472" y="736600"/>
                  </a:lnTo>
                  <a:lnTo>
                    <a:pt x="1459357" y="749300"/>
                  </a:lnTo>
                  <a:lnTo>
                    <a:pt x="1460111" y="749300"/>
                  </a:lnTo>
                  <a:lnTo>
                    <a:pt x="1468878" y="787400"/>
                  </a:lnTo>
                  <a:lnTo>
                    <a:pt x="1477772" y="838200"/>
                  </a:lnTo>
                  <a:lnTo>
                    <a:pt x="1486467" y="889000"/>
                  </a:lnTo>
                  <a:lnTo>
                    <a:pt x="1494637" y="927100"/>
                  </a:lnTo>
                  <a:lnTo>
                    <a:pt x="1501956" y="977900"/>
                  </a:lnTo>
                  <a:lnTo>
                    <a:pt x="1509032" y="1028700"/>
                  </a:lnTo>
                  <a:lnTo>
                    <a:pt x="1515799" y="1066800"/>
                  </a:lnTo>
                  <a:lnTo>
                    <a:pt x="1522194" y="1117600"/>
                  </a:lnTo>
                  <a:lnTo>
                    <a:pt x="1528157" y="1168400"/>
                  </a:lnTo>
                  <a:lnTo>
                    <a:pt x="1533625" y="1219200"/>
                  </a:lnTo>
                  <a:lnTo>
                    <a:pt x="1538536" y="1270000"/>
                  </a:lnTo>
                  <a:lnTo>
                    <a:pt x="1542828" y="1320800"/>
                  </a:lnTo>
                  <a:lnTo>
                    <a:pt x="1546441" y="1371600"/>
                  </a:lnTo>
                  <a:lnTo>
                    <a:pt x="1550717" y="1409700"/>
                  </a:lnTo>
                  <a:lnTo>
                    <a:pt x="1553668" y="1435100"/>
                  </a:lnTo>
                  <a:lnTo>
                    <a:pt x="1217709" y="1435100"/>
                  </a:lnTo>
                  <a:lnTo>
                    <a:pt x="1217332" y="1447800"/>
                  </a:lnTo>
                  <a:close/>
                </a:path>
                <a:path w="1575434" h="1739900">
                  <a:moveTo>
                    <a:pt x="24928" y="850900"/>
                  </a:moveTo>
                  <a:lnTo>
                    <a:pt x="11904" y="850900"/>
                  </a:lnTo>
                  <a:lnTo>
                    <a:pt x="7633" y="838200"/>
                  </a:lnTo>
                  <a:lnTo>
                    <a:pt x="7392" y="825500"/>
                  </a:lnTo>
                  <a:lnTo>
                    <a:pt x="15703" y="825500"/>
                  </a:lnTo>
                  <a:lnTo>
                    <a:pt x="18707" y="838200"/>
                  </a:lnTo>
                  <a:lnTo>
                    <a:pt x="21711" y="838200"/>
                  </a:lnTo>
                  <a:lnTo>
                    <a:pt x="24928" y="850900"/>
                  </a:lnTo>
                  <a:close/>
                </a:path>
                <a:path w="1575434" h="1739900">
                  <a:moveTo>
                    <a:pt x="13241" y="927100"/>
                  </a:moveTo>
                  <a:lnTo>
                    <a:pt x="7209" y="927100"/>
                  </a:lnTo>
                  <a:lnTo>
                    <a:pt x="9848" y="914400"/>
                  </a:lnTo>
                  <a:lnTo>
                    <a:pt x="13241" y="927100"/>
                  </a:lnTo>
                  <a:close/>
                </a:path>
                <a:path w="1575434" h="1739900">
                  <a:moveTo>
                    <a:pt x="1573961" y="1651000"/>
                  </a:moveTo>
                  <a:lnTo>
                    <a:pt x="63174" y="1651000"/>
                  </a:lnTo>
                  <a:lnTo>
                    <a:pt x="64276" y="1638300"/>
                  </a:lnTo>
                  <a:lnTo>
                    <a:pt x="61065" y="1638300"/>
                  </a:lnTo>
                  <a:lnTo>
                    <a:pt x="53579" y="1625600"/>
                  </a:lnTo>
                  <a:lnTo>
                    <a:pt x="50940" y="1625600"/>
                  </a:lnTo>
                  <a:lnTo>
                    <a:pt x="49809" y="1612900"/>
                  </a:lnTo>
                  <a:lnTo>
                    <a:pt x="49055" y="1612900"/>
                  </a:lnTo>
                  <a:lnTo>
                    <a:pt x="44549" y="1587500"/>
                  </a:lnTo>
                  <a:lnTo>
                    <a:pt x="40148" y="1562100"/>
                  </a:lnTo>
                  <a:lnTo>
                    <a:pt x="35960" y="1524000"/>
                  </a:lnTo>
                  <a:lnTo>
                    <a:pt x="32090" y="1498600"/>
                  </a:lnTo>
                  <a:lnTo>
                    <a:pt x="31501" y="1485900"/>
                  </a:lnTo>
                  <a:lnTo>
                    <a:pt x="31619" y="1473200"/>
                  </a:lnTo>
                  <a:lnTo>
                    <a:pt x="31878" y="1473200"/>
                  </a:lnTo>
                  <a:lnTo>
                    <a:pt x="31713" y="1460500"/>
                  </a:lnTo>
                  <a:lnTo>
                    <a:pt x="31336" y="1447800"/>
                  </a:lnTo>
                  <a:lnTo>
                    <a:pt x="1253146" y="1447800"/>
                  </a:lnTo>
                  <a:lnTo>
                    <a:pt x="1252392" y="1435100"/>
                  </a:lnTo>
                  <a:lnTo>
                    <a:pt x="1553668" y="1435100"/>
                  </a:lnTo>
                  <a:lnTo>
                    <a:pt x="1556619" y="1460500"/>
                  </a:lnTo>
                  <a:lnTo>
                    <a:pt x="1563087" y="1511300"/>
                  </a:lnTo>
                  <a:lnTo>
                    <a:pt x="1569060" y="1562100"/>
                  </a:lnTo>
                  <a:lnTo>
                    <a:pt x="1571168" y="1574800"/>
                  </a:lnTo>
                  <a:lnTo>
                    <a:pt x="1572641" y="1600200"/>
                  </a:lnTo>
                  <a:lnTo>
                    <a:pt x="1573831" y="1625600"/>
                  </a:lnTo>
                  <a:lnTo>
                    <a:pt x="1575091" y="1638300"/>
                  </a:lnTo>
                  <a:lnTo>
                    <a:pt x="1573961" y="1651000"/>
                  </a:lnTo>
                  <a:close/>
                </a:path>
                <a:path w="1575434" h="1739900">
                  <a:moveTo>
                    <a:pt x="1318364" y="1663700"/>
                  </a:moveTo>
                  <a:lnTo>
                    <a:pt x="68646" y="1663700"/>
                  </a:lnTo>
                  <a:lnTo>
                    <a:pt x="57725" y="1651000"/>
                  </a:lnTo>
                  <a:lnTo>
                    <a:pt x="1354272" y="1651000"/>
                  </a:lnTo>
                  <a:lnTo>
                    <a:pt x="1318364" y="1663700"/>
                  </a:lnTo>
                  <a:close/>
                </a:path>
                <a:path w="1575434" h="1739900">
                  <a:moveTo>
                    <a:pt x="1537016" y="1663700"/>
                  </a:moveTo>
                  <a:lnTo>
                    <a:pt x="1489893" y="1663700"/>
                  </a:lnTo>
                  <a:lnTo>
                    <a:pt x="1485375" y="1651000"/>
                  </a:lnTo>
                  <a:lnTo>
                    <a:pt x="1545310" y="1651000"/>
                  </a:lnTo>
                  <a:lnTo>
                    <a:pt x="1537016" y="1663700"/>
                  </a:lnTo>
                  <a:close/>
                </a:path>
                <a:path w="1575434" h="1739900">
                  <a:moveTo>
                    <a:pt x="1250507" y="1676400"/>
                  </a:moveTo>
                  <a:lnTo>
                    <a:pt x="120682" y="1676400"/>
                  </a:lnTo>
                  <a:lnTo>
                    <a:pt x="116535" y="1663700"/>
                  </a:lnTo>
                  <a:lnTo>
                    <a:pt x="1267631" y="1663700"/>
                  </a:lnTo>
                  <a:lnTo>
                    <a:pt x="1250507" y="1676400"/>
                  </a:lnTo>
                  <a:close/>
                </a:path>
                <a:path w="1575434" h="1739900">
                  <a:moveTo>
                    <a:pt x="789831" y="1714500"/>
                  </a:moveTo>
                  <a:lnTo>
                    <a:pt x="123981" y="1714500"/>
                  </a:lnTo>
                  <a:lnTo>
                    <a:pt x="124829" y="1701800"/>
                  </a:lnTo>
                  <a:lnTo>
                    <a:pt x="125112" y="1689100"/>
                  </a:lnTo>
                  <a:lnTo>
                    <a:pt x="124829" y="1676400"/>
                  </a:lnTo>
                  <a:lnTo>
                    <a:pt x="1116648" y="1676400"/>
                  </a:lnTo>
                  <a:lnTo>
                    <a:pt x="1072193" y="1689100"/>
                  </a:lnTo>
                  <a:lnTo>
                    <a:pt x="969276" y="1689100"/>
                  </a:lnTo>
                  <a:lnTo>
                    <a:pt x="917818" y="1701800"/>
                  </a:lnTo>
                  <a:lnTo>
                    <a:pt x="808998" y="1701800"/>
                  </a:lnTo>
                  <a:lnTo>
                    <a:pt x="789831" y="1714500"/>
                  </a:lnTo>
                  <a:close/>
                </a:path>
                <a:path w="1575434" h="1739900">
                  <a:moveTo>
                    <a:pt x="464058" y="1739900"/>
                  </a:moveTo>
                  <a:lnTo>
                    <a:pt x="125583" y="1739900"/>
                  </a:lnTo>
                  <a:lnTo>
                    <a:pt x="119928" y="1727200"/>
                  </a:lnTo>
                  <a:lnTo>
                    <a:pt x="122567" y="1714500"/>
                  </a:lnTo>
                  <a:lnTo>
                    <a:pt x="650034" y="1714500"/>
                  </a:lnTo>
                  <a:lnTo>
                    <a:pt x="603600" y="1727200"/>
                  </a:lnTo>
                  <a:lnTo>
                    <a:pt x="510542" y="1727200"/>
                  </a:lnTo>
                  <a:lnTo>
                    <a:pt x="464058" y="1739900"/>
                  </a:lnTo>
                  <a:close/>
                </a:path>
              </a:pathLst>
            </a:custGeom>
            <a:solidFill>
              <a:srgbClr val="FBC8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1024" y="2539553"/>
              <a:ext cx="7720340" cy="56515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86504" y="2374437"/>
              <a:ext cx="2083435" cy="2023745"/>
            </a:xfrm>
            <a:custGeom>
              <a:avLst/>
              <a:gdLst/>
              <a:ahLst/>
              <a:cxnLst/>
              <a:rect l="l" t="t" r="r" b="b"/>
              <a:pathLst>
                <a:path w="2083434" h="2023745">
                  <a:moveTo>
                    <a:pt x="1427109" y="362274"/>
                  </a:moveTo>
                  <a:lnTo>
                    <a:pt x="1351742" y="362274"/>
                  </a:lnTo>
                  <a:lnTo>
                    <a:pt x="1357549" y="359584"/>
                  </a:lnTo>
                  <a:lnTo>
                    <a:pt x="1358317" y="351394"/>
                  </a:lnTo>
                  <a:lnTo>
                    <a:pt x="1359336" y="343162"/>
                  </a:lnTo>
                  <a:lnTo>
                    <a:pt x="1359685" y="335183"/>
                  </a:lnTo>
                  <a:lnTo>
                    <a:pt x="1356530" y="316107"/>
                  </a:lnTo>
                  <a:lnTo>
                    <a:pt x="1359895" y="309592"/>
                  </a:lnTo>
                  <a:lnTo>
                    <a:pt x="1367112" y="306439"/>
                  </a:lnTo>
                  <a:lnTo>
                    <a:pt x="1376759" y="304884"/>
                  </a:lnTo>
                  <a:lnTo>
                    <a:pt x="1384787" y="303693"/>
                  </a:lnTo>
                  <a:lnTo>
                    <a:pt x="1392730" y="302082"/>
                  </a:lnTo>
                  <a:lnTo>
                    <a:pt x="1400507" y="299966"/>
                  </a:lnTo>
                  <a:lnTo>
                    <a:pt x="1408032" y="297262"/>
                  </a:lnTo>
                  <a:lnTo>
                    <a:pt x="1428673" y="291552"/>
                  </a:lnTo>
                  <a:lnTo>
                    <a:pt x="1448518" y="291601"/>
                  </a:lnTo>
                  <a:lnTo>
                    <a:pt x="1467777" y="296946"/>
                  </a:lnTo>
                  <a:lnTo>
                    <a:pt x="1486659" y="307126"/>
                  </a:lnTo>
                  <a:lnTo>
                    <a:pt x="1480817" y="316989"/>
                  </a:lnTo>
                  <a:lnTo>
                    <a:pt x="1459854" y="316989"/>
                  </a:lnTo>
                  <a:lnTo>
                    <a:pt x="1449530" y="328703"/>
                  </a:lnTo>
                  <a:lnTo>
                    <a:pt x="1437573" y="339407"/>
                  </a:lnTo>
                  <a:lnTo>
                    <a:pt x="1428379" y="351793"/>
                  </a:lnTo>
                  <a:lnTo>
                    <a:pt x="1427109" y="362274"/>
                  </a:lnTo>
                  <a:close/>
                </a:path>
                <a:path w="2083434" h="2023745">
                  <a:moveTo>
                    <a:pt x="1492903" y="368551"/>
                  </a:moveTo>
                  <a:lnTo>
                    <a:pt x="1426348" y="368551"/>
                  </a:lnTo>
                  <a:lnTo>
                    <a:pt x="1439185" y="358035"/>
                  </a:lnTo>
                  <a:lnTo>
                    <a:pt x="1450640" y="346973"/>
                  </a:lnTo>
                  <a:lnTo>
                    <a:pt x="1458325" y="333810"/>
                  </a:lnTo>
                  <a:lnTo>
                    <a:pt x="1459854" y="316989"/>
                  </a:lnTo>
                  <a:lnTo>
                    <a:pt x="1480817" y="316989"/>
                  </a:lnTo>
                  <a:lnTo>
                    <a:pt x="1474262" y="327974"/>
                  </a:lnTo>
                  <a:lnTo>
                    <a:pt x="1467560" y="339029"/>
                  </a:lnTo>
                  <a:lnTo>
                    <a:pt x="1459854" y="351513"/>
                  </a:lnTo>
                  <a:lnTo>
                    <a:pt x="1496448" y="351513"/>
                  </a:lnTo>
                  <a:lnTo>
                    <a:pt x="1492903" y="368551"/>
                  </a:lnTo>
                  <a:close/>
                </a:path>
                <a:path w="2083434" h="2023745">
                  <a:moveTo>
                    <a:pt x="1474364" y="451049"/>
                  </a:moveTo>
                  <a:lnTo>
                    <a:pt x="1247203" y="451049"/>
                  </a:lnTo>
                  <a:lnTo>
                    <a:pt x="1253904" y="447910"/>
                  </a:lnTo>
                  <a:lnTo>
                    <a:pt x="1251224" y="442530"/>
                  </a:lnTo>
                  <a:lnTo>
                    <a:pt x="1248990" y="436701"/>
                  </a:lnTo>
                  <a:lnTo>
                    <a:pt x="1247203" y="431321"/>
                  </a:lnTo>
                  <a:lnTo>
                    <a:pt x="1245863" y="426837"/>
                  </a:lnTo>
                  <a:lnTo>
                    <a:pt x="1243629" y="420112"/>
                  </a:lnTo>
                  <a:lnTo>
                    <a:pt x="1245863" y="417870"/>
                  </a:lnTo>
                  <a:lnTo>
                    <a:pt x="1264375" y="398444"/>
                  </a:lnTo>
                  <a:lnTo>
                    <a:pt x="1283054" y="379143"/>
                  </a:lnTo>
                  <a:lnTo>
                    <a:pt x="1301902" y="359927"/>
                  </a:lnTo>
                  <a:lnTo>
                    <a:pt x="1324490" y="337166"/>
                  </a:lnTo>
                  <a:lnTo>
                    <a:pt x="1330745" y="336717"/>
                  </a:lnTo>
                  <a:lnTo>
                    <a:pt x="1334765" y="335372"/>
                  </a:lnTo>
                  <a:lnTo>
                    <a:pt x="1351742" y="362274"/>
                  </a:lnTo>
                  <a:lnTo>
                    <a:pt x="1427109" y="362274"/>
                  </a:lnTo>
                  <a:lnTo>
                    <a:pt x="1426348" y="368551"/>
                  </a:lnTo>
                  <a:lnTo>
                    <a:pt x="1492903" y="368551"/>
                  </a:lnTo>
                  <a:lnTo>
                    <a:pt x="1492623" y="369896"/>
                  </a:lnTo>
                  <a:lnTo>
                    <a:pt x="1451813" y="369896"/>
                  </a:lnTo>
                  <a:lnTo>
                    <a:pt x="1408925" y="378415"/>
                  </a:lnTo>
                  <a:lnTo>
                    <a:pt x="1407138" y="384243"/>
                  </a:lnTo>
                  <a:lnTo>
                    <a:pt x="1415515" y="387179"/>
                  </a:lnTo>
                  <a:lnTo>
                    <a:pt x="1422204" y="389624"/>
                  </a:lnTo>
                  <a:lnTo>
                    <a:pt x="1378546" y="389624"/>
                  </a:lnTo>
                  <a:lnTo>
                    <a:pt x="1371503" y="395662"/>
                  </a:lnTo>
                  <a:lnTo>
                    <a:pt x="1364418" y="401617"/>
                  </a:lnTo>
                  <a:lnTo>
                    <a:pt x="1357249" y="407404"/>
                  </a:lnTo>
                  <a:lnTo>
                    <a:pt x="1349954" y="412938"/>
                  </a:lnTo>
                  <a:lnTo>
                    <a:pt x="1343700" y="417422"/>
                  </a:lnTo>
                  <a:lnTo>
                    <a:pt x="1336468" y="421065"/>
                  </a:lnTo>
                  <a:lnTo>
                    <a:pt x="1329851" y="425492"/>
                  </a:lnTo>
                  <a:lnTo>
                    <a:pt x="1348167" y="447462"/>
                  </a:lnTo>
                  <a:lnTo>
                    <a:pt x="1475507" y="447462"/>
                  </a:lnTo>
                  <a:lnTo>
                    <a:pt x="1474364" y="451049"/>
                  </a:lnTo>
                  <a:close/>
                </a:path>
                <a:path w="2083434" h="2023745">
                  <a:moveTo>
                    <a:pt x="1496448" y="351513"/>
                  </a:moveTo>
                  <a:lnTo>
                    <a:pt x="1459854" y="351513"/>
                  </a:lnTo>
                  <a:lnTo>
                    <a:pt x="1497381" y="347029"/>
                  </a:lnTo>
                  <a:lnTo>
                    <a:pt x="1496448" y="351513"/>
                  </a:lnTo>
                  <a:close/>
                </a:path>
                <a:path w="2083434" h="2023745">
                  <a:moveTo>
                    <a:pt x="1488050" y="394556"/>
                  </a:moveTo>
                  <a:lnTo>
                    <a:pt x="1440644" y="394556"/>
                  </a:lnTo>
                  <a:lnTo>
                    <a:pt x="1442892" y="392153"/>
                  </a:lnTo>
                  <a:lnTo>
                    <a:pt x="1445558" y="386093"/>
                  </a:lnTo>
                  <a:lnTo>
                    <a:pt x="1448560" y="378099"/>
                  </a:lnTo>
                  <a:lnTo>
                    <a:pt x="1451813" y="369896"/>
                  </a:lnTo>
                  <a:lnTo>
                    <a:pt x="1492623" y="369896"/>
                  </a:lnTo>
                  <a:lnTo>
                    <a:pt x="1489709" y="383900"/>
                  </a:lnTo>
                  <a:lnTo>
                    <a:pt x="1488050" y="394556"/>
                  </a:lnTo>
                  <a:close/>
                </a:path>
                <a:path w="2083434" h="2023745">
                  <a:moveTo>
                    <a:pt x="1475507" y="447462"/>
                  </a:moveTo>
                  <a:lnTo>
                    <a:pt x="1348167" y="447462"/>
                  </a:lnTo>
                  <a:lnTo>
                    <a:pt x="1385694" y="395901"/>
                  </a:lnTo>
                  <a:lnTo>
                    <a:pt x="1378546" y="389624"/>
                  </a:lnTo>
                  <a:lnTo>
                    <a:pt x="1422204" y="389624"/>
                  </a:lnTo>
                  <a:lnTo>
                    <a:pt x="1423891" y="390240"/>
                  </a:lnTo>
                  <a:lnTo>
                    <a:pt x="1432268" y="392881"/>
                  </a:lnTo>
                  <a:lnTo>
                    <a:pt x="1440644" y="394556"/>
                  </a:lnTo>
                  <a:lnTo>
                    <a:pt x="1488050" y="394556"/>
                  </a:lnTo>
                  <a:lnTo>
                    <a:pt x="1483922" y="421065"/>
                  </a:lnTo>
                  <a:lnTo>
                    <a:pt x="1475507" y="447462"/>
                  </a:lnTo>
                  <a:close/>
                </a:path>
                <a:path w="2083434" h="2023745">
                  <a:moveTo>
                    <a:pt x="1285846" y="683019"/>
                  </a:moveTo>
                  <a:lnTo>
                    <a:pt x="1263076" y="680518"/>
                  </a:lnTo>
                  <a:lnTo>
                    <a:pt x="1240055" y="672090"/>
                  </a:lnTo>
                  <a:lnTo>
                    <a:pt x="1236928" y="670296"/>
                  </a:lnTo>
                  <a:lnTo>
                    <a:pt x="1232907" y="668951"/>
                  </a:lnTo>
                  <a:lnTo>
                    <a:pt x="1194934" y="653483"/>
                  </a:lnTo>
                  <a:lnTo>
                    <a:pt x="1187339" y="618287"/>
                  </a:lnTo>
                  <a:lnTo>
                    <a:pt x="1190620" y="573948"/>
                  </a:lnTo>
                  <a:lnTo>
                    <a:pt x="1199178" y="530913"/>
                  </a:lnTo>
                  <a:lnTo>
                    <a:pt x="1212091" y="488970"/>
                  </a:lnTo>
                  <a:lnTo>
                    <a:pt x="1228440" y="447910"/>
                  </a:lnTo>
                  <a:lnTo>
                    <a:pt x="1233354" y="441185"/>
                  </a:lnTo>
                  <a:lnTo>
                    <a:pt x="1247203" y="451049"/>
                  </a:lnTo>
                  <a:lnTo>
                    <a:pt x="1474364" y="451049"/>
                  </a:lnTo>
                  <a:lnTo>
                    <a:pt x="1472691" y="456296"/>
                  </a:lnTo>
                  <a:lnTo>
                    <a:pt x="1448685" y="487366"/>
                  </a:lnTo>
                  <a:lnTo>
                    <a:pt x="1445111" y="490504"/>
                  </a:lnTo>
                  <a:lnTo>
                    <a:pt x="1445111" y="496333"/>
                  </a:lnTo>
                  <a:lnTo>
                    <a:pt x="1329404" y="496333"/>
                  </a:lnTo>
                  <a:lnTo>
                    <a:pt x="1320134" y="498407"/>
                  </a:lnTo>
                  <a:lnTo>
                    <a:pt x="1312205" y="499808"/>
                  </a:lnTo>
                  <a:lnTo>
                    <a:pt x="1299842" y="525518"/>
                  </a:lnTo>
                  <a:lnTo>
                    <a:pt x="1299472" y="533099"/>
                  </a:lnTo>
                  <a:lnTo>
                    <a:pt x="1306174" y="534444"/>
                  </a:lnTo>
                  <a:lnTo>
                    <a:pt x="1434262" y="534444"/>
                  </a:lnTo>
                  <a:lnTo>
                    <a:pt x="1429922" y="538927"/>
                  </a:lnTo>
                  <a:lnTo>
                    <a:pt x="1429405" y="561983"/>
                  </a:lnTo>
                  <a:lnTo>
                    <a:pt x="1417413" y="587518"/>
                  </a:lnTo>
                  <a:lnTo>
                    <a:pt x="1398385" y="607589"/>
                  </a:lnTo>
                  <a:lnTo>
                    <a:pt x="1376759" y="614252"/>
                  </a:lnTo>
                  <a:lnTo>
                    <a:pt x="1378190" y="622595"/>
                  </a:lnTo>
                  <a:lnTo>
                    <a:pt x="1380166" y="631569"/>
                  </a:lnTo>
                  <a:lnTo>
                    <a:pt x="1377976" y="635773"/>
                  </a:lnTo>
                  <a:lnTo>
                    <a:pt x="1363804" y="635773"/>
                  </a:lnTo>
                  <a:lnTo>
                    <a:pt x="1362798" y="647087"/>
                  </a:lnTo>
                  <a:lnTo>
                    <a:pt x="1359783" y="656341"/>
                  </a:lnTo>
                  <a:lnTo>
                    <a:pt x="1353368" y="661329"/>
                  </a:lnTo>
                  <a:lnTo>
                    <a:pt x="1336999" y="661329"/>
                  </a:lnTo>
                  <a:lnTo>
                    <a:pt x="1332978" y="664468"/>
                  </a:lnTo>
                  <a:lnTo>
                    <a:pt x="1330298" y="666710"/>
                  </a:lnTo>
                  <a:lnTo>
                    <a:pt x="1308281" y="678710"/>
                  </a:lnTo>
                  <a:lnTo>
                    <a:pt x="1285846" y="683019"/>
                  </a:lnTo>
                  <a:close/>
                </a:path>
                <a:path w="2083434" h="2023745">
                  <a:moveTo>
                    <a:pt x="1434262" y="534444"/>
                  </a:moveTo>
                  <a:lnTo>
                    <a:pt x="1306174" y="534444"/>
                  </a:lnTo>
                  <a:lnTo>
                    <a:pt x="1329404" y="496333"/>
                  </a:lnTo>
                  <a:lnTo>
                    <a:pt x="1445111" y="496333"/>
                  </a:lnTo>
                  <a:lnTo>
                    <a:pt x="1445026" y="498407"/>
                  </a:lnTo>
                  <a:lnTo>
                    <a:pt x="1443324" y="503955"/>
                  </a:lnTo>
                  <a:lnTo>
                    <a:pt x="1460301" y="507542"/>
                  </a:lnTo>
                  <a:lnTo>
                    <a:pt x="1434262" y="534444"/>
                  </a:lnTo>
                  <a:close/>
                </a:path>
                <a:path w="2083434" h="2023745">
                  <a:moveTo>
                    <a:pt x="1377199" y="637265"/>
                  </a:moveTo>
                  <a:lnTo>
                    <a:pt x="1363804" y="635773"/>
                  </a:lnTo>
                  <a:lnTo>
                    <a:pt x="1377976" y="635773"/>
                  </a:lnTo>
                  <a:lnTo>
                    <a:pt x="1377199" y="637265"/>
                  </a:lnTo>
                  <a:close/>
                </a:path>
                <a:path w="2083434" h="2023745">
                  <a:moveTo>
                    <a:pt x="1352747" y="661813"/>
                  </a:moveTo>
                  <a:lnTo>
                    <a:pt x="1339679" y="661778"/>
                  </a:lnTo>
                  <a:lnTo>
                    <a:pt x="1336999" y="661329"/>
                  </a:lnTo>
                  <a:lnTo>
                    <a:pt x="1353368" y="661329"/>
                  </a:lnTo>
                  <a:lnTo>
                    <a:pt x="1352747" y="661813"/>
                  </a:lnTo>
                  <a:close/>
                </a:path>
                <a:path w="2083434" h="2023745">
                  <a:moveTo>
                    <a:pt x="29261" y="661666"/>
                  </a:moveTo>
                  <a:lnTo>
                    <a:pt x="2122" y="626357"/>
                  </a:lnTo>
                  <a:lnTo>
                    <a:pt x="0" y="591665"/>
                  </a:lnTo>
                  <a:lnTo>
                    <a:pt x="1242" y="574593"/>
                  </a:lnTo>
                  <a:lnTo>
                    <a:pt x="20326" y="519641"/>
                  </a:lnTo>
                  <a:lnTo>
                    <a:pt x="36744" y="481257"/>
                  </a:lnTo>
                  <a:lnTo>
                    <a:pt x="54503" y="443462"/>
                  </a:lnTo>
                  <a:lnTo>
                    <a:pt x="73601" y="406213"/>
                  </a:lnTo>
                  <a:lnTo>
                    <a:pt x="110416" y="379416"/>
                  </a:lnTo>
                  <a:lnTo>
                    <a:pt x="142079" y="373132"/>
                  </a:lnTo>
                  <a:lnTo>
                    <a:pt x="155132" y="378863"/>
                  </a:lnTo>
                  <a:lnTo>
                    <a:pt x="171885" y="416525"/>
                  </a:lnTo>
                  <a:lnTo>
                    <a:pt x="172332" y="421457"/>
                  </a:lnTo>
                  <a:lnTo>
                    <a:pt x="172332" y="457326"/>
                  </a:lnTo>
                  <a:lnTo>
                    <a:pt x="168185" y="511759"/>
                  </a:lnTo>
                  <a:lnTo>
                    <a:pt x="152228" y="560897"/>
                  </a:lnTo>
                  <a:lnTo>
                    <a:pt x="125214" y="604990"/>
                  </a:lnTo>
                  <a:lnTo>
                    <a:pt x="87897" y="644292"/>
                  </a:lnTo>
                  <a:lnTo>
                    <a:pt x="47690" y="661329"/>
                  </a:lnTo>
                  <a:lnTo>
                    <a:pt x="29261" y="661666"/>
                  </a:lnTo>
                  <a:close/>
                </a:path>
                <a:path w="2083434" h="2023745">
                  <a:moveTo>
                    <a:pt x="632564" y="1488257"/>
                  </a:moveTo>
                  <a:lnTo>
                    <a:pt x="594339" y="1475661"/>
                  </a:lnTo>
                  <a:lnTo>
                    <a:pt x="574636" y="1413851"/>
                  </a:lnTo>
                  <a:lnTo>
                    <a:pt x="574868" y="1369780"/>
                  </a:lnTo>
                  <a:lnTo>
                    <a:pt x="583249" y="1327279"/>
                  </a:lnTo>
                  <a:lnTo>
                    <a:pt x="599886" y="1286435"/>
                  </a:lnTo>
                  <a:lnTo>
                    <a:pt x="624886" y="1247334"/>
                  </a:lnTo>
                  <a:lnTo>
                    <a:pt x="633374" y="1238816"/>
                  </a:lnTo>
                  <a:lnTo>
                    <a:pt x="648961" y="1227411"/>
                  </a:lnTo>
                  <a:lnTo>
                    <a:pt x="665595" y="1218864"/>
                  </a:lnTo>
                  <a:lnTo>
                    <a:pt x="683319" y="1215361"/>
                  </a:lnTo>
                  <a:lnTo>
                    <a:pt x="702173" y="1219088"/>
                  </a:lnTo>
                  <a:lnTo>
                    <a:pt x="716266" y="1230080"/>
                  </a:lnTo>
                  <a:lnTo>
                    <a:pt x="722109" y="1244813"/>
                  </a:lnTo>
                  <a:lnTo>
                    <a:pt x="723344" y="1261143"/>
                  </a:lnTo>
                  <a:lnTo>
                    <a:pt x="723617" y="1276926"/>
                  </a:lnTo>
                  <a:lnTo>
                    <a:pt x="719261" y="1325146"/>
                  </a:lnTo>
                  <a:lnTo>
                    <a:pt x="709209" y="1371138"/>
                  </a:lnTo>
                  <a:lnTo>
                    <a:pt x="693964" y="1415196"/>
                  </a:lnTo>
                  <a:lnTo>
                    <a:pt x="674028" y="1457615"/>
                  </a:lnTo>
                  <a:lnTo>
                    <a:pt x="649010" y="1484180"/>
                  </a:lnTo>
                  <a:lnTo>
                    <a:pt x="632564" y="1488257"/>
                  </a:lnTo>
                  <a:close/>
                </a:path>
                <a:path w="2083434" h="2023745">
                  <a:moveTo>
                    <a:pt x="1626742" y="1807083"/>
                  </a:moveTo>
                  <a:lnTo>
                    <a:pt x="1608174" y="1779088"/>
                  </a:lnTo>
                  <a:lnTo>
                    <a:pt x="1611858" y="1727628"/>
                  </a:lnTo>
                  <a:lnTo>
                    <a:pt x="1620604" y="1677738"/>
                  </a:lnTo>
                  <a:lnTo>
                    <a:pt x="1634968" y="1629591"/>
                  </a:lnTo>
                  <a:lnTo>
                    <a:pt x="1655507" y="1583360"/>
                  </a:lnTo>
                  <a:lnTo>
                    <a:pt x="1682780" y="1539216"/>
                  </a:lnTo>
                  <a:lnTo>
                    <a:pt x="1720977" y="1521814"/>
                  </a:lnTo>
                  <a:lnTo>
                    <a:pt x="1734603" y="1526662"/>
                  </a:lnTo>
                  <a:lnTo>
                    <a:pt x="1741465" y="1532421"/>
                  </a:lnTo>
                  <a:lnTo>
                    <a:pt x="1746944" y="1540449"/>
                  </a:lnTo>
                  <a:lnTo>
                    <a:pt x="1751502" y="1548982"/>
                  </a:lnTo>
                  <a:lnTo>
                    <a:pt x="1755600" y="1556254"/>
                  </a:lnTo>
                  <a:lnTo>
                    <a:pt x="1748389" y="1595044"/>
                  </a:lnTo>
                  <a:lnTo>
                    <a:pt x="1734805" y="1667412"/>
                  </a:lnTo>
                  <a:lnTo>
                    <a:pt x="1728348" y="1702419"/>
                  </a:lnTo>
                  <a:lnTo>
                    <a:pt x="1727022" y="1708808"/>
                  </a:lnTo>
                  <a:lnTo>
                    <a:pt x="1725780" y="1715197"/>
                  </a:lnTo>
                  <a:lnTo>
                    <a:pt x="1724705" y="1721586"/>
                  </a:lnTo>
                  <a:lnTo>
                    <a:pt x="1723881" y="1727975"/>
                  </a:lnTo>
                  <a:lnTo>
                    <a:pt x="1719832" y="1753658"/>
                  </a:lnTo>
                  <a:lnTo>
                    <a:pt x="1710255" y="1774381"/>
                  </a:lnTo>
                  <a:lnTo>
                    <a:pt x="1692972" y="1788378"/>
                  </a:lnTo>
                  <a:lnTo>
                    <a:pt x="1665804" y="1793884"/>
                  </a:lnTo>
                  <a:lnTo>
                    <a:pt x="1660890" y="1793884"/>
                  </a:lnTo>
                  <a:lnTo>
                    <a:pt x="1655529" y="1797920"/>
                  </a:lnTo>
                  <a:lnTo>
                    <a:pt x="1650615" y="1799265"/>
                  </a:lnTo>
                  <a:lnTo>
                    <a:pt x="1642657" y="1802151"/>
                  </a:lnTo>
                  <a:lnTo>
                    <a:pt x="1634532" y="1805205"/>
                  </a:lnTo>
                  <a:lnTo>
                    <a:pt x="1626742" y="1807083"/>
                  </a:lnTo>
                  <a:close/>
                </a:path>
                <a:path w="2083434" h="2023745">
                  <a:moveTo>
                    <a:pt x="850353" y="2023612"/>
                  </a:moveTo>
                  <a:lnTo>
                    <a:pt x="807605" y="2007976"/>
                  </a:lnTo>
                  <a:lnTo>
                    <a:pt x="793288" y="1932981"/>
                  </a:lnTo>
                  <a:lnTo>
                    <a:pt x="797274" y="1887423"/>
                  </a:lnTo>
                  <a:lnTo>
                    <a:pt x="806872" y="1842622"/>
                  </a:lnTo>
                  <a:lnTo>
                    <a:pt x="820114" y="1798368"/>
                  </a:lnTo>
                  <a:lnTo>
                    <a:pt x="847379" y="1768860"/>
                  </a:lnTo>
                  <a:lnTo>
                    <a:pt x="862555" y="1767431"/>
                  </a:lnTo>
                  <a:lnTo>
                    <a:pt x="876781" y="1771480"/>
                  </a:lnTo>
                  <a:lnTo>
                    <a:pt x="896507" y="1804645"/>
                  </a:lnTo>
                  <a:lnTo>
                    <a:pt x="905777" y="1859345"/>
                  </a:lnTo>
                  <a:lnTo>
                    <a:pt x="914377" y="1920770"/>
                  </a:lnTo>
                  <a:lnTo>
                    <a:pt x="909281" y="1937107"/>
                  </a:lnTo>
                  <a:lnTo>
                    <a:pt x="903767" y="1955294"/>
                  </a:lnTo>
                  <a:lnTo>
                    <a:pt x="897415" y="1974489"/>
                  </a:lnTo>
                  <a:lnTo>
                    <a:pt x="889806" y="1993853"/>
                  </a:lnTo>
                  <a:lnTo>
                    <a:pt x="880061" y="2008368"/>
                  </a:lnTo>
                  <a:lnTo>
                    <a:pt x="866464" y="2018512"/>
                  </a:lnTo>
                  <a:lnTo>
                    <a:pt x="850353" y="2023612"/>
                  </a:lnTo>
                  <a:close/>
                </a:path>
                <a:path w="2083434" h="2023745">
                  <a:moveTo>
                    <a:pt x="1767606" y="1137150"/>
                  </a:moveTo>
                  <a:lnTo>
                    <a:pt x="1727343" y="1113443"/>
                  </a:lnTo>
                  <a:lnTo>
                    <a:pt x="1724328" y="1088615"/>
                  </a:lnTo>
                  <a:lnTo>
                    <a:pt x="1729605" y="1042953"/>
                  </a:lnTo>
                  <a:lnTo>
                    <a:pt x="1740411" y="999056"/>
                  </a:lnTo>
                  <a:lnTo>
                    <a:pt x="1757247" y="957344"/>
                  </a:lnTo>
                  <a:lnTo>
                    <a:pt x="1780618" y="918239"/>
                  </a:lnTo>
                  <a:lnTo>
                    <a:pt x="1823505" y="902995"/>
                  </a:lnTo>
                  <a:lnTo>
                    <a:pt x="1834192" y="906442"/>
                  </a:lnTo>
                  <a:lnTo>
                    <a:pt x="1841989" y="914092"/>
                  </a:lnTo>
                  <a:lnTo>
                    <a:pt x="1846687" y="924936"/>
                  </a:lnTo>
                  <a:lnTo>
                    <a:pt x="1848076" y="937967"/>
                  </a:lnTo>
                  <a:lnTo>
                    <a:pt x="1848055" y="943838"/>
                  </a:lnTo>
                  <a:lnTo>
                    <a:pt x="1848579" y="950297"/>
                  </a:lnTo>
                  <a:lnTo>
                    <a:pt x="1849521" y="957765"/>
                  </a:lnTo>
                  <a:lnTo>
                    <a:pt x="1850757" y="966662"/>
                  </a:lnTo>
                  <a:lnTo>
                    <a:pt x="1846261" y="999574"/>
                  </a:lnTo>
                  <a:lnTo>
                    <a:pt x="1837941" y="1069434"/>
                  </a:lnTo>
                  <a:lnTo>
                    <a:pt x="1809600" y="1121458"/>
                  </a:lnTo>
                  <a:lnTo>
                    <a:pt x="1789776" y="1133003"/>
                  </a:lnTo>
                  <a:lnTo>
                    <a:pt x="1767606" y="1137150"/>
                  </a:lnTo>
                  <a:close/>
                </a:path>
                <a:path w="2083434" h="2023745">
                  <a:moveTo>
                    <a:pt x="61986" y="1296654"/>
                  </a:moveTo>
                  <a:lnTo>
                    <a:pt x="24012" y="1267062"/>
                  </a:lnTo>
                  <a:lnTo>
                    <a:pt x="19517" y="1219810"/>
                  </a:lnTo>
                  <a:lnTo>
                    <a:pt x="20885" y="1172851"/>
                  </a:lnTo>
                  <a:lnTo>
                    <a:pt x="27279" y="1126145"/>
                  </a:lnTo>
                  <a:lnTo>
                    <a:pt x="37861" y="1079648"/>
                  </a:lnTo>
                  <a:lnTo>
                    <a:pt x="68770" y="1048754"/>
                  </a:lnTo>
                  <a:lnTo>
                    <a:pt x="84323" y="1047815"/>
                  </a:lnTo>
                  <a:lnTo>
                    <a:pt x="99135" y="1052221"/>
                  </a:lnTo>
                  <a:lnTo>
                    <a:pt x="108670" y="1060873"/>
                  </a:lnTo>
                  <a:lnTo>
                    <a:pt x="113850" y="1072972"/>
                  </a:lnTo>
                  <a:lnTo>
                    <a:pt x="115595" y="1087719"/>
                  </a:lnTo>
                  <a:lnTo>
                    <a:pt x="115784" y="1104266"/>
                  </a:lnTo>
                  <a:lnTo>
                    <a:pt x="115595" y="1154076"/>
                  </a:lnTo>
                  <a:lnTo>
                    <a:pt x="119169" y="1154973"/>
                  </a:lnTo>
                  <a:lnTo>
                    <a:pt x="116000" y="1181265"/>
                  </a:lnTo>
                  <a:lnTo>
                    <a:pt x="112915" y="1207599"/>
                  </a:lnTo>
                  <a:lnTo>
                    <a:pt x="109494" y="1233849"/>
                  </a:lnTo>
                  <a:lnTo>
                    <a:pt x="105320" y="1259889"/>
                  </a:lnTo>
                  <a:lnTo>
                    <a:pt x="100057" y="1274776"/>
                  </a:lnTo>
                  <a:lnTo>
                    <a:pt x="90689" y="1285837"/>
                  </a:lnTo>
                  <a:lnTo>
                    <a:pt x="77803" y="1293116"/>
                  </a:lnTo>
                  <a:lnTo>
                    <a:pt x="61986" y="1296654"/>
                  </a:lnTo>
                  <a:close/>
                </a:path>
                <a:path w="2083434" h="2023745">
                  <a:moveTo>
                    <a:pt x="731211" y="248839"/>
                  </a:moveTo>
                  <a:lnTo>
                    <a:pt x="707980" y="217902"/>
                  </a:lnTo>
                  <a:lnTo>
                    <a:pt x="705851" y="179890"/>
                  </a:lnTo>
                  <a:lnTo>
                    <a:pt x="710717" y="142466"/>
                  </a:lnTo>
                  <a:lnTo>
                    <a:pt x="740593" y="73082"/>
                  </a:lnTo>
                  <a:lnTo>
                    <a:pt x="780988" y="44016"/>
                  </a:lnTo>
                  <a:lnTo>
                    <a:pt x="796883" y="37662"/>
                  </a:lnTo>
                  <a:lnTo>
                    <a:pt x="809791" y="37662"/>
                  </a:lnTo>
                  <a:lnTo>
                    <a:pt x="820337" y="47021"/>
                  </a:lnTo>
                  <a:lnTo>
                    <a:pt x="827541" y="64710"/>
                  </a:lnTo>
                  <a:lnTo>
                    <a:pt x="830389" y="89671"/>
                  </a:lnTo>
                  <a:lnTo>
                    <a:pt x="825181" y="126864"/>
                  </a:lnTo>
                  <a:lnTo>
                    <a:pt x="813189" y="163931"/>
                  </a:lnTo>
                  <a:lnTo>
                    <a:pt x="794831" y="200073"/>
                  </a:lnTo>
                  <a:lnTo>
                    <a:pt x="770525" y="234491"/>
                  </a:lnTo>
                  <a:lnTo>
                    <a:pt x="731211" y="248839"/>
                  </a:lnTo>
                  <a:close/>
                </a:path>
                <a:path w="2083434" h="2023745">
                  <a:moveTo>
                    <a:pt x="1240690" y="1366612"/>
                  </a:moveTo>
                  <a:lnTo>
                    <a:pt x="1212357" y="1335213"/>
                  </a:lnTo>
                  <a:lnTo>
                    <a:pt x="1209230" y="1294861"/>
                  </a:lnTo>
                  <a:lnTo>
                    <a:pt x="1212908" y="1260512"/>
                  </a:lnTo>
                  <a:lnTo>
                    <a:pt x="1237186" y="1198709"/>
                  </a:lnTo>
                  <a:lnTo>
                    <a:pt x="1262532" y="1164556"/>
                  </a:lnTo>
                  <a:lnTo>
                    <a:pt x="1291431" y="1154973"/>
                  </a:lnTo>
                  <a:lnTo>
                    <a:pt x="1301168" y="1156717"/>
                  </a:lnTo>
                  <a:lnTo>
                    <a:pt x="1308351" y="1162539"/>
                  </a:lnTo>
                  <a:lnTo>
                    <a:pt x="1313105" y="1171303"/>
                  </a:lnTo>
                  <a:lnTo>
                    <a:pt x="1315555" y="1181874"/>
                  </a:lnTo>
                  <a:lnTo>
                    <a:pt x="1318173" y="1223508"/>
                  </a:lnTo>
                  <a:lnTo>
                    <a:pt x="1315388" y="1264092"/>
                  </a:lnTo>
                  <a:lnTo>
                    <a:pt x="1305315" y="1303246"/>
                  </a:lnTo>
                  <a:lnTo>
                    <a:pt x="1286070" y="1340593"/>
                  </a:lnTo>
                  <a:lnTo>
                    <a:pt x="1240690" y="1366612"/>
                  </a:lnTo>
                  <a:close/>
                </a:path>
                <a:path w="2083434" h="2023745">
                  <a:moveTo>
                    <a:pt x="506498" y="885060"/>
                  </a:moveTo>
                  <a:lnTo>
                    <a:pt x="481480" y="853675"/>
                  </a:lnTo>
                  <a:lnTo>
                    <a:pt x="478953" y="820623"/>
                  </a:lnTo>
                  <a:lnTo>
                    <a:pt x="480698" y="787654"/>
                  </a:lnTo>
                  <a:lnTo>
                    <a:pt x="496669" y="723651"/>
                  </a:lnTo>
                  <a:lnTo>
                    <a:pt x="535090" y="697646"/>
                  </a:lnTo>
                  <a:lnTo>
                    <a:pt x="547354" y="700666"/>
                  </a:lnTo>
                  <a:lnTo>
                    <a:pt x="566250" y="742931"/>
                  </a:lnTo>
                  <a:lnTo>
                    <a:pt x="571276" y="783283"/>
                  </a:lnTo>
                  <a:lnTo>
                    <a:pt x="576190" y="785973"/>
                  </a:lnTo>
                  <a:lnTo>
                    <a:pt x="568519" y="806668"/>
                  </a:lnTo>
                  <a:lnTo>
                    <a:pt x="561057" y="827446"/>
                  </a:lnTo>
                  <a:lnTo>
                    <a:pt x="553008" y="847889"/>
                  </a:lnTo>
                  <a:lnTo>
                    <a:pt x="543578" y="867574"/>
                  </a:lnTo>
                  <a:lnTo>
                    <a:pt x="537344" y="874594"/>
                  </a:lnTo>
                  <a:lnTo>
                    <a:pt x="527886" y="880016"/>
                  </a:lnTo>
                  <a:lnTo>
                    <a:pt x="517003" y="883589"/>
                  </a:lnTo>
                  <a:lnTo>
                    <a:pt x="506498" y="885060"/>
                  </a:lnTo>
                  <a:close/>
                </a:path>
                <a:path w="2083434" h="2023745">
                  <a:moveTo>
                    <a:pt x="1808386" y="572897"/>
                  </a:moveTo>
                  <a:lnTo>
                    <a:pt x="1774622" y="518695"/>
                  </a:lnTo>
                  <a:lnTo>
                    <a:pt x="1776206" y="488935"/>
                  </a:lnTo>
                  <a:lnTo>
                    <a:pt x="1790893" y="430424"/>
                  </a:lnTo>
                  <a:lnTo>
                    <a:pt x="1811939" y="409807"/>
                  </a:lnTo>
                  <a:lnTo>
                    <a:pt x="1823531" y="409807"/>
                  </a:lnTo>
                  <a:lnTo>
                    <a:pt x="1851204" y="437150"/>
                  </a:lnTo>
                  <a:lnTo>
                    <a:pt x="1853026" y="451266"/>
                  </a:lnTo>
                  <a:lnTo>
                    <a:pt x="1855057" y="465340"/>
                  </a:lnTo>
                  <a:lnTo>
                    <a:pt x="1859245" y="493195"/>
                  </a:lnTo>
                  <a:lnTo>
                    <a:pt x="1857954" y="512810"/>
                  </a:lnTo>
                  <a:lnTo>
                    <a:pt x="1853605" y="531081"/>
                  </a:lnTo>
                  <a:lnTo>
                    <a:pt x="1845487" y="547670"/>
                  </a:lnTo>
                  <a:lnTo>
                    <a:pt x="1832887" y="562242"/>
                  </a:lnTo>
                  <a:lnTo>
                    <a:pt x="1825781" y="567195"/>
                  </a:lnTo>
                  <a:lnTo>
                    <a:pt x="1817251" y="570929"/>
                  </a:lnTo>
                  <a:lnTo>
                    <a:pt x="1808386" y="572897"/>
                  </a:lnTo>
                  <a:close/>
                </a:path>
                <a:path w="2083434" h="2023745">
                  <a:moveTo>
                    <a:pt x="1308135" y="1961557"/>
                  </a:moveTo>
                  <a:lnTo>
                    <a:pt x="1294614" y="1956415"/>
                  </a:lnTo>
                  <a:lnTo>
                    <a:pt x="1285867" y="1945220"/>
                  </a:lnTo>
                  <a:lnTo>
                    <a:pt x="1282943" y="1928392"/>
                  </a:lnTo>
                  <a:lnTo>
                    <a:pt x="1283452" y="1911326"/>
                  </a:lnTo>
                  <a:lnTo>
                    <a:pt x="1291431" y="1861138"/>
                  </a:lnTo>
                  <a:lnTo>
                    <a:pt x="1317342" y="1829305"/>
                  </a:lnTo>
                  <a:lnTo>
                    <a:pt x="1335456" y="1821928"/>
                  </a:lnTo>
                  <a:lnTo>
                    <a:pt x="1350010" y="1823756"/>
                  </a:lnTo>
                  <a:lnTo>
                    <a:pt x="1368383" y="1862735"/>
                  </a:lnTo>
                  <a:lnTo>
                    <a:pt x="1371398" y="1890730"/>
                  </a:lnTo>
                  <a:lnTo>
                    <a:pt x="1368983" y="1919243"/>
                  </a:lnTo>
                  <a:lnTo>
                    <a:pt x="1361458" y="1938929"/>
                  </a:lnTo>
                  <a:lnTo>
                    <a:pt x="1347400" y="1951889"/>
                  </a:lnTo>
                  <a:lnTo>
                    <a:pt x="1325384" y="1960226"/>
                  </a:lnTo>
                  <a:lnTo>
                    <a:pt x="1308135" y="1961557"/>
                  </a:lnTo>
                  <a:close/>
                </a:path>
                <a:path w="2083434" h="2023745">
                  <a:moveTo>
                    <a:pt x="360859" y="1753532"/>
                  </a:moveTo>
                  <a:lnTo>
                    <a:pt x="349460" y="1750996"/>
                  </a:lnTo>
                  <a:lnTo>
                    <a:pt x="341034" y="1743668"/>
                  </a:lnTo>
                  <a:lnTo>
                    <a:pt x="336043" y="1732978"/>
                  </a:lnTo>
                  <a:lnTo>
                    <a:pt x="334947" y="1720353"/>
                  </a:lnTo>
                  <a:lnTo>
                    <a:pt x="335987" y="1706328"/>
                  </a:lnTo>
                  <a:lnTo>
                    <a:pt x="345223" y="1666102"/>
                  </a:lnTo>
                  <a:lnTo>
                    <a:pt x="379622" y="1648616"/>
                  </a:lnTo>
                  <a:lnTo>
                    <a:pt x="390016" y="1649471"/>
                  </a:lnTo>
                  <a:lnTo>
                    <a:pt x="398106" y="1654445"/>
                  </a:lnTo>
                  <a:lnTo>
                    <a:pt x="403432" y="1663118"/>
                  </a:lnTo>
                  <a:lnTo>
                    <a:pt x="405533" y="1675069"/>
                  </a:lnTo>
                  <a:lnTo>
                    <a:pt x="406301" y="1682796"/>
                  </a:lnTo>
                  <a:lnTo>
                    <a:pt x="407320" y="1690482"/>
                  </a:lnTo>
                  <a:lnTo>
                    <a:pt x="408674" y="1698083"/>
                  </a:lnTo>
                  <a:lnTo>
                    <a:pt x="410448" y="1705558"/>
                  </a:lnTo>
                  <a:lnTo>
                    <a:pt x="408716" y="1712682"/>
                  </a:lnTo>
                  <a:lnTo>
                    <a:pt x="381353" y="1747199"/>
                  </a:lnTo>
                  <a:lnTo>
                    <a:pt x="371085" y="1751774"/>
                  </a:lnTo>
                  <a:lnTo>
                    <a:pt x="360859" y="1753532"/>
                  </a:lnTo>
                  <a:close/>
                </a:path>
                <a:path w="2083434" h="2023745">
                  <a:moveTo>
                    <a:pt x="1297867" y="93587"/>
                  </a:moveTo>
                  <a:lnTo>
                    <a:pt x="1289197" y="91465"/>
                  </a:lnTo>
                  <a:lnTo>
                    <a:pt x="1282307" y="86063"/>
                  </a:lnTo>
                  <a:lnTo>
                    <a:pt x="1276632" y="78182"/>
                  </a:lnTo>
                  <a:lnTo>
                    <a:pt x="1271544" y="69208"/>
                  </a:lnTo>
                  <a:lnTo>
                    <a:pt x="1266413" y="60528"/>
                  </a:lnTo>
                  <a:lnTo>
                    <a:pt x="1270880" y="57389"/>
                  </a:lnTo>
                  <a:lnTo>
                    <a:pt x="1270880" y="55148"/>
                  </a:lnTo>
                  <a:lnTo>
                    <a:pt x="1273868" y="33479"/>
                  </a:lnTo>
                  <a:lnTo>
                    <a:pt x="1280709" y="16309"/>
                  </a:lnTo>
                  <a:lnTo>
                    <a:pt x="1291235" y="4770"/>
                  </a:lnTo>
                  <a:lnTo>
                    <a:pt x="1305280" y="0"/>
                  </a:lnTo>
                  <a:lnTo>
                    <a:pt x="1315011" y="462"/>
                  </a:lnTo>
                  <a:lnTo>
                    <a:pt x="1325160" y="3026"/>
                  </a:lnTo>
                  <a:lnTo>
                    <a:pt x="1334305" y="7439"/>
                  </a:lnTo>
                  <a:lnTo>
                    <a:pt x="1341020" y="13450"/>
                  </a:lnTo>
                  <a:lnTo>
                    <a:pt x="1347498" y="30537"/>
                  </a:lnTo>
                  <a:lnTo>
                    <a:pt x="1346269" y="51281"/>
                  </a:lnTo>
                  <a:lnTo>
                    <a:pt x="1338507" y="71268"/>
                  </a:lnTo>
                  <a:lnTo>
                    <a:pt x="1325384" y="86084"/>
                  </a:lnTo>
                  <a:lnTo>
                    <a:pt x="1317216" y="90267"/>
                  </a:lnTo>
                  <a:lnTo>
                    <a:pt x="1307625" y="92978"/>
                  </a:lnTo>
                  <a:lnTo>
                    <a:pt x="1297867" y="93587"/>
                  </a:lnTo>
                  <a:close/>
                </a:path>
                <a:path w="2083434" h="2023745">
                  <a:moveTo>
                    <a:pt x="2018287" y="1341938"/>
                  </a:moveTo>
                  <a:lnTo>
                    <a:pt x="2007746" y="1340341"/>
                  </a:lnTo>
                  <a:lnTo>
                    <a:pt x="1998965" y="1336222"/>
                  </a:lnTo>
                  <a:lnTo>
                    <a:pt x="1993031" y="1328572"/>
                  </a:lnTo>
                  <a:lnTo>
                    <a:pt x="1991035" y="1316382"/>
                  </a:lnTo>
                  <a:lnTo>
                    <a:pt x="1994895" y="1295715"/>
                  </a:lnTo>
                  <a:lnTo>
                    <a:pt x="2003823" y="1276478"/>
                  </a:lnTo>
                  <a:lnTo>
                    <a:pt x="2015850" y="1262285"/>
                  </a:lnTo>
                  <a:lnTo>
                    <a:pt x="2029009" y="1256750"/>
                  </a:lnTo>
                  <a:lnTo>
                    <a:pt x="2040156" y="1258628"/>
                  </a:lnTo>
                  <a:lnTo>
                    <a:pt x="2048163" y="1264036"/>
                  </a:lnTo>
                  <a:lnTo>
                    <a:pt x="2053070" y="1272639"/>
                  </a:lnTo>
                  <a:lnTo>
                    <a:pt x="2054920" y="1284100"/>
                  </a:lnTo>
                  <a:lnTo>
                    <a:pt x="2051709" y="1303667"/>
                  </a:lnTo>
                  <a:lnTo>
                    <a:pt x="2042969" y="1322603"/>
                  </a:lnTo>
                  <a:lnTo>
                    <a:pt x="2031047" y="1336747"/>
                  </a:lnTo>
                  <a:lnTo>
                    <a:pt x="2018287" y="1341938"/>
                  </a:lnTo>
                  <a:close/>
                </a:path>
                <a:path w="2083434" h="2023745">
                  <a:moveTo>
                    <a:pt x="2058941" y="887302"/>
                  </a:moveTo>
                  <a:lnTo>
                    <a:pt x="2047528" y="884724"/>
                  </a:lnTo>
                  <a:lnTo>
                    <a:pt x="2041015" y="878783"/>
                  </a:lnTo>
                  <a:lnTo>
                    <a:pt x="2037769" y="870152"/>
                  </a:lnTo>
                  <a:lnTo>
                    <a:pt x="2036156" y="859504"/>
                  </a:lnTo>
                  <a:lnTo>
                    <a:pt x="2039200" y="849304"/>
                  </a:lnTo>
                  <a:lnTo>
                    <a:pt x="2042076" y="839104"/>
                  </a:lnTo>
                  <a:lnTo>
                    <a:pt x="2067408" y="811473"/>
                  </a:lnTo>
                  <a:lnTo>
                    <a:pt x="2073236" y="811978"/>
                  </a:lnTo>
                  <a:lnTo>
                    <a:pt x="2078597" y="813771"/>
                  </a:lnTo>
                  <a:lnTo>
                    <a:pt x="2083065" y="825877"/>
                  </a:lnTo>
                  <a:lnTo>
                    <a:pt x="2083065" y="833947"/>
                  </a:lnTo>
                  <a:lnTo>
                    <a:pt x="2082402" y="841345"/>
                  </a:lnTo>
                  <a:lnTo>
                    <a:pt x="2080440" y="848743"/>
                  </a:lnTo>
                  <a:lnTo>
                    <a:pt x="2078227" y="856141"/>
                  </a:lnTo>
                  <a:lnTo>
                    <a:pt x="2076810" y="863539"/>
                  </a:lnTo>
                  <a:lnTo>
                    <a:pt x="2075966" y="872422"/>
                  </a:lnTo>
                  <a:lnTo>
                    <a:pt x="2074074" y="880128"/>
                  </a:lnTo>
                  <a:lnTo>
                    <a:pt x="2069083" y="885481"/>
                  </a:lnTo>
                  <a:lnTo>
                    <a:pt x="2058941" y="887302"/>
                  </a:lnTo>
                  <a:close/>
                </a:path>
              </a:pathLst>
            </a:custGeom>
            <a:solidFill>
              <a:srgbClr val="FF9D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056123" y="9260434"/>
            <a:ext cx="3215005" cy="1026794"/>
          </a:xfrm>
          <a:custGeom>
            <a:avLst/>
            <a:gdLst/>
            <a:ahLst/>
            <a:cxnLst/>
            <a:rect l="l" t="t" r="r" b="b"/>
            <a:pathLst>
              <a:path w="3215004" h="1026795">
                <a:moveTo>
                  <a:pt x="3148986" y="1026565"/>
                </a:moveTo>
                <a:lnTo>
                  <a:pt x="39491" y="1026565"/>
                </a:lnTo>
                <a:lnTo>
                  <a:pt x="38145" y="1011930"/>
                </a:lnTo>
                <a:lnTo>
                  <a:pt x="33446" y="983564"/>
                </a:lnTo>
                <a:lnTo>
                  <a:pt x="25547" y="955503"/>
                </a:lnTo>
                <a:lnTo>
                  <a:pt x="16428" y="927442"/>
                </a:lnTo>
                <a:lnTo>
                  <a:pt x="8072" y="899076"/>
                </a:lnTo>
                <a:lnTo>
                  <a:pt x="0" y="851366"/>
                </a:lnTo>
                <a:lnTo>
                  <a:pt x="947" y="805568"/>
                </a:lnTo>
                <a:lnTo>
                  <a:pt x="10258" y="762453"/>
                </a:lnTo>
                <a:lnTo>
                  <a:pt x="27274" y="722792"/>
                </a:lnTo>
                <a:lnTo>
                  <a:pt x="51338" y="687355"/>
                </a:lnTo>
                <a:lnTo>
                  <a:pt x="81794" y="656913"/>
                </a:lnTo>
                <a:lnTo>
                  <a:pt x="117983" y="632238"/>
                </a:lnTo>
                <a:lnTo>
                  <a:pt x="159249" y="614098"/>
                </a:lnTo>
                <a:lnTo>
                  <a:pt x="199139" y="594600"/>
                </a:lnTo>
                <a:lnTo>
                  <a:pt x="237581" y="566500"/>
                </a:lnTo>
                <a:lnTo>
                  <a:pt x="277090" y="533377"/>
                </a:lnTo>
                <a:lnTo>
                  <a:pt x="320180" y="498808"/>
                </a:lnTo>
                <a:lnTo>
                  <a:pt x="288977" y="480401"/>
                </a:lnTo>
                <a:lnTo>
                  <a:pt x="263183" y="466028"/>
                </a:lnTo>
                <a:lnTo>
                  <a:pt x="242115" y="453024"/>
                </a:lnTo>
                <a:lnTo>
                  <a:pt x="225084" y="438727"/>
                </a:lnTo>
                <a:lnTo>
                  <a:pt x="198656" y="409829"/>
                </a:lnTo>
                <a:lnTo>
                  <a:pt x="177029" y="378038"/>
                </a:lnTo>
                <a:lnTo>
                  <a:pt x="166221" y="341680"/>
                </a:lnTo>
                <a:lnTo>
                  <a:pt x="172254" y="299080"/>
                </a:lnTo>
                <a:lnTo>
                  <a:pt x="194148" y="253132"/>
                </a:lnTo>
                <a:lnTo>
                  <a:pt x="223662" y="215860"/>
                </a:lnTo>
                <a:lnTo>
                  <a:pt x="261405" y="186505"/>
                </a:lnTo>
                <a:lnTo>
                  <a:pt x="307988" y="164304"/>
                </a:lnTo>
                <a:lnTo>
                  <a:pt x="357168" y="148461"/>
                </a:lnTo>
                <a:lnTo>
                  <a:pt x="406693" y="136395"/>
                </a:lnTo>
                <a:lnTo>
                  <a:pt x="456504" y="127494"/>
                </a:lnTo>
                <a:lnTo>
                  <a:pt x="506541" y="121149"/>
                </a:lnTo>
                <a:lnTo>
                  <a:pt x="556747" y="116746"/>
                </a:lnTo>
                <a:lnTo>
                  <a:pt x="607063" y="113676"/>
                </a:lnTo>
                <a:lnTo>
                  <a:pt x="707791" y="109088"/>
                </a:lnTo>
                <a:lnTo>
                  <a:pt x="758085" y="106347"/>
                </a:lnTo>
                <a:lnTo>
                  <a:pt x="808255" y="102494"/>
                </a:lnTo>
                <a:lnTo>
                  <a:pt x="858241" y="96916"/>
                </a:lnTo>
                <a:lnTo>
                  <a:pt x="954684" y="84580"/>
                </a:lnTo>
                <a:lnTo>
                  <a:pt x="1099757" y="68317"/>
                </a:lnTo>
                <a:lnTo>
                  <a:pt x="1293714" y="50105"/>
                </a:lnTo>
                <a:lnTo>
                  <a:pt x="1492337" y="34818"/>
                </a:lnTo>
                <a:lnTo>
                  <a:pt x="1598467" y="28851"/>
                </a:lnTo>
                <a:lnTo>
                  <a:pt x="1970126" y="14102"/>
                </a:lnTo>
                <a:lnTo>
                  <a:pt x="2182814" y="2920"/>
                </a:lnTo>
                <a:lnTo>
                  <a:pt x="2235950" y="977"/>
                </a:lnTo>
                <a:lnTo>
                  <a:pt x="2289130" y="0"/>
                </a:lnTo>
                <a:lnTo>
                  <a:pt x="2342380" y="300"/>
                </a:lnTo>
                <a:lnTo>
                  <a:pt x="2396372" y="2563"/>
                </a:lnTo>
                <a:lnTo>
                  <a:pt x="2450364" y="6275"/>
                </a:lnTo>
                <a:lnTo>
                  <a:pt x="2504355" y="10995"/>
                </a:lnTo>
                <a:lnTo>
                  <a:pt x="2666331" y="26802"/>
                </a:lnTo>
                <a:lnTo>
                  <a:pt x="2720323" y="31152"/>
                </a:lnTo>
                <a:lnTo>
                  <a:pt x="2767627" y="33880"/>
                </a:lnTo>
                <a:lnTo>
                  <a:pt x="2909539" y="38557"/>
                </a:lnTo>
                <a:lnTo>
                  <a:pt x="2956842" y="40895"/>
                </a:lnTo>
                <a:lnTo>
                  <a:pt x="3039340" y="44041"/>
                </a:lnTo>
                <a:lnTo>
                  <a:pt x="3079598" y="49230"/>
                </a:lnTo>
                <a:lnTo>
                  <a:pt x="3116961" y="61193"/>
                </a:lnTo>
                <a:lnTo>
                  <a:pt x="3176395" y="107370"/>
                </a:lnTo>
                <a:lnTo>
                  <a:pt x="3199598" y="138945"/>
                </a:lnTo>
                <a:lnTo>
                  <a:pt x="3214494" y="172423"/>
                </a:lnTo>
                <a:lnTo>
                  <a:pt x="3212996" y="198912"/>
                </a:lnTo>
                <a:lnTo>
                  <a:pt x="3199458" y="230880"/>
                </a:lnTo>
                <a:lnTo>
                  <a:pt x="3178605" y="261022"/>
                </a:lnTo>
                <a:lnTo>
                  <a:pt x="3155161" y="282030"/>
                </a:lnTo>
                <a:lnTo>
                  <a:pt x="3113544" y="317424"/>
                </a:lnTo>
                <a:lnTo>
                  <a:pt x="3092272" y="358755"/>
                </a:lnTo>
                <a:lnTo>
                  <a:pt x="3085783" y="405566"/>
                </a:lnTo>
                <a:lnTo>
                  <a:pt x="3088513" y="457401"/>
                </a:lnTo>
                <a:lnTo>
                  <a:pt x="3094199" y="509820"/>
                </a:lnTo>
                <a:lnTo>
                  <a:pt x="2659365" y="509820"/>
                </a:lnTo>
                <a:lnTo>
                  <a:pt x="2550452" y="533720"/>
                </a:lnTo>
                <a:lnTo>
                  <a:pt x="2542896" y="576827"/>
                </a:lnTo>
                <a:lnTo>
                  <a:pt x="2533892" y="619173"/>
                </a:lnTo>
                <a:lnTo>
                  <a:pt x="2536622" y="661823"/>
                </a:lnTo>
                <a:lnTo>
                  <a:pt x="2564269" y="705843"/>
                </a:lnTo>
                <a:lnTo>
                  <a:pt x="2586976" y="736657"/>
                </a:lnTo>
                <a:lnTo>
                  <a:pt x="2604502" y="773333"/>
                </a:lnTo>
                <a:lnTo>
                  <a:pt x="2619589" y="812596"/>
                </a:lnTo>
                <a:lnTo>
                  <a:pt x="2635046" y="851366"/>
                </a:lnTo>
                <a:lnTo>
                  <a:pt x="2640925" y="868858"/>
                </a:lnTo>
                <a:lnTo>
                  <a:pt x="2646563" y="886694"/>
                </a:lnTo>
                <a:lnTo>
                  <a:pt x="2651897" y="904835"/>
                </a:lnTo>
                <a:lnTo>
                  <a:pt x="2656926" y="923433"/>
                </a:lnTo>
                <a:lnTo>
                  <a:pt x="3139671" y="923433"/>
                </a:lnTo>
                <a:lnTo>
                  <a:pt x="3141856" y="945805"/>
                </a:lnTo>
                <a:lnTo>
                  <a:pt x="3146316" y="994694"/>
                </a:lnTo>
                <a:lnTo>
                  <a:pt x="3148986" y="1026565"/>
                </a:lnTo>
                <a:close/>
              </a:path>
              <a:path w="3215004" h="1026795">
                <a:moveTo>
                  <a:pt x="3139671" y="923433"/>
                </a:moveTo>
                <a:lnTo>
                  <a:pt x="2656926" y="923433"/>
                </a:lnTo>
                <a:lnTo>
                  <a:pt x="2685374" y="921809"/>
                </a:lnTo>
                <a:lnTo>
                  <a:pt x="2685486" y="899076"/>
                </a:lnTo>
                <a:lnTo>
                  <a:pt x="2685587" y="886694"/>
                </a:lnTo>
                <a:lnTo>
                  <a:pt x="2685646" y="848090"/>
                </a:lnTo>
                <a:lnTo>
                  <a:pt x="2685374" y="830064"/>
                </a:lnTo>
                <a:lnTo>
                  <a:pt x="2683390" y="783227"/>
                </a:lnTo>
                <a:lnTo>
                  <a:pt x="2680432" y="736351"/>
                </a:lnTo>
                <a:lnTo>
                  <a:pt x="2678058" y="689592"/>
                </a:lnTo>
                <a:lnTo>
                  <a:pt x="2677831" y="643106"/>
                </a:lnTo>
                <a:lnTo>
                  <a:pt x="2681310" y="597048"/>
                </a:lnTo>
                <a:lnTo>
                  <a:pt x="2688015" y="540266"/>
                </a:lnTo>
                <a:lnTo>
                  <a:pt x="2683748" y="513625"/>
                </a:lnTo>
                <a:lnTo>
                  <a:pt x="2659365" y="509820"/>
                </a:lnTo>
                <a:lnTo>
                  <a:pt x="3094199" y="509820"/>
                </a:lnTo>
                <a:lnTo>
                  <a:pt x="3099240" y="555117"/>
                </a:lnTo>
                <a:lnTo>
                  <a:pt x="3104769" y="603953"/>
                </a:lnTo>
                <a:lnTo>
                  <a:pt x="3115907" y="701603"/>
                </a:lnTo>
                <a:lnTo>
                  <a:pt x="3121415" y="750426"/>
                </a:lnTo>
                <a:lnTo>
                  <a:pt x="3126814" y="799254"/>
                </a:lnTo>
                <a:lnTo>
                  <a:pt x="3132392" y="851366"/>
                </a:lnTo>
                <a:lnTo>
                  <a:pt x="3137294" y="899076"/>
                </a:lnTo>
                <a:lnTo>
                  <a:pt x="3139671" y="923433"/>
                </a:lnTo>
                <a:close/>
              </a:path>
            </a:pathLst>
          </a:custGeom>
          <a:solidFill>
            <a:srgbClr val="C3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80498" y="2738255"/>
            <a:ext cx="5231765" cy="1964055"/>
          </a:xfrm>
          <a:prstGeom prst="rect"/>
        </p:spPr>
        <p:txBody>
          <a:bodyPr wrap="square" lIns="0" tIns="116839" rIns="0" bIns="0" rtlCol="0" vert="horz">
            <a:spAutoFit/>
          </a:bodyPr>
          <a:lstStyle/>
          <a:p>
            <a:pPr marL="12700" marR="5080">
              <a:lnSpc>
                <a:spcPts val="7270"/>
              </a:lnSpc>
              <a:spcBef>
                <a:spcPts val="919"/>
              </a:spcBef>
            </a:pPr>
            <a:r>
              <a:rPr dirty="0" sz="6650" spc="215"/>
              <a:t>Why</a:t>
            </a:r>
            <a:r>
              <a:rPr dirty="0" sz="6650" spc="-495"/>
              <a:t> </a:t>
            </a:r>
            <a:r>
              <a:rPr dirty="0" sz="6650" spc="135"/>
              <a:t>mock</a:t>
            </a:r>
            <a:r>
              <a:rPr dirty="0" sz="6650" spc="-490"/>
              <a:t> </a:t>
            </a:r>
            <a:r>
              <a:rPr dirty="0" sz="6650" spc="355"/>
              <a:t>an </a:t>
            </a:r>
            <a:r>
              <a:rPr dirty="0" sz="6650" spc="-2060"/>
              <a:t> </a:t>
            </a:r>
            <a:r>
              <a:rPr dirty="0" sz="6650" spc="45"/>
              <a:t>API?</a:t>
            </a:r>
            <a:endParaRPr sz="6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8443" y="5324566"/>
            <a:ext cx="628015" cy="455930"/>
          </a:xfrm>
          <a:custGeom>
            <a:avLst/>
            <a:gdLst/>
            <a:ahLst/>
            <a:cxnLst/>
            <a:rect l="l" t="t" r="r" b="b"/>
            <a:pathLst>
              <a:path w="628015" h="455929">
                <a:moveTo>
                  <a:pt x="454142" y="50800"/>
                </a:moveTo>
                <a:lnTo>
                  <a:pt x="123956" y="50800"/>
                </a:lnTo>
                <a:lnTo>
                  <a:pt x="137367" y="45720"/>
                </a:lnTo>
                <a:lnTo>
                  <a:pt x="150941" y="43180"/>
                </a:lnTo>
                <a:lnTo>
                  <a:pt x="162353" y="40640"/>
                </a:lnTo>
                <a:lnTo>
                  <a:pt x="173457" y="36830"/>
                </a:lnTo>
                <a:lnTo>
                  <a:pt x="184107" y="31750"/>
                </a:lnTo>
                <a:lnTo>
                  <a:pt x="194162" y="25400"/>
                </a:lnTo>
                <a:lnTo>
                  <a:pt x="204000" y="20320"/>
                </a:lnTo>
                <a:lnTo>
                  <a:pt x="224829" y="12700"/>
                </a:lnTo>
                <a:lnTo>
                  <a:pt x="235407" y="10160"/>
                </a:lnTo>
                <a:lnTo>
                  <a:pt x="247399" y="6350"/>
                </a:lnTo>
                <a:lnTo>
                  <a:pt x="310604" y="0"/>
                </a:lnTo>
                <a:lnTo>
                  <a:pt x="356649" y="0"/>
                </a:lnTo>
                <a:lnTo>
                  <a:pt x="366662" y="1270"/>
                </a:lnTo>
                <a:lnTo>
                  <a:pt x="376696" y="1270"/>
                </a:lnTo>
                <a:lnTo>
                  <a:pt x="384594" y="2540"/>
                </a:lnTo>
                <a:lnTo>
                  <a:pt x="392492" y="2540"/>
                </a:lnTo>
                <a:lnTo>
                  <a:pt x="400390" y="3810"/>
                </a:lnTo>
                <a:lnTo>
                  <a:pt x="415748" y="3810"/>
                </a:lnTo>
                <a:lnTo>
                  <a:pt x="419258" y="5080"/>
                </a:lnTo>
                <a:lnTo>
                  <a:pt x="423865" y="6350"/>
                </a:lnTo>
                <a:lnTo>
                  <a:pt x="434396" y="6350"/>
                </a:lnTo>
                <a:lnTo>
                  <a:pt x="435713" y="7620"/>
                </a:lnTo>
                <a:lnTo>
                  <a:pt x="439662" y="7620"/>
                </a:lnTo>
                <a:lnTo>
                  <a:pt x="442514" y="8890"/>
                </a:lnTo>
                <a:lnTo>
                  <a:pt x="445146" y="10160"/>
                </a:lnTo>
                <a:lnTo>
                  <a:pt x="447340" y="12700"/>
                </a:lnTo>
                <a:lnTo>
                  <a:pt x="449973" y="16510"/>
                </a:lnTo>
                <a:lnTo>
                  <a:pt x="453264" y="19050"/>
                </a:lnTo>
                <a:lnTo>
                  <a:pt x="457213" y="20320"/>
                </a:lnTo>
                <a:lnTo>
                  <a:pt x="481867" y="33020"/>
                </a:lnTo>
                <a:lnTo>
                  <a:pt x="490773" y="38100"/>
                </a:lnTo>
                <a:lnTo>
                  <a:pt x="458529" y="38100"/>
                </a:lnTo>
                <a:lnTo>
                  <a:pt x="456116" y="39370"/>
                </a:lnTo>
                <a:lnTo>
                  <a:pt x="452825" y="39370"/>
                </a:lnTo>
                <a:lnTo>
                  <a:pt x="455019" y="40640"/>
                </a:lnTo>
                <a:lnTo>
                  <a:pt x="456555" y="41910"/>
                </a:lnTo>
                <a:lnTo>
                  <a:pt x="456336" y="43180"/>
                </a:lnTo>
                <a:lnTo>
                  <a:pt x="454142" y="50800"/>
                </a:lnTo>
                <a:close/>
              </a:path>
              <a:path w="628015" h="455929">
                <a:moveTo>
                  <a:pt x="434396" y="6350"/>
                </a:moveTo>
                <a:lnTo>
                  <a:pt x="425182" y="6350"/>
                </a:lnTo>
                <a:lnTo>
                  <a:pt x="425401" y="5080"/>
                </a:lnTo>
                <a:lnTo>
                  <a:pt x="428911" y="0"/>
                </a:lnTo>
                <a:lnTo>
                  <a:pt x="431544" y="3810"/>
                </a:lnTo>
                <a:lnTo>
                  <a:pt x="434396" y="6350"/>
                </a:lnTo>
                <a:close/>
              </a:path>
              <a:path w="628015" h="455929">
                <a:moveTo>
                  <a:pt x="415748" y="3810"/>
                </a:moveTo>
                <a:lnTo>
                  <a:pt x="401268" y="3810"/>
                </a:lnTo>
                <a:lnTo>
                  <a:pt x="402365" y="2540"/>
                </a:lnTo>
                <a:lnTo>
                  <a:pt x="412018" y="2540"/>
                </a:lnTo>
                <a:lnTo>
                  <a:pt x="415748" y="3810"/>
                </a:lnTo>
                <a:close/>
              </a:path>
              <a:path w="628015" h="455929">
                <a:moveTo>
                  <a:pt x="439662" y="7620"/>
                </a:moveTo>
                <a:lnTo>
                  <a:pt x="435713" y="7620"/>
                </a:lnTo>
                <a:lnTo>
                  <a:pt x="438126" y="6350"/>
                </a:lnTo>
                <a:lnTo>
                  <a:pt x="439662" y="7620"/>
                </a:lnTo>
                <a:close/>
              </a:path>
              <a:path w="628015" h="455929">
                <a:moveTo>
                  <a:pt x="538169" y="52070"/>
                </a:moveTo>
                <a:lnTo>
                  <a:pt x="484637" y="52070"/>
                </a:lnTo>
                <a:lnTo>
                  <a:pt x="485295" y="49530"/>
                </a:lnTo>
                <a:lnTo>
                  <a:pt x="460285" y="39370"/>
                </a:lnTo>
                <a:lnTo>
                  <a:pt x="458529" y="38100"/>
                </a:lnTo>
                <a:lnTo>
                  <a:pt x="490773" y="38100"/>
                </a:lnTo>
                <a:lnTo>
                  <a:pt x="506357" y="46990"/>
                </a:lnTo>
                <a:lnTo>
                  <a:pt x="510525" y="48260"/>
                </a:lnTo>
                <a:lnTo>
                  <a:pt x="513816" y="50800"/>
                </a:lnTo>
                <a:lnTo>
                  <a:pt x="534439" y="50800"/>
                </a:lnTo>
                <a:lnTo>
                  <a:pt x="538169" y="52070"/>
                </a:lnTo>
                <a:close/>
              </a:path>
              <a:path w="628015" h="455929">
                <a:moveTo>
                  <a:pt x="547603" y="52070"/>
                </a:moveTo>
                <a:lnTo>
                  <a:pt x="538169" y="52070"/>
                </a:lnTo>
                <a:lnTo>
                  <a:pt x="540143" y="50800"/>
                </a:lnTo>
                <a:lnTo>
                  <a:pt x="541240" y="46990"/>
                </a:lnTo>
                <a:lnTo>
                  <a:pt x="542995" y="49530"/>
                </a:lnTo>
                <a:lnTo>
                  <a:pt x="545189" y="50800"/>
                </a:lnTo>
                <a:lnTo>
                  <a:pt x="547603" y="52070"/>
                </a:lnTo>
                <a:close/>
              </a:path>
              <a:path w="628015" h="455929">
                <a:moveTo>
                  <a:pt x="464014" y="50800"/>
                </a:moveTo>
                <a:lnTo>
                  <a:pt x="454142" y="50800"/>
                </a:lnTo>
                <a:lnTo>
                  <a:pt x="459626" y="49530"/>
                </a:lnTo>
                <a:lnTo>
                  <a:pt x="464014" y="50800"/>
                </a:lnTo>
                <a:close/>
              </a:path>
              <a:path w="628015" h="455929">
                <a:moveTo>
                  <a:pt x="534439" y="50800"/>
                </a:moveTo>
                <a:lnTo>
                  <a:pt x="513816" y="50800"/>
                </a:lnTo>
                <a:lnTo>
                  <a:pt x="519301" y="49530"/>
                </a:lnTo>
                <a:lnTo>
                  <a:pt x="529612" y="49530"/>
                </a:lnTo>
                <a:lnTo>
                  <a:pt x="534439" y="50800"/>
                </a:lnTo>
                <a:close/>
              </a:path>
              <a:path w="628015" h="455929">
                <a:moveTo>
                  <a:pt x="554075" y="52070"/>
                </a:moveTo>
                <a:lnTo>
                  <a:pt x="548700" y="52070"/>
                </a:lnTo>
                <a:lnTo>
                  <a:pt x="550893" y="50800"/>
                </a:lnTo>
                <a:lnTo>
                  <a:pt x="552429" y="49530"/>
                </a:lnTo>
                <a:lnTo>
                  <a:pt x="553526" y="50800"/>
                </a:lnTo>
                <a:lnTo>
                  <a:pt x="554075" y="52070"/>
                </a:lnTo>
                <a:close/>
              </a:path>
              <a:path w="628015" h="455929">
                <a:moveTo>
                  <a:pt x="616416" y="185420"/>
                </a:moveTo>
                <a:lnTo>
                  <a:pt x="16673" y="185420"/>
                </a:lnTo>
                <a:lnTo>
                  <a:pt x="19745" y="184150"/>
                </a:lnTo>
                <a:lnTo>
                  <a:pt x="20403" y="182880"/>
                </a:lnTo>
                <a:lnTo>
                  <a:pt x="23255" y="177800"/>
                </a:lnTo>
                <a:lnTo>
                  <a:pt x="28082" y="176530"/>
                </a:lnTo>
                <a:lnTo>
                  <a:pt x="36199" y="176530"/>
                </a:lnTo>
                <a:lnTo>
                  <a:pt x="39051" y="173990"/>
                </a:lnTo>
                <a:lnTo>
                  <a:pt x="41026" y="166370"/>
                </a:lnTo>
                <a:lnTo>
                  <a:pt x="42562" y="161290"/>
                </a:lnTo>
                <a:lnTo>
                  <a:pt x="43878" y="156210"/>
                </a:lnTo>
                <a:lnTo>
                  <a:pt x="66030" y="114300"/>
                </a:lnTo>
                <a:lnTo>
                  <a:pt x="107282" y="72390"/>
                </a:lnTo>
                <a:lnTo>
                  <a:pt x="104218" y="67310"/>
                </a:lnTo>
                <a:lnTo>
                  <a:pt x="104485" y="62230"/>
                </a:lnTo>
                <a:lnTo>
                  <a:pt x="107961" y="57150"/>
                </a:lnTo>
                <a:lnTo>
                  <a:pt x="114522" y="54610"/>
                </a:lnTo>
                <a:lnTo>
                  <a:pt x="114303" y="54610"/>
                </a:lnTo>
                <a:lnTo>
                  <a:pt x="114303" y="53340"/>
                </a:lnTo>
                <a:lnTo>
                  <a:pt x="118033" y="52070"/>
                </a:lnTo>
                <a:lnTo>
                  <a:pt x="121104" y="50800"/>
                </a:lnTo>
                <a:lnTo>
                  <a:pt x="467963" y="50800"/>
                </a:lnTo>
                <a:lnTo>
                  <a:pt x="475642" y="52070"/>
                </a:lnTo>
                <a:lnTo>
                  <a:pt x="554075" y="52070"/>
                </a:lnTo>
                <a:lnTo>
                  <a:pt x="554623" y="53340"/>
                </a:lnTo>
                <a:lnTo>
                  <a:pt x="563399" y="53340"/>
                </a:lnTo>
                <a:lnTo>
                  <a:pt x="567787" y="58420"/>
                </a:lnTo>
                <a:lnTo>
                  <a:pt x="570858" y="63500"/>
                </a:lnTo>
                <a:lnTo>
                  <a:pt x="570419" y="66040"/>
                </a:lnTo>
                <a:lnTo>
                  <a:pt x="570419" y="68580"/>
                </a:lnTo>
                <a:lnTo>
                  <a:pt x="570639" y="71120"/>
                </a:lnTo>
                <a:lnTo>
                  <a:pt x="571516" y="74930"/>
                </a:lnTo>
                <a:lnTo>
                  <a:pt x="574149" y="82550"/>
                </a:lnTo>
                <a:lnTo>
                  <a:pt x="574368" y="82550"/>
                </a:lnTo>
                <a:lnTo>
                  <a:pt x="571516" y="88900"/>
                </a:lnTo>
                <a:lnTo>
                  <a:pt x="118033" y="88900"/>
                </a:lnTo>
                <a:lnTo>
                  <a:pt x="116570" y="91440"/>
                </a:lnTo>
                <a:lnTo>
                  <a:pt x="108379" y="91440"/>
                </a:lnTo>
                <a:lnTo>
                  <a:pt x="81175" y="116840"/>
                </a:lnTo>
                <a:lnTo>
                  <a:pt x="82491" y="119380"/>
                </a:lnTo>
                <a:lnTo>
                  <a:pt x="581931" y="119380"/>
                </a:lnTo>
                <a:lnTo>
                  <a:pt x="584330" y="124460"/>
                </a:lnTo>
                <a:lnTo>
                  <a:pt x="587806" y="130810"/>
                </a:lnTo>
                <a:lnTo>
                  <a:pt x="591529" y="138430"/>
                </a:lnTo>
                <a:lnTo>
                  <a:pt x="595869" y="144780"/>
                </a:lnTo>
                <a:lnTo>
                  <a:pt x="600037" y="151130"/>
                </a:lnTo>
                <a:lnTo>
                  <a:pt x="602012" y="157480"/>
                </a:lnTo>
                <a:lnTo>
                  <a:pt x="602835" y="158750"/>
                </a:lnTo>
                <a:lnTo>
                  <a:pt x="60552" y="158750"/>
                </a:lnTo>
                <a:lnTo>
                  <a:pt x="55945" y="168910"/>
                </a:lnTo>
                <a:lnTo>
                  <a:pt x="62088" y="170180"/>
                </a:lnTo>
                <a:lnTo>
                  <a:pt x="609457" y="170180"/>
                </a:lnTo>
                <a:lnTo>
                  <a:pt x="613365" y="179070"/>
                </a:lnTo>
                <a:lnTo>
                  <a:pt x="616416" y="185420"/>
                </a:lnTo>
                <a:close/>
              </a:path>
              <a:path w="628015" h="455929">
                <a:moveTo>
                  <a:pt x="576233" y="97790"/>
                </a:moveTo>
                <a:lnTo>
                  <a:pt x="119130" y="97790"/>
                </a:lnTo>
                <a:lnTo>
                  <a:pt x="119130" y="90170"/>
                </a:lnTo>
                <a:lnTo>
                  <a:pt x="118033" y="88900"/>
                </a:lnTo>
                <a:lnTo>
                  <a:pt x="571516" y="88900"/>
                </a:lnTo>
                <a:lnTo>
                  <a:pt x="576562" y="93980"/>
                </a:lnTo>
                <a:lnTo>
                  <a:pt x="576233" y="97790"/>
                </a:lnTo>
                <a:close/>
              </a:path>
              <a:path w="628015" h="455929">
                <a:moveTo>
                  <a:pt x="581931" y="119380"/>
                </a:moveTo>
                <a:lnTo>
                  <a:pt x="82491" y="119380"/>
                </a:lnTo>
                <a:lnTo>
                  <a:pt x="88415" y="115570"/>
                </a:lnTo>
                <a:lnTo>
                  <a:pt x="93241" y="113030"/>
                </a:lnTo>
                <a:lnTo>
                  <a:pt x="97848" y="109220"/>
                </a:lnTo>
                <a:lnTo>
                  <a:pt x="102675" y="106680"/>
                </a:lnTo>
                <a:lnTo>
                  <a:pt x="109476" y="104140"/>
                </a:lnTo>
                <a:lnTo>
                  <a:pt x="111231" y="99060"/>
                </a:lnTo>
                <a:lnTo>
                  <a:pt x="108379" y="91440"/>
                </a:lnTo>
                <a:lnTo>
                  <a:pt x="116570" y="91440"/>
                </a:lnTo>
                <a:lnTo>
                  <a:pt x="115839" y="92710"/>
                </a:lnTo>
                <a:lnTo>
                  <a:pt x="115180" y="95250"/>
                </a:lnTo>
                <a:lnTo>
                  <a:pt x="114961" y="95250"/>
                </a:lnTo>
                <a:lnTo>
                  <a:pt x="117374" y="96520"/>
                </a:lnTo>
                <a:lnTo>
                  <a:pt x="119130" y="97790"/>
                </a:lnTo>
                <a:lnTo>
                  <a:pt x="576233" y="97790"/>
                </a:lnTo>
                <a:lnTo>
                  <a:pt x="576124" y="99060"/>
                </a:lnTo>
                <a:lnTo>
                  <a:pt x="575465" y="101600"/>
                </a:lnTo>
                <a:lnTo>
                  <a:pt x="574588" y="102870"/>
                </a:lnTo>
                <a:lnTo>
                  <a:pt x="573491" y="105410"/>
                </a:lnTo>
                <a:lnTo>
                  <a:pt x="573930" y="106680"/>
                </a:lnTo>
                <a:lnTo>
                  <a:pt x="575685" y="109220"/>
                </a:lnTo>
                <a:lnTo>
                  <a:pt x="575575" y="113030"/>
                </a:lnTo>
                <a:lnTo>
                  <a:pt x="575465" y="115570"/>
                </a:lnTo>
                <a:lnTo>
                  <a:pt x="578537" y="116840"/>
                </a:lnTo>
                <a:lnTo>
                  <a:pt x="580731" y="116840"/>
                </a:lnTo>
                <a:lnTo>
                  <a:pt x="581931" y="119380"/>
                </a:lnTo>
                <a:close/>
              </a:path>
              <a:path w="628015" h="455929">
                <a:moveTo>
                  <a:pt x="609457" y="170180"/>
                </a:moveTo>
                <a:lnTo>
                  <a:pt x="62088" y="170180"/>
                </a:lnTo>
                <a:lnTo>
                  <a:pt x="62746" y="168910"/>
                </a:lnTo>
                <a:lnTo>
                  <a:pt x="62088" y="160020"/>
                </a:lnTo>
                <a:lnTo>
                  <a:pt x="60552" y="158750"/>
                </a:lnTo>
                <a:lnTo>
                  <a:pt x="602835" y="158750"/>
                </a:lnTo>
                <a:lnTo>
                  <a:pt x="605303" y="162560"/>
                </a:lnTo>
                <a:lnTo>
                  <a:pt x="609457" y="170180"/>
                </a:lnTo>
                <a:close/>
              </a:path>
              <a:path w="628015" h="455929">
                <a:moveTo>
                  <a:pt x="626803" y="218440"/>
                </a:moveTo>
                <a:lnTo>
                  <a:pt x="7239" y="218440"/>
                </a:lnTo>
                <a:lnTo>
                  <a:pt x="10092" y="212090"/>
                </a:lnTo>
                <a:lnTo>
                  <a:pt x="1974" y="208280"/>
                </a:lnTo>
                <a:lnTo>
                  <a:pt x="5484" y="207010"/>
                </a:lnTo>
                <a:lnTo>
                  <a:pt x="877" y="204470"/>
                </a:lnTo>
                <a:lnTo>
                  <a:pt x="0" y="198120"/>
                </a:lnTo>
                <a:lnTo>
                  <a:pt x="3949" y="193040"/>
                </a:lnTo>
                <a:lnTo>
                  <a:pt x="4607" y="191770"/>
                </a:lnTo>
                <a:lnTo>
                  <a:pt x="5265" y="191770"/>
                </a:lnTo>
                <a:lnTo>
                  <a:pt x="7020" y="190500"/>
                </a:lnTo>
                <a:lnTo>
                  <a:pt x="8336" y="187960"/>
                </a:lnTo>
                <a:lnTo>
                  <a:pt x="11408" y="185420"/>
                </a:lnTo>
                <a:lnTo>
                  <a:pt x="12724" y="182880"/>
                </a:lnTo>
                <a:lnTo>
                  <a:pt x="16673" y="185420"/>
                </a:lnTo>
                <a:lnTo>
                  <a:pt x="616416" y="185420"/>
                </a:lnTo>
                <a:lnTo>
                  <a:pt x="617026" y="186690"/>
                </a:lnTo>
                <a:lnTo>
                  <a:pt x="620441" y="194310"/>
                </a:lnTo>
                <a:lnTo>
                  <a:pt x="623512" y="201930"/>
                </a:lnTo>
                <a:lnTo>
                  <a:pt x="624609" y="209550"/>
                </a:lnTo>
                <a:lnTo>
                  <a:pt x="626364" y="217170"/>
                </a:lnTo>
                <a:lnTo>
                  <a:pt x="626803" y="218440"/>
                </a:lnTo>
                <a:close/>
              </a:path>
              <a:path w="628015" h="455929">
                <a:moveTo>
                  <a:pt x="8775" y="231140"/>
                </a:moveTo>
                <a:lnTo>
                  <a:pt x="7020" y="228600"/>
                </a:lnTo>
                <a:lnTo>
                  <a:pt x="6581" y="227330"/>
                </a:lnTo>
                <a:lnTo>
                  <a:pt x="5046" y="226060"/>
                </a:lnTo>
                <a:lnTo>
                  <a:pt x="3949" y="223520"/>
                </a:lnTo>
                <a:lnTo>
                  <a:pt x="3071" y="220980"/>
                </a:lnTo>
                <a:lnTo>
                  <a:pt x="2632" y="218440"/>
                </a:lnTo>
                <a:lnTo>
                  <a:pt x="2413" y="215900"/>
                </a:lnTo>
                <a:lnTo>
                  <a:pt x="2632" y="213360"/>
                </a:lnTo>
                <a:lnTo>
                  <a:pt x="3949" y="213360"/>
                </a:lnTo>
                <a:lnTo>
                  <a:pt x="7239" y="218440"/>
                </a:lnTo>
                <a:lnTo>
                  <a:pt x="626803" y="218440"/>
                </a:lnTo>
                <a:lnTo>
                  <a:pt x="627461" y="222250"/>
                </a:lnTo>
                <a:lnTo>
                  <a:pt x="624829" y="223520"/>
                </a:lnTo>
                <a:lnTo>
                  <a:pt x="623732" y="224790"/>
                </a:lnTo>
                <a:lnTo>
                  <a:pt x="624755" y="227330"/>
                </a:lnTo>
                <a:lnTo>
                  <a:pt x="13602" y="227330"/>
                </a:lnTo>
                <a:lnTo>
                  <a:pt x="8775" y="231140"/>
                </a:lnTo>
                <a:close/>
              </a:path>
              <a:path w="628015" h="455929">
                <a:moveTo>
                  <a:pt x="23548" y="232410"/>
                </a:moveTo>
                <a:lnTo>
                  <a:pt x="17990" y="232410"/>
                </a:lnTo>
                <a:lnTo>
                  <a:pt x="16454" y="227330"/>
                </a:lnTo>
                <a:lnTo>
                  <a:pt x="25449" y="227330"/>
                </a:lnTo>
                <a:lnTo>
                  <a:pt x="23548" y="232410"/>
                </a:lnTo>
                <a:close/>
              </a:path>
              <a:path w="628015" h="455929">
                <a:moveTo>
                  <a:pt x="26765" y="300990"/>
                </a:moveTo>
                <a:lnTo>
                  <a:pt x="26765" y="298450"/>
                </a:lnTo>
                <a:lnTo>
                  <a:pt x="26985" y="298450"/>
                </a:lnTo>
                <a:lnTo>
                  <a:pt x="26985" y="297180"/>
                </a:lnTo>
                <a:lnTo>
                  <a:pt x="27204" y="293370"/>
                </a:lnTo>
                <a:lnTo>
                  <a:pt x="30934" y="292100"/>
                </a:lnTo>
                <a:lnTo>
                  <a:pt x="31811" y="292100"/>
                </a:lnTo>
                <a:lnTo>
                  <a:pt x="32031" y="290830"/>
                </a:lnTo>
                <a:lnTo>
                  <a:pt x="32689" y="289560"/>
                </a:lnTo>
                <a:lnTo>
                  <a:pt x="39710" y="281940"/>
                </a:lnTo>
                <a:lnTo>
                  <a:pt x="44317" y="276860"/>
                </a:lnTo>
                <a:lnTo>
                  <a:pt x="41026" y="265430"/>
                </a:lnTo>
                <a:lnTo>
                  <a:pt x="16015" y="259080"/>
                </a:lnTo>
                <a:lnTo>
                  <a:pt x="25449" y="252730"/>
                </a:lnTo>
                <a:lnTo>
                  <a:pt x="22378" y="248920"/>
                </a:lnTo>
                <a:lnTo>
                  <a:pt x="18867" y="246380"/>
                </a:lnTo>
                <a:lnTo>
                  <a:pt x="24571" y="241300"/>
                </a:lnTo>
                <a:lnTo>
                  <a:pt x="26985" y="238760"/>
                </a:lnTo>
                <a:lnTo>
                  <a:pt x="27862" y="233680"/>
                </a:lnTo>
                <a:lnTo>
                  <a:pt x="25449" y="227330"/>
                </a:lnTo>
                <a:lnTo>
                  <a:pt x="624755" y="227330"/>
                </a:lnTo>
                <a:lnTo>
                  <a:pt x="625267" y="228600"/>
                </a:lnTo>
                <a:lnTo>
                  <a:pt x="626803" y="233680"/>
                </a:lnTo>
                <a:lnTo>
                  <a:pt x="627022" y="238760"/>
                </a:lnTo>
                <a:lnTo>
                  <a:pt x="626145" y="243840"/>
                </a:lnTo>
                <a:lnTo>
                  <a:pt x="624942" y="250190"/>
                </a:lnTo>
                <a:lnTo>
                  <a:pt x="623430" y="256540"/>
                </a:lnTo>
                <a:lnTo>
                  <a:pt x="621795" y="262890"/>
                </a:lnTo>
                <a:lnTo>
                  <a:pt x="620221" y="269240"/>
                </a:lnTo>
                <a:lnTo>
                  <a:pt x="619783" y="271780"/>
                </a:lnTo>
                <a:lnTo>
                  <a:pt x="619783" y="273050"/>
                </a:lnTo>
                <a:lnTo>
                  <a:pt x="620002" y="274320"/>
                </a:lnTo>
                <a:lnTo>
                  <a:pt x="619783" y="276860"/>
                </a:lnTo>
                <a:lnTo>
                  <a:pt x="619344" y="278130"/>
                </a:lnTo>
                <a:lnTo>
                  <a:pt x="615820" y="284480"/>
                </a:lnTo>
                <a:lnTo>
                  <a:pt x="608607" y="297180"/>
                </a:lnTo>
                <a:lnTo>
                  <a:pt x="607198" y="299720"/>
                </a:lnTo>
                <a:lnTo>
                  <a:pt x="28301" y="299720"/>
                </a:lnTo>
                <a:lnTo>
                  <a:pt x="26765" y="300990"/>
                </a:lnTo>
                <a:close/>
              </a:path>
              <a:path w="628015" h="455929">
                <a:moveTo>
                  <a:pt x="23072" y="233680"/>
                </a:moveTo>
                <a:lnTo>
                  <a:pt x="11189" y="233680"/>
                </a:lnTo>
                <a:lnTo>
                  <a:pt x="14699" y="229870"/>
                </a:lnTo>
                <a:lnTo>
                  <a:pt x="17990" y="232410"/>
                </a:lnTo>
                <a:lnTo>
                  <a:pt x="23548" y="232410"/>
                </a:lnTo>
                <a:lnTo>
                  <a:pt x="23072" y="233680"/>
                </a:lnTo>
                <a:close/>
              </a:path>
              <a:path w="628015" h="455929">
                <a:moveTo>
                  <a:pt x="19745" y="242570"/>
                </a:moveTo>
                <a:lnTo>
                  <a:pt x="3071" y="233680"/>
                </a:lnTo>
                <a:lnTo>
                  <a:pt x="8556" y="231140"/>
                </a:lnTo>
                <a:lnTo>
                  <a:pt x="11189" y="233680"/>
                </a:lnTo>
                <a:lnTo>
                  <a:pt x="23072" y="233680"/>
                </a:lnTo>
                <a:lnTo>
                  <a:pt x="19745" y="242570"/>
                </a:lnTo>
                <a:close/>
              </a:path>
              <a:path w="628015" h="455929">
                <a:moveTo>
                  <a:pt x="32250" y="326390"/>
                </a:moveTo>
                <a:lnTo>
                  <a:pt x="37296" y="323850"/>
                </a:lnTo>
                <a:lnTo>
                  <a:pt x="34444" y="318770"/>
                </a:lnTo>
                <a:lnTo>
                  <a:pt x="35760" y="316230"/>
                </a:lnTo>
                <a:lnTo>
                  <a:pt x="37954" y="309880"/>
                </a:lnTo>
                <a:lnTo>
                  <a:pt x="35760" y="302260"/>
                </a:lnTo>
                <a:lnTo>
                  <a:pt x="31592" y="299720"/>
                </a:lnTo>
                <a:lnTo>
                  <a:pt x="607198" y="299720"/>
                </a:lnTo>
                <a:lnTo>
                  <a:pt x="605083" y="303530"/>
                </a:lnTo>
                <a:lnTo>
                  <a:pt x="603986" y="306070"/>
                </a:lnTo>
                <a:lnTo>
                  <a:pt x="602889" y="307340"/>
                </a:lnTo>
                <a:lnTo>
                  <a:pt x="601573" y="309880"/>
                </a:lnTo>
                <a:lnTo>
                  <a:pt x="589493" y="325120"/>
                </a:lnTo>
                <a:lnTo>
                  <a:pt x="36199" y="325120"/>
                </a:lnTo>
                <a:lnTo>
                  <a:pt x="32250" y="326390"/>
                </a:lnTo>
                <a:close/>
              </a:path>
              <a:path w="628015" h="455929">
                <a:moveTo>
                  <a:pt x="30276" y="314960"/>
                </a:moveTo>
                <a:lnTo>
                  <a:pt x="25668" y="314960"/>
                </a:lnTo>
                <a:lnTo>
                  <a:pt x="22158" y="306070"/>
                </a:lnTo>
                <a:lnTo>
                  <a:pt x="22378" y="304800"/>
                </a:lnTo>
                <a:lnTo>
                  <a:pt x="23694" y="302260"/>
                </a:lnTo>
                <a:lnTo>
                  <a:pt x="24133" y="300990"/>
                </a:lnTo>
                <a:lnTo>
                  <a:pt x="26327" y="300990"/>
                </a:lnTo>
                <a:lnTo>
                  <a:pt x="25668" y="302260"/>
                </a:lnTo>
                <a:lnTo>
                  <a:pt x="25888" y="303530"/>
                </a:lnTo>
                <a:lnTo>
                  <a:pt x="27643" y="306070"/>
                </a:lnTo>
                <a:lnTo>
                  <a:pt x="28740" y="307340"/>
                </a:lnTo>
                <a:lnTo>
                  <a:pt x="25010" y="309880"/>
                </a:lnTo>
                <a:lnTo>
                  <a:pt x="30276" y="314960"/>
                </a:lnTo>
                <a:close/>
              </a:path>
              <a:path w="628015" h="455929">
                <a:moveTo>
                  <a:pt x="71082" y="363220"/>
                </a:moveTo>
                <a:lnTo>
                  <a:pt x="61210" y="363220"/>
                </a:lnTo>
                <a:lnTo>
                  <a:pt x="59674" y="361950"/>
                </a:lnTo>
                <a:lnTo>
                  <a:pt x="55505" y="360680"/>
                </a:lnTo>
                <a:lnTo>
                  <a:pt x="47169" y="356870"/>
                </a:lnTo>
                <a:lnTo>
                  <a:pt x="46510" y="356870"/>
                </a:lnTo>
                <a:lnTo>
                  <a:pt x="46510" y="355600"/>
                </a:lnTo>
                <a:lnTo>
                  <a:pt x="48924" y="349250"/>
                </a:lnTo>
                <a:lnTo>
                  <a:pt x="43000" y="345440"/>
                </a:lnTo>
                <a:lnTo>
                  <a:pt x="41684" y="340360"/>
                </a:lnTo>
                <a:lnTo>
                  <a:pt x="41903" y="337820"/>
                </a:lnTo>
                <a:lnTo>
                  <a:pt x="43000" y="334010"/>
                </a:lnTo>
                <a:lnTo>
                  <a:pt x="41903" y="331470"/>
                </a:lnTo>
                <a:lnTo>
                  <a:pt x="40148" y="327660"/>
                </a:lnTo>
                <a:lnTo>
                  <a:pt x="36199" y="325120"/>
                </a:lnTo>
                <a:lnTo>
                  <a:pt x="589493" y="325120"/>
                </a:lnTo>
                <a:lnTo>
                  <a:pt x="584460" y="331470"/>
                </a:lnTo>
                <a:lnTo>
                  <a:pt x="580511" y="336550"/>
                </a:lnTo>
                <a:lnTo>
                  <a:pt x="571736" y="346710"/>
                </a:lnTo>
                <a:lnTo>
                  <a:pt x="566690" y="350520"/>
                </a:lnTo>
                <a:lnTo>
                  <a:pt x="561644" y="355600"/>
                </a:lnTo>
                <a:lnTo>
                  <a:pt x="557987" y="358140"/>
                </a:lnTo>
                <a:lnTo>
                  <a:pt x="84685" y="358140"/>
                </a:lnTo>
                <a:lnTo>
                  <a:pt x="80077" y="359410"/>
                </a:lnTo>
                <a:lnTo>
                  <a:pt x="75690" y="361950"/>
                </a:lnTo>
                <a:lnTo>
                  <a:pt x="71082" y="363220"/>
                </a:lnTo>
                <a:close/>
              </a:path>
              <a:path w="628015" h="455929">
                <a:moveTo>
                  <a:pt x="94557" y="383540"/>
                </a:moveTo>
                <a:lnTo>
                  <a:pt x="94777" y="379730"/>
                </a:lnTo>
                <a:lnTo>
                  <a:pt x="95874" y="375920"/>
                </a:lnTo>
                <a:lnTo>
                  <a:pt x="92583" y="369570"/>
                </a:lnTo>
                <a:lnTo>
                  <a:pt x="93241" y="361950"/>
                </a:lnTo>
                <a:lnTo>
                  <a:pt x="85343" y="361950"/>
                </a:lnTo>
                <a:lnTo>
                  <a:pt x="85123" y="359410"/>
                </a:lnTo>
                <a:lnTo>
                  <a:pt x="84685" y="358140"/>
                </a:lnTo>
                <a:lnTo>
                  <a:pt x="557987" y="358140"/>
                </a:lnTo>
                <a:lnTo>
                  <a:pt x="556159" y="359410"/>
                </a:lnTo>
                <a:lnTo>
                  <a:pt x="547362" y="367030"/>
                </a:lnTo>
                <a:lnTo>
                  <a:pt x="538607" y="373380"/>
                </a:lnTo>
                <a:lnTo>
                  <a:pt x="531174" y="379730"/>
                </a:lnTo>
                <a:lnTo>
                  <a:pt x="101139" y="379730"/>
                </a:lnTo>
                <a:lnTo>
                  <a:pt x="94557" y="383540"/>
                </a:lnTo>
                <a:close/>
              </a:path>
              <a:path w="628015" h="455929">
                <a:moveTo>
                  <a:pt x="106843" y="403860"/>
                </a:moveTo>
                <a:lnTo>
                  <a:pt x="100920" y="398780"/>
                </a:lnTo>
                <a:lnTo>
                  <a:pt x="100042" y="398780"/>
                </a:lnTo>
                <a:lnTo>
                  <a:pt x="99823" y="396240"/>
                </a:lnTo>
                <a:lnTo>
                  <a:pt x="99165" y="394970"/>
                </a:lnTo>
                <a:lnTo>
                  <a:pt x="96532" y="391160"/>
                </a:lnTo>
                <a:lnTo>
                  <a:pt x="102236" y="381000"/>
                </a:lnTo>
                <a:lnTo>
                  <a:pt x="101139" y="379730"/>
                </a:lnTo>
                <a:lnTo>
                  <a:pt x="531174" y="379730"/>
                </a:lnTo>
                <a:lnTo>
                  <a:pt x="529688" y="381000"/>
                </a:lnTo>
                <a:lnTo>
                  <a:pt x="520398" y="387350"/>
                </a:lnTo>
                <a:lnTo>
                  <a:pt x="510110" y="393700"/>
                </a:lnTo>
                <a:lnTo>
                  <a:pt x="496968" y="400050"/>
                </a:lnTo>
                <a:lnTo>
                  <a:pt x="157084" y="400050"/>
                </a:lnTo>
                <a:lnTo>
                  <a:pt x="156646" y="401320"/>
                </a:lnTo>
                <a:lnTo>
                  <a:pt x="131415" y="401320"/>
                </a:lnTo>
                <a:lnTo>
                  <a:pt x="125492" y="402590"/>
                </a:lnTo>
                <a:lnTo>
                  <a:pt x="120007" y="402590"/>
                </a:lnTo>
                <a:lnTo>
                  <a:pt x="106843" y="403860"/>
                </a:lnTo>
                <a:close/>
              </a:path>
              <a:path w="628015" h="455929">
                <a:moveTo>
                  <a:pt x="468727" y="412750"/>
                </a:moveTo>
                <a:lnTo>
                  <a:pt x="177049" y="412750"/>
                </a:lnTo>
                <a:lnTo>
                  <a:pt x="176830" y="411480"/>
                </a:lnTo>
                <a:lnTo>
                  <a:pt x="176830" y="408940"/>
                </a:lnTo>
                <a:lnTo>
                  <a:pt x="176391" y="408940"/>
                </a:lnTo>
                <a:lnTo>
                  <a:pt x="172442" y="407670"/>
                </a:lnTo>
                <a:lnTo>
                  <a:pt x="172003" y="405130"/>
                </a:lnTo>
                <a:lnTo>
                  <a:pt x="171564" y="401320"/>
                </a:lnTo>
                <a:lnTo>
                  <a:pt x="157084" y="400050"/>
                </a:lnTo>
                <a:lnTo>
                  <a:pt x="496968" y="400050"/>
                </a:lnTo>
                <a:lnTo>
                  <a:pt x="478055" y="408940"/>
                </a:lnTo>
                <a:lnTo>
                  <a:pt x="468727" y="412750"/>
                </a:lnTo>
                <a:close/>
              </a:path>
              <a:path w="628015" h="455929">
                <a:moveTo>
                  <a:pt x="189774" y="439420"/>
                </a:moveTo>
                <a:lnTo>
                  <a:pt x="186263" y="435610"/>
                </a:lnTo>
                <a:lnTo>
                  <a:pt x="181875" y="431800"/>
                </a:lnTo>
                <a:lnTo>
                  <a:pt x="176610" y="429260"/>
                </a:lnTo>
                <a:lnTo>
                  <a:pt x="170467" y="425450"/>
                </a:lnTo>
                <a:lnTo>
                  <a:pt x="164763" y="422910"/>
                </a:lnTo>
                <a:lnTo>
                  <a:pt x="150777" y="414020"/>
                </a:lnTo>
                <a:lnTo>
                  <a:pt x="143845" y="410210"/>
                </a:lnTo>
                <a:lnTo>
                  <a:pt x="137119" y="405130"/>
                </a:lnTo>
                <a:lnTo>
                  <a:pt x="131415" y="401320"/>
                </a:lnTo>
                <a:lnTo>
                  <a:pt x="156646" y="401320"/>
                </a:lnTo>
                <a:lnTo>
                  <a:pt x="156207" y="402590"/>
                </a:lnTo>
                <a:lnTo>
                  <a:pt x="175513" y="412750"/>
                </a:lnTo>
                <a:lnTo>
                  <a:pt x="468727" y="412750"/>
                </a:lnTo>
                <a:lnTo>
                  <a:pt x="446819" y="421640"/>
                </a:lnTo>
                <a:lnTo>
                  <a:pt x="277970" y="421640"/>
                </a:lnTo>
                <a:lnTo>
                  <a:pt x="276214" y="424180"/>
                </a:lnTo>
                <a:lnTo>
                  <a:pt x="274130" y="426720"/>
                </a:lnTo>
                <a:lnTo>
                  <a:pt x="260418" y="426720"/>
                </a:lnTo>
                <a:lnTo>
                  <a:pt x="247693" y="430530"/>
                </a:lnTo>
                <a:lnTo>
                  <a:pt x="241550" y="433070"/>
                </a:lnTo>
                <a:lnTo>
                  <a:pt x="247529" y="435610"/>
                </a:lnTo>
                <a:lnTo>
                  <a:pt x="253891" y="436880"/>
                </a:lnTo>
                <a:lnTo>
                  <a:pt x="195697" y="436880"/>
                </a:lnTo>
                <a:lnTo>
                  <a:pt x="189774" y="439420"/>
                </a:lnTo>
                <a:close/>
              </a:path>
              <a:path w="628015" h="455929">
                <a:moveTo>
                  <a:pt x="398279" y="438150"/>
                </a:moveTo>
                <a:lnTo>
                  <a:pt x="275364" y="438150"/>
                </a:lnTo>
                <a:lnTo>
                  <a:pt x="288500" y="436880"/>
                </a:lnTo>
                <a:lnTo>
                  <a:pt x="288939" y="434340"/>
                </a:lnTo>
                <a:lnTo>
                  <a:pt x="288939" y="433070"/>
                </a:lnTo>
                <a:lnTo>
                  <a:pt x="288720" y="431800"/>
                </a:lnTo>
                <a:lnTo>
                  <a:pt x="287623" y="431800"/>
                </a:lnTo>
                <a:lnTo>
                  <a:pt x="287184" y="430530"/>
                </a:lnTo>
                <a:lnTo>
                  <a:pt x="286087" y="426720"/>
                </a:lnTo>
                <a:lnTo>
                  <a:pt x="277970" y="421640"/>
                </a:lnTo>
                <a:lnTo>
                  <a:pt x="446819" y="421640"/>
                </a:lnTo>
                <a:lnTo>
                  <a:pt x="431006" y="426720"/>
                </a:lnTo>
                <a:lnTo>
                  <a:pt x="415089" y="433070"/>
                </a:lnTo>
                <a:lnTo>
                  <a:pt x="408398" y="434340"/>
                </a:lnTo>
                <a:lnTo>
                  <a:pt x="398279" y="438150"/>
                </a:lnTo>
                <a:close/>
              </a:path>
              <a:path w="628015" h="455929">
                <a:moveTo>
                  <a:pt x="272046" y="429260"/>
                </a:moveTo>
                <a:lnTo>
                  <a:pt x="267877" y="427990"/>
                </a:lnTo>
                <a:lnTo>
                  <a:pt x="263051" y="426720"/>
                </a:lnTo>
                <a:lnTo>
                  <a:pt x="274130" y="426720"/>
                </a:lnTo>
                <a:lnTo>
                  <a:pt x="272046" y="429260"/>
                </a:lnTo>
                <a:close/>
              </a:path>
              <a:path w="628015" h="455929">
                <a:moveTo>
                  <a:pt x="320531" y="455930"/>
                </a:moveTo>
                <a:lnTo>
                  <a:pt x="319434" y="452120"/>
                </a:lnTo>
                <a:lnTo>
                  <a:pt x="269194" y="452120"/>
                </a:lnTo>
                <a:lnTo>
                  <a:pt x="257514" y="449580"/>
                </a:lnTo>
                <a:lnTo>
                  <a:pt x="234238" y="447040"/>
                </a:lnTo>
                <a:lnTo>
                  <a:pt x="222682" y="444500"/>
                </a:lnTo>
                <a:lnTo>
                  <a:pt x="215004" y="443230"/>
                </a:lnTo>
                <a:lnTo>
                  <a:pt x="207764" y="440690"/>
                </a:lnTo>
                <a:lnTo>
                  <a:pt x="200304" y="438150"/>
                </a:lnTo>
                <a:lnTo>
                  <a:pt x="198769" y="436880"/>
                </a:lnTo>
                <a:lnTo>
                  <a:pt x="253891" y="436880"/>
                </a:lnTo>
                <a:lnTo>
                  <a:pt x="260254" y="438150"/>
                </a:lnTo>
                <a:lnTo>
                  <a:pt x="398279" y="438150"/>
                </a:lnTo>
                <a:lnTo>
                  <a:pt x="394851" y="439420"/>
                </a:lnTo>
                <a:lnTo>
                  <a:pt x="387665" y="440690"/>
                </a:lnTo>
                <a:lnTo>
                  <a:pt x="374420" y="443230"/>
                </a:lnTo>
                <a:lnTo>
                  <a:pt x="367889" y="445770"/>
                </a:lnTo>
                <a:lnTo>
                  <a:pt x="361338" y="447040"/>
                </a:lnTo>
                <a:lnTo>
                  <a:pt x="353879" y="447040"/>
                </a:lnTo>
                <a:lnTo>
                  <a:pt x="332961" y="450850"/>
                </a:lnTo>
                <a:lnTo>
                  <a:pt x="324042" y="453390"/>
                </a:lnTo>
                <a:lnTo>
                  <a:pt x="320531" y="455930"/>
                </a:lnTo>
                <a:close/>
              </a:path>
              <a:path w="628015" h="455929">
                <a:moveTo>
                  <a:pt x="357609" y="449580"/>
                </a:moveTo>
                <a:lnTo>
                  <a:pt x="356292" y="447040"/>
                </a:lnTo>
                <a:lnTo>
                  <a:pt x="361338" y="447040"/>
                </a:lnTo>
                <a:lnTo>
                  <a:pt x="359583" y="448310"/>
                </a:lnTo>
                <a:lnTo>
                  <a:pt x="357609" y="449580"/>
                </a:lnTo>
                <a:close/>
              </a:path>
            </a:pathLst>
          </a:custGeom>
          <a:solidFill>
            <a:srgbClr val="FF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80637" y="5351191"/>
            <a:ext cx="4598670" cy="2477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105">
                <a:solidFill>
                  <a:srgbClr val="916F4A"/>
                </a:solidFill>
                <a:latin typeface="Microsoft Sans Serif"/>
                <a:cs typeface="Microsoft Sans Serif"/>
              </a:rPr>
              <a:t>Mock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85">
                <a:solidFill>
                  <a:srgbClr val="916F4A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85">
                <a:solidFill>
                  <a:srgbClr val="916F4A"/>
                </a:solidFill>
                <a:latin typeface="Tahoma"/>
                <a:cs typeface="Tahoma"/>
              </a:rPr>
              <a:t>ut</a:t>
            </a:r>
            <a:r>
              <a:rPr dirty="0" sz="2000" spc="-15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916F4A"/>
                </a:solidFill>
                <a:latin typeface="Microsoft Sans Serif"/>
                <a:cs typeface="Microsoft Sans Serif"/>
              </a:rPr>
              <a:t>he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 clien</a:t>
            </a:r>
            <a:r>
              <a:rPr dirty="0" sz="2000" spc="45">
                <a:solidFill>
                  <a:srgbClr val="916F4A"/>
                </a:solidFill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100" spc="100">
                <a:solidFill>
                  <a:srgbClr val="916F4A"/>
                </a:solidFill>
                <a:latin typeface="Microsoft Sans Serif"/>
                <a:cs typeface="Microsoft Sans Serif"/>
              </a:rPr>
              <a:t>We</a:t>
            </a:r>
            <a:r>
              <a:rPr dirty="0" sz="2100" spc="5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85">
                <a:solidFill>
                  <a:srgbClr val="916F4A"/>
                </a:solidFill>
                <a:latin typeface="Microsoft Sans Serif"/>
                <a:cs typeface="Microsoft Sans Serif"/>
              </a:rPr>
              <a:t>mock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85">
                <a:solidFill>
                  <a:srgbClr val="916F4A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85">
                <a:solidFill>
                  <a:srgbClr val="916F4A"/>
                </a:solidFill>
                <a:latin typeface="Tahoma"/>
                <a:cs typeface="Tahoma"/>
              </a:rPr>
              <a:t>ut</a:t>
            </a:r>
            <a:r>
              <a:rPr dirty="0" sz="2000" spc="-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000" spc="80">
                <a:solidFill>
                  <a:srgbClr val="916F4A"/>
                </a:solidFill>
                <a:latin typeface="Tahoma"/>
                <a:cs typeface="Tahoma"/>
              </a:rPr>
              <a:t>w</a:t>
            </a:r>
            <a:r>
              <a:rPr dirty="0" sz="2100" spc="80">
                <a:solidFill>
                  <a:srgbClr val="916F4A"/>
                </a:solidFill>
                <a:latin typeface="Microsoft Sans Serif"/>
                <a:cs typeface="Microsoft Sans Serif"/>
              </a:rPr>
              <a:t>indo</a:t>
            </a:r>
            <a:r>
              <a:rPr dirty="0" sz="2000" spc="80">
                <a:solidFill>
                  <a:srgbClr val="916F4A"/>
                </a:solidFill>
                <a:latin typeface="Tahoma"/>
                <a:cs typeface="Tahoma"/>
              </a:rPr>
              <a:t>w</a:t>
            </a:r>
            <a:r>
              <a:rPr dirty="0" sz="2000" spc="80">
                <a:solidFill>
                  <a:srgbClr val="916F4A"/>
                </a:solidFill>
                <a:latin typeface="Microsoft Sans Serif"/>
                <a:cs typeface="Microsoft Sans Serif"/>
              </a:rPr>
              <a:t>.</a:t>
            </a:r>
            <a:r>
              <a:rPr dirty="0" sz="2100" spc="80">
                <a:solidFill>
                  <a:srgbClr val="916F4A"/>
                </a:solidFill>
                <a:latin typeface="Microsoft Sans Serif"/>
                <a:cs typeface="Microsoft Sans Serif"/>
              </a:rPr>
              <a:t>fe</a:t>
            </a:r>
            <a:r>
              <a:rPr dirty="0" sz="2000" spc="8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80">
                <a:solidFill>
                  <a:srgbClr val="916F4A"/>
                </a:solidFill>
                <a:latin typeface="Microsoft Sans Serif"/>
                <a:cs typeface="Microsoft Sans Serif"/>
              </a:rPr>
              <a:t>ch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12700" marR="5080">
              <a:lnSpc>
                <a:spcPct val="125499"/>
              </a:lnSpc>
            </a:pPr>
            <a:r>
              <a:rPr dirty="0" sz="2100" spc="35">
                <a:solidFill>
                  <a:srgbClr val="916F4A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3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35">
                <a:solidFill>
                  <a:srgbClr val="916F4A"/>
                </a:solidFill>
                <a:latin typeface="Microsoft Sans Serif"/>
                <a:cs typeface="Microsoft Sans Serif"/>
              </a:rPr>
              <a:t>ea</a:t>
            </a:r>
            <a:r>
              <a:rPr dirty="0" sz="2000" spc="35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35">
                <a:solidFill>
                  <a:srgbClr val="916F4A"/>
                </a:solidFill>
                <a:latin typeface="Microsoft Sans Serif"/>
                <a:cs typeface="Microsoft Sans Serif"/>
              </a:rPr>
              <a:t>e </a:t>
            </a:r>
            <a:r>
              <a:rPr dirty="0" sz="2100" spc="-30">
                <a:solidFill>
                  <a:srgbClr val="916F4A"/>
                </a:solidFill>
                <a:latin typeface="Microsoft Sans Serif"/>
                <a:cs typeface="Microsoft Sans Serif"/>
              </a:rPr>
              <a:t>a </a:t>
            </a:r>
            <a:r>
              <a:rPr dirty="0" sz="2100" spc="85">
                <a:solidFill>
                  <a:srgbClr val="916F4A"/>
                </a:solidFill>
                <a:latin typeface="Microsoft Sans Serif"/>
                <a:cs typeface="Microsoft Sans Serif"/>
              </a:rPr>
              <a:t>mock </a:t>
            </a:r>
            <a:r>
              <a:rPr dirty="0" sz="2000" spc="65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2100" spc="65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65">
                <a:solidFill>
                  <a:srgbClr val="916F4A"/>
                </a:solidFill>
                <a:latin typeface="Tahoma"/>
                <a:cs typeface="Tahoma"/>
              </a:rPr>
              <a:t>rv</a:t>
            </a:r>
            <a:r>
              <a:rPr dirty="0" sz="2100" spc="65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65">
                <a:solidFill>
                  <a:srgbClr val="916F4A"/>
                </a:solidFill>
                <a:latin typeface="Tahoma"/>
                <a:cs typeface="Tahoma"/>
              </a:rPr>
              <a:t>r </a:t>
            </a:r>
            <a:r>
              <a:rPr dirty="0" sz="20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916F4A"/>
                </a:solidFill>
                <a:latin typeface="Microsoft Sans Serif"/>
                <a:cs typeface="Microsoft Sans Serif"/>
              </a:rPr>
              <a:t>ha</a:t>
            </a:r>
            <a:r>
              <a:rPr dirty="0" sz="2000" spc="40">
                <a:solidFill>
                  <a:srgbClr val="916F4A"/>
                </a:solidFill>
                <a:latin typeface="Tahoma"/>
                <a:cs typeface="Tahoma"/>
              </a:rPr>
              <a:t>t 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cep</a:t>
            </a:r>
            <a:r>
              <a:rPr dirty="0" sz="2000" spc="55">
                <a:solidFill>
                  <a:srgbClr val="916F4A"/>
                </a:solidFill>
                <a:latin typeface="Tahoma"/>
                <a:cs typeface="Tahoma"/>
              </a:rPr>
              <a:t>ts </a:t>
            </a:r>
            <a:r>
              <a:rPr dirty="0" sz="2000" spc="-6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all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65">
                <a:solidFill>
                  <a:srgbClr val="916F4A"/>
                </a:solidFill>
                <a:latin typeface="Microsoft Sans Serif"/>
                <a:cs typeface="Microsoft Sans Serif"/>
              </a:rPr>
              <a:t>eq</a:t>
            </a:r>
            <a:r>
              <a:rPr dirty="0" sz="2000" spc="65">
                <a:solidFill>
                  <a:srgbClr val="916F4A"/>
                </a:solidFill>
                <a:latin typeface="Tahoma"/>
                <a:cs typeface="Tahoma"/>
              </a:rPr>
              <a:t>u</a:t>
            </a:r>
            <a:r>
              <a:rPr dirty="0" sz="2100" spc="65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65">
                <a:solidFill>
                  <a:srgbClr val="916F4A"/>
                </a:solidFill>
                <a:latin typeface="Tahoma"/>
                <a:cs typeface="Tahoma"/>
              </a:rPr>
              <a:t>sts</a:t>
            </a:r>
            <a:r>
              <a:rPr dirty="0" sz="2000" spc="-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916F4A"/>
                </a:solidFill>
                <a:latin typeface="Microsoft Sans Serif"/>
                <a:cs typeface="Microsoft Sans Serif"/>
              </a:rPr>
              <a:t>and</a:t>
            </a: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handle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6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88443" y="6283382"/>
            <a:ext cx="628015" cy="455930"/>
          </a:xfrm>
          <a:custGeom>
            <a:avLst/>
            <a:gdLst/>
            <a:ahLst/>
            <a:cxnLst/>
            <a:rect l="l" t="t" r="r" b="b"/>
            <a:pathLst>
              <a:path w="628015" h="455929">
                <a:moveTo>
                  <a:pt x="454142" y="50800"/>
                </a:moveTo>
                <a:lnTo>
                  <a:pt x="123956" y="50800"/>
                </a:lnTo>
                <a:lnTo>
                  <a:pt x="137367" y="45720"/>
                </a:lnTo>
                <a:lnTo>
                  <a:pt x="150941" y="43180"/>
                </a:lnTo>
                <a:lnTo>
                  <a:pt x="162353" y="40640"/>
                </a:lnTo>
                <a:lnTo>
                  <a:pt x="173457" y="36830"/>
                </a:lnTo>
                <a:lnTo>
                  <a:pt x="184107" y="31750"/>
                </a:lnTo>
                <a:lnTo>
                  <a:pt x="194162" y="25400"/>
                </a:lnTo>
                <a:lnTo>
                  <a:pt x="204000" y="20320"/>
                </a:lnTo>
                <a:lnTo>
                  <a:pt x="224829" y="12700"/>
                </a:lnTo>
                <a:lnTo>
                  <a:pt x="235407" y="10160"/>
                </a:lnTo>
                <a:lnTo>
                  <a:pt x="247399" y="6350"/>
                </a:lnTo>
                <a:lnTo>
                  <a:pt x="310604" y="0"/>
                </a:lnTo>
                <a:lnTo>
                  <a:pt x="356649" y="0"/>
                </a:lnTo>
                <a:lnTo>
                  <a:pt x="366662" y="1270"/>
                </a:lnTo>
                <a:lnTo>
                  <a:pt x="376696" y="1270"/>
                </a:lnTo>
                <a:lnTo>
                  <a:pt x="384594" y="2540"/>
                </a:lnTo>
                <a:lnTo>
                  <a:pt x="392492" y="2540"/>
                </a:lnTo>
                <a:lnTo>
                  <a:pt x="400390" y="3810"/>
                </a:lnTo>
                <a:lnTo>
                  <a:pt x="415748" y="3810"/>
                </a:lnTo>
                <a:lnTo>
                  <a:pt x="419258" y="5080"/>
                </a:lnTo>
                <a:lnTo>
                  <a:pt x="423865" y="6350"/>
                </a:lnTo>
                <a:lnTo>
                  <a:pt x="434396" y="6350"/>
                </a:lnTo>
                <a:lnTo>
                  <a:pt x="435713" y="7620"/>
                </a:lnTo>
                <a:lnTo>
                  <a:pt x="439662" y="7620"/>
                </a:lnTo>
                <a:lnTo>
                  <a:pt x="442514" y="8890"/>
                </a:lnTo>
                <a:lnTo>
                  <a:pt x="445146" y="10160"/>
                </a:lnTo>
                <a:lnTo>
                  <a:pt x="447340" y="12700"/>
                </a:lnTo>
                <a:lnTo>
                  <a:pt x="449973" y="16510"/>
                </a:lnTo>
                <a:lnTo>
                  <a:pt x="453264" y="19050"/>
                </a:lnTo>
                <a:lnTo>
                  <a:pt x="457213" y="20320"/>
                </a:lnTo>
                <a:lnTo>
                  <a:pt x="481867" y="33020"/>
                </a:lnTo>
                <a:lnTo>
                  <a:pt x="490773" y="38100"/>
                </a:lnTo>
                <a:lnTo>
                  <a:pt x="458529" y="38100"/>
                </a:lnTo>
                <a:lnTo>
                  <a:pt x="456116" y="39370"/>
                </a:lnTo>
                <a:lnTo>
                  <a:pt x="452825" y="39370"/>
                </a:lnTo>
                <a:lnTo>
                  <a:pt x="455019" y="40640"/>
                </a:lnTo>
                <a:lnTo>
                  <a:pt x="456555" y="41910"/>
                </a:lnTo>
                <a:lnTo>
                  <a:pt x="456336" y="43180"/>
                </a:lnTo>
                <a:lnTo>
                  <a:pt x="454142" y="50800"/>
                </a:lnTo>
                <a:close/>
              </a:path>
              <a:path w="628015" h="455929">
                <a:moveTo>
                  <a:pt x="434396" y="6350"/>
                </a:moveTo>
                <a:lnTo>
                  <a:pt x="425182" y="6350"/>
                </a:lnTo>
                <a:lnTo>
                  <a:pt x="425401" y="5080"/>
                </a:lnTo>
                <a:lnTo>
                  <a:pt x="428911" y="0"/>
                </a:lnTo>
                <a:lnTo>
                  <a:pt x="431544" y="3810"/>
                </a:lnTo>
                <a:lnTo>
                  <a:pt x="434396" y="6350"/>
                </a:lnTo>
                <a:close/>
              </a:path>
              <a:path w="628015" h="455929">
                <a:moveTo>
                  <a:pt x="415748" y="3810"/>
                </a:moveTo>
                <a:lnTo>
                  <a:pt x="401268" y="3810"/>
                </a:lnTo>
                <a:lnTo>
                  <a:pt x="402365" y="2540"/>
                </a:lnTo>
                <a:lnTo>
                  <a:pt x="412018" y="2540"/>
                </a:lnTo>
                <a:lnTo>
                  <a:pt x="415748" y="3810"/>
                </a:lnTo>
                <a:close/>
              </a:path>
              <a:path w="628015" h="455929">
                <a:moveTo>
                  <a:pt x="439662" y="7620"/>
                </a:moveTo>
                <a:lnTo>
                  <a:pt x="435713" y="7620"/>
                </a:lnTo>
                <a:lnTo>
                  <a:pt x="438126" y="6350"/>
                </a:lnTo>
                <a:lnTo>
                  <a:pt x="439662" y="7620"/>
                </a:lnTo>
                <a:close/>
              </a:path>
              <a:path w="628015" h="455929">
                <a:moveTo>
                  <a:pt x="538169" y="52070"/>
                </a:moveTo>
                <a:lnTo>
                  <a:pt x="484637" y="52070"/>
                </a:lnTo>
                <a:lnTo>
                  <a:pt x="485295" y="49530"/>
                </a:lnTo>
                <a:lnTo>
                  <a:pt x="460285" y="39370"/>
                </a:lnTo>
                <a:lnTo>
                  <a:pt x="458529" y="38100"/>
                </a:lnTo>
                <a:lnTo>
                  <a:pt x="490773" y="38100"/>
                </a:lnTo>
                <a:lnTo>
                  <a:pt x="506357" y="46990"/>
                </a:lnTo>
                <a:lnTo>
                  <a:pt x="510525" y="48260"/>
                </a:lnTo>
                <a:lnTo>
                  <a:pt x="513816" y="50800"/>
                </a:lnTo>
                <a:lnTo>
                  <a:pt x="534439" y="50800"/>
                </a:lnTo>
                <a:lnTo>
                  <a:pt x="538169" y="52070"/>
                </a:lnTo>
                <a:close/>
              </a:path>
              <a:path w="628015" h="455929">
                <a:moveTo>
                  <a:pt x="547603" y="52070"/>
                </a:moveTo>
                <a:lnTo>
                  <a:pt x="538169" y="52070"/>
                </a:lnTo>
                <a:lnTo>
                  <a:pt x="540143" y="50800"/>
                </a:lnTo>
                <a:lnTo>
                  <a:pt x="541240" y="46990"/>
                </a:lnTo>
                <a:lnTo>
                  <a:pt x="542995" y="49530"/>
                </a:lnTo>
                <a:lnTo>
                  <a:pt x="545189" y="50800"/>
                </a:lnTo>
                <a:lnTo>
                  <a:pt x="547603" y="52070"/>
                </a:lnTo>
                <a:close/>
              </a:path>
              <a:path w="628015" h="455929">
                <a:moveTo>
                  <a:pt x="464014" y="50800"/>
                </a:moveTo>
                <a:lnTo>
                  <a:pt x="454142" y="50800"/>
                </a:lnTo>
                <a:lnTo>
                  <a:pt x="459626" y="49530"/>
                </a:lnTo>
                <a:lnTo>
                  <a:pt x="464014" y="50800"/>
                </a:lnTo>
                <a:close/>
              </a:path>
              <a:path w="628015" h="455929">
                <a:moveTo>
                  <a:pt x="534439" y="50800"/>
                </a:moveTo>
                <a:lnTo>
                  <a:pt x="513816" y="50800"/>
                </a:lnTo>
                <a:lnTo>
                  <a:pt x="519301" y="49530"/>
                </a:lnTo>
                <a:lnTo>
                  <a:pt x="529612" y="49530"/>
                </a:lnTo>
                <a:lnTo>
                  <a:pt x="534439" y="50800"/>
                </a:lnTo>
                <a:close/>
              </a:path>
              <a:path w="628015" h="455929">
                <a:moveTo>
                  <a:pt x="554075" y="52070"/>
                </a:moveTo>
                <a:lnTo>
                  <a:pt x="548700" y="52070"/>
                </a:lnTo>
                <a:lnTo>
                  <a:pt x="550893" y="50800"/>
                </a:lnTo>
                <a:lnTo>
                  <a:pt x="552429" y="49530"/>
                </a:lnTo>
                <a:lnTo>
                  <a:pt x="553526" y="50800"/>
                </a:lnTo>
                <a:lnTo>
                  <a:pt x="554075" y="52070"/>
                </a:lnTo>
                <a:close/>
              </a:path>
              <a:path w="628015" h="455929">
                <a:moveTo>
                  <a:pt x="616416" y="185420"/>
                </a:moveTo>
                <a:lnTo>
                  <a:pt x="16673" y="185420"/>
                </a:lnTo>
                <a:lnTo>
                  <a:pt x="19745" y="184150"/>
                </a:lnTo>
                <a:lnTo>
                  <a:pt x="20403" y="182880"/>
                </a:lnTo>
                <a:lnTo>
                  <a:pt x="23255" y="177800"/>
                </a:lnTo>
                <a:lnTo>
                  <a:pt x="28082" y="176530"/>
                </a:lnTo>
                <a:lnTo>
                  <a:pt x="36199" y="176530"/>
                </a:lnTo>
                <a:lnTo>
                  <a:pt x="39051" y="173990"/>
                </a:lnTo>
                <a:lnTo>
                  <a:pt x="41026" y="166370"/>
                </a:lnTo>
                <a:lnTo>
                  <a:pt x="42562" y="161290"/>
                </a:lnTo>
                <a:lnTo>
                  <a:pt x="43878" y="156210"/>
                </a:lnTo>
                <a:lnTo>
                  <a:pt x="66030" y="114300"/>
                </a:lnTo>
                <a:lnTo>
                  <a:pt x="107282" y="72390"/>
                </a:lnTo>
                <a:lnTo>
                  <a:pt x="104218" y="67310"/>
                </a:lnTo>
                <a:lnTo>
                  <a:pt x="104485" y="62230"/>
                </a:lnTo>
                <a:lnTo>
                  <a:pt x="107961" y="57150"/>
                </a:lnTo>
                <a:lnTo>
                  <a:pt x="114522" y="54610"/>
                </a:lnTo>
                <a:lnTo>
                  <a:pt x="114303" y="54610"/>
                </a:lnTo>
                <a:lnTo>
                  <a:pt x="114303" y="53340"/>
                </a:lnTo>
                <a:lnTo>
                  <a:pt x="118033" y="52070"/>
                </a:lnTo>
                <a:lnTo>
                  <a:pt x="121104" y="50800"/>
                </a:lnTo>
                <a:lnTo>
                  <a:pt x="467963" y="50800"/>
                </a:lnTo>
                <a:lnTo>
                  <a:pt x="475642" y="52070"/>
                </a:lnTo>
                <a:lnTo>
                  <a:pt x="554075" y="52070"/>
                </a:lnTo>
                <a:lnTo>
                  <a:pt x="554623" y="53340"/>
                </a:lnTo>
                <a:lnTo>
                  <a:pt x="563399" y="53340"/>
                </a:lnTo>
                <a:lnTo>
                  <a:pt x="567787" y="58420"/>
                </a:lnTo>
                <a:lnTo>
                  <a:pt x="570858" y="63500"/>
                </a:lnTo>
                <a:lnTo>
                  <a:pt x="570419" y="66040"/>
                </a:lnTo>
                <a:lnTo>
                  <a:pt x="570419" y="68580"/>
                </a:lnTo>
                <a:lnTo>
                  <a:pt x="570639" y="71120"/>
                </a:lnTo>
                <a:lnTo>
                  <a:pt x="571516" y="74930"/>
                </a:lnTo>
                <a:lnTo>
                  <a:pt x="574149" y="82550"/>
                </a:lnTo>
                <a:lnTo>
                  <a:pt x="574368" y="82550"/>
                </a:lnTo>
                <a:lnTo>
                  <a:pt x="571516" y="88900"/>
                </a:lnTo>
                <a:lnTo>
                  <a:pt x="118033" y="88900"/>
                </a:lnTo>
                <a:lnTo>
                  <a:pt x="116570" y="91440"/>
                </a:lnTo>
                <a:lnTo>
                  <a:pt x="108379" y="91440"/>
                </a:lnTo>
                <a:lnTo>
                  <a:pt x="81175" y="116840"/>
                </a:lnTo>
                <a:lnTo>
                  <a:pt x="82491" y="119380"/>
                </a:lnTo>
                <a:lnTo>
                  <a:pt x="581931" y="119380"/>
                </a:lnTo>
                <a:lnTo>
                  <a:pt x="584330" y="124460"/>
                </a:lnTo>
                <a:lnTo>
                  <a:pt x="587806" y="130810"/>
                </a:lnTo>
                <a:lnTo>
                  <a:pt x="591529" y="138430"/>
                </a:lnTo>
                <a:lnTo>
                  <a:pt x="595869" y="144780"/>
                </a:lnTo>
                <a:lnTo>
                  <a:pt x="600037" y="151130"/>
                </a:lnTo>
                <a:lnTo>
                  <a:pt x="602012" y="157480"/>
                </a:lnTo>
                <a:lnTo>
                  <a:pt x="602835" y="158750"/>
                </a:lnTo>
                <a:lnTo>
                  <a:pt x="60552" y="158750"/>
                </a:lnTo>
                <a:lnTo>
                  <a:pt x="55945" y="168910"/>
                </a:lnTo>
                <a:lnTo>
                  <a:pt x="62088" y="170180"/>
                </a:lnTo>
                <a:lnTo>
                  <a:pt x="609457" y="170180"/>
                </a:lnTo>
                <a:lnTo>
                  <a:pt x="613365" y="179070"/>
                </a:lnTo>
                <a:lnTo>
                  <a:pt x="616416" y="185420"/>
                </a:lnTo>
                <a:close/>
              </a:path>
              <a:path w="628015" h="455929">
                <a:moveTo>
                  <a:pt x="576233" y="97790"/>
                </a:moveTo>
                <a:lnTo>
                  <a:pt x="119130" y="97790"/>
                </a:lnTo>
                <a:lnTo>
                  <a:pt x="119130" y="90170"/>
                </a:lnTo>
                <a:lnTo>
                  <a:pt x="118033" y="88900"/>
                </a:lnTo>
                <a:lnTo>
                  <a:pt x="571516" y="88900"/>
                </a:lnTo>
                <a:lnTo>
                  <a:pt x="576562" y="93980"/>
                </a:lnTo>
                <a:lnTo>
                  <a:pt x="576233" y="97790"/>
                </a:lnTo>
                <a:close/>
              </a:path>
              <a:path w="628015" h="455929">
                <a:moveTo>
                  <a:pt x="581931" y="119380"/>
                </a:moveTo>
                <a:lnTo>
                  <a:pt x="82491" y="119380"/>
                </a:lnTo>
                <a:lnTo>
                  <a:pt x="88415" y="115570"/>
                </a:lnTo>
                <a:lnTo>
                  <a:pt x="93241" y="113030"/>
                </a:lnTo>
                <a:lnTo>
                  <a:pt x="97848" y="109220"/>
                </a:lnTo>
                <a:lnTo>
                  <a:pt x="102675" y="106680"/>
                </a:lnTo>
                <a:lnTo>
                  <a:pt x="109476" y="104140"/>
                </a:lnTo>
                <a:lnTo>
                  <a:pt x="111231" y="99060"/>
                </a:lnTo>
                <a:lnTo>
                  <a:pt x="108379" y="91440"/>
                </a:lnTo>
                <a:lnTo>
                  <a:pt x="116570" y="91440"/>
                </a:lnTo>
                <a:lnTo>
                  <a:pt x="115839" y="92710"/>
                </a:lnTo>
                <a:lnTo>
                  <a:pt x="115180" y="95250"/>
                </a:lnTo>
                <a:lnTo>
                  <a:pt x="114961" y="95250"/>
                </a:lnTo>
                <a:lnTo>
                  <a:pt x="117374" y="96520"/>
                </a:lnTo>
                <a:lnTo>
                  <a:pt x="119130" y="97790"/>
                </a:lnTo>
                <a:lnTo>
                  <a:pt x="576233" y="97790"/>
                </a:lnTo>
                <a:lnTo>
                  <a:pt x="576124" y="99060"/>
                </a:lnTo>
                <a:lnTo>
                  <a:pt x="575465" y="101600"/>
                </a:lnTo>
                <a:lnTo>
                  <a:pt x="574588" y="102870"/>
                </a:lnTo>
                <a:lnTo>
                  <a:pt x="573491" y="105410"/>
                </a:lnTo>
                <a:lnTo>
                  <a:pt x="573930" y="106680"/>
                </a:lnTo>
                <a:lnTo>
                  <a:pt x="575685" y="109220"/>
                </a:lnTo>
                <a:lnTo>
                  <a:pt x="575575" y="113030"/>
                </a:lnTo>
                <a:lnTo>
                  <a:pt x="575465" y="115570"/>
                </a:lnTo>
                <a:lnTo>
                  <a:pt x="578537" y="116840"/>
                </a:lnTo>
                <a:lnTo>
                  <a:pt x="580731" y="116840"/>
                </a:lnTo>
                <a:lnTo>
                  <a:pt x="581931" y="119380"/>
                </a:lnTo>
                <a:close/>
              </a:path>
              <a:path w="628015" h="455929">
                <a:moveTo>
                  <a:pt x="609457" y="170180"/>
                </a:moveTo>
                <a:lnTo>
                  <a:pt x="62088" y="170180"/>
                </a:lnTo>
                <a:lnTo>
                  <a:pt x="62746" y="168910"/>
                </a:lnTo>
                <a:lnTo>
                  <a:pt x="62088" y="160020"/>
                </a:lnTo>
                <a:lnTo>
                  <a:pt x="60552" y="158750"/>
                </a:lnTo>
                <a:lnTo>
                  <a:pt x="602835" y="158750"/>
                </a:lnTo>
                <a:lnTo>
                  <a:pt x="605303" y="162560"/>
                </a:lnTo>
                <a:lnTo>
                  <a:pt x="609457" y="170180"/>
                </a:lnTo>
                <a:close/>
              </a:path>
              <a:path w="628015" h="455929">
                <a:moveTo>
                  <a:pt x="626803" y="218440"/>
                </a:moveTo>
                <a:lnTo>
                  <a:pt x="7239" y="218440"/>
                </a:lnTo>
                <a:lnTo>
                  <a:pt x="10092" y="212090"/>
                </a:lnTo>
                <a:lnTo>
                  <a:pt x="1974" y="208280"/>
                </a:lnTo>
                <a:lnTo>
                  <a:pt x="5484" y="207010"/>
                </a:lnTo>
                <a:lnTo>
                  <a:pt x="877" y="204470"/>
                </a:lnTo>
                <a:lnTo>
                  <a:pt x="0" y="198120"/>
                </a:lnTo>
                <a:lnTo>
                  <a:pt x="3949" y="193040"/>
                </a:lnTo>
                <a:lnTo>
                  <a:pt x="4607" y="191770"/>
                </a:lnTo>
                <a:lnTo>
                  <a:pt x="5265" y="191770"/>
                </a:lnTo>
                <a:lnTo>
                  <a:pt x="7020" y="190500"/>
                </a:lnTo>
                <a:lnTo>
                  <a:pt x="8336" y="187960"/>
                </a:lnTo>
                <a:lnTo>
                  <a:pt x="11408" y="185420"/>
                </a:lnTo>
                <a:lnTo>
                  <a:pt x="12724" y="182880"/>
                </a:lnTo>
                <a:lnTo>
                  <a:pt x="16673" y="185420"/>
                </a:lnTo>
                <a:lnTo>
                  <a:pt x="616416" y="185420"/>
                </a:lnTo>
                <a:lnTo>
                  <a:pt x="617026" y="186690"/>
                </a:lnTo>
                <a:lnTo>
                  <a:pt x="620441" y="194310"/>
                </a:lnTo>
                <a:lnTo>
                  <a:pt x="623512" y="201930"/>
                </a:lnTo>
                <a:lnTo>
                  <a:pt x="624609" y="209550"/>
                </a:lnTo>
                <a:lnTo>
                  <a:pt x="626364" y="217170"/>
                </a:lnTo>
                <a:lnTo>
                  <a:pt x="626803" y="218440"/>
                </a:lnTo>
                <a:close/>
              </a:path>
              <a:path w="628015" h="455929">
                <a:moveTo>
                  <a:pt x="8775" y="231140"/>
                </a:moveTo>
                <a:lnTo>
                  <a:pt x="7020" y="228600"/>
                </a:lnTo>
                <a:lnTo>
                  <a:pt x="6581" y="227330"/>
                </a:lnTo>
                <a:lnTo>
                  <a:pt x="5046" y="226060"/>
                </a:lnTo>
                <a:lnTo>
                  <a:pt x="3949" y="223520"/>
                </a:lnTo>
                <a:lnTo>
                  <a:pt x="3071" y="220980"/>
                </a:lnTo>
                <a:lnTo>
                  <a:pt x="2632" y="218440"/>
                </a:lnTo>
                <a:lnTo>
                  <a:pt x="2413" y="215900"/>
                </a:lnTo>
                <a:lnTo>
                  <a:pt x="2632" y="213360"/>
                </a:lnTo>
                <a:lnTo>
                  <a:pt x="3949" y="213360"/>
                </a:lnTo>
                <a:lnTo>
                  <a:pt x="7239" y="218440"/>
                </a:lnTo>
                <a:lnTo>
                  <a:pt x="626803" y="218440"/>
                </a:lnTo>
                <a:lnTo>
                  <a:pt x="627461" y="222250"/>
                </a:lnTo>
                <a:lnTo>
                  <a:pt x="624829" y="223520"/>
                </a:lnTo>
                <a:lnTo>
                  <a:pt x="623732" y="224790"/>
                </a:lnTo>
                <a:lnTo>
                  <a:pt x="624755" y="227330"/>
                </a:lnTo>
                <a:lnTo>
                  <a:pt x="13602" y="227330"/>
                </a:lnTo>
                <a:lnTo>
                  <a:pt x="8775" y="231140"/>
                </a:lnTo>
                <a:close/>
              </a:path>
              <a:path w="628015" h="455929">
                <a:moveTo>
                  <a:pt x="23548" y="232410"/>
                </a:moveTo>
                <a:lnTo>
                  <a:pt x="17990" y="232410"/>
                </a:lnTo>
                <a:lnTo>
                  <a:pt x="16454" y="227330"/>
                </a:lnTo>
                <a:lnTo>
                  <a:pt x="25449" y="227330"/>
                </a:lnTo>
                <a:lnTo>
                  <a:pt x="23548" y="232410"/>
                </a:lnTo>
                <a:close/>
              </a:path>
              <a:path w="628015" h="455929">
                <a:moveTo>
                  <a:pt x="26765" y="300990"/>
                </a:moveTo>
                <a:lnTo>
                  <a:pt x="26765" y="298450"/>
                </a:lnTo>
                <a:lnTo>
                  <a:pt x="26985" y="298450"/>
                </a:lnTo>
                <a:lnTo>
                  <a:pt x="26985" y="297180"/>
                </a:lnTo>
                <a:lnTo>
                  <a:pt x="27204" y="293370"/>
                </a:lnTo>
                <a:lnTo>
                  <a:pt x="30934" y="292100"/>
                </a:lnTo>
                <a:lnTo>
                  <a:pt x="31811" y="292100"/>
                </a:lnTo>
                <a:lnTo>
                  <a:pt x="32031" y="290830"/>
                </a:lnTo>
                <a:lnTo>
                  <a:pt x="32689" y="289560"/>
                </a:lnTo>
                <a:lnTo>
                  <a:pt x="39710" y="281940"/>
                </a:lnTo>
                <a:lnTo>
                  <a:pt x="44317" y="276860"/>
                </a:lnTo>
                <a:lnTo>
                  <a:pt x="41026" y="265430"/>
                </a:lnTo>
                <a:lnTo>
                  <a:pt x="16015" y="259080"/>
                </a:lnTo>
                <a:lnTo>
                  <a:pt x="25449" y="252730"/>
                </a:lnTo>
                <a:lnTo>
                  <a:pt x="22378" y="248920"/>
                </a:lnTo>
                <a:lnTo>
                  <a:pt x="18867" y="246380"/>
                </a:lnTo>
                <a:lnTo>
                  <a:pt x="24571" y="241300"/>
                </a:lnTo>
                <a:lnTo>
                  <a:pt x="26985" y="238760"/>
                </a:lnTo>
                <a:lnTo>
                  <a:pt x="27862" y="233680"/>
                </a:lnTo>
                <a:lnTo>
                  <a:pt x="25449" y="227330"/>
                </a:lnTo>
                <a:lnTo>
                  <a:pt x="624755" y="227330"/>
                </a:lnTo>
                <a:lnTo>
                  <a:pt x="625267" y="228600"/>
                </a:lnTo>
                <a:lnTo>
                  <a:pt x="626803" y="233680"/>
                </a:lnTo>
                <a:lnTo>
                  <a:pt x="627022" y="238760"/>
                </a:lnTo>
                <a:lnTo>
                  <a:pt x="626145" y="243840"/>
                </a:lnTo>
                <a:lnTo>
                  <a:pt x="624942" y="250190"/>
                </a:lnTo>
                <a:lnTo>
                  <a:pt x="623430" y="256540"/>
                </a:lnTo>
                <a:lnTo>
                  <a:pt x="621795" y="262890"/>
                </a:lnTo>
                <a:lnTo>
                  <a:pt x="620221" y="269240"/>
                </a:lnTo>
                <a:lnTo>
                  <a:pt x="619783" y="271780"/>
                </a:lnTo>
                <a:lnTo>
                  <a:pt x="619783" y="273050"/>
                </a:lnTo>
                <a:lnTo>
                  <a:pt x="620002" y="274320"/>
                </a:lnTo>
                <a:lnTo>
                  <a:pt x="619783" y="276860"/>
                </a:lnTo>
                <a:lnTo>
                  <a:pt x="619344" y="278130"/>
                </a:lnTo>
                <a:lnTo>
                  <a:pt x="615820" y="284480"/>
                </a:lnTo>
                <a:lnTo>
                  <a:pt x="608607" y="297180"/>
                </a:lnTo>
                <a:lnTo>
                  <a:pt x="607198" y="299720"/>
                </a:lnTo>
                <a:lnTo>
                  <a:pt x="28301" y="299720"/>
                </a:lnTo>
                <a:lnTo>
                  <a:pt x="26765" y="300990"/>
                </a:lnTo>
                <a:close/>
              </a:path>
              <a:path w="628015" h="455929">
                <a:moveTo>
                  <a:pt x="23072" y="233680"/>
                </a:moveTo>
                <a:lnTo>
                  <a:pt x="11189" y="233680"/>
                </a:lnTo>
                <a:lnTo>
                  <a:pt x="14699" y="229870"/>
                </a:lnTo>
                <a:lnTo>
                  <a:pt x="17990" y="232410"/>
                </a:lnTo>
                <a:lnTo>
                  <a:pt x="23548" y="232410"/>
                </a:lnTo>
                <a:lnTo>
                  <a:pt x="23072" y="233680"/>
                </a:lnTo>
                <a:close/>
              </a:path>
              <a:path w="628015" h="455929">
                <a:moveTo>
                  <a:pt x="19745" y="242570"/>
                </a:moveTo>
                <a:lnTo>
                  <a:pt x="3071" y="233680"/>
                </a:lnTo>
                <a:lnTo>
                  <a:pt x="8556" y="231140"/>
                </a:lnTo>
                <a:lnTo>
                  <a:pt x="11189" y="233680"/>
                </a:lnTo>
                <a:lnTo>
                  <a:pt x="23072" y="233680"/>
                </a:lnTo>
                <a:lnTo>
                  <a:pt x="19745" y="242570"/>
                </a:lnTo>
                <a:close/>
              </a:path>
              <a:path w="628015" h="455929">
                <a:moveTo>
                  <a:pt x="32250" y="326390"/>
                </a:moveTo>
                <a:lnTo>
                  <a:pt x="37296" y="323850"/>
                </a:lnTo>
                <a:lnTo>
                  <a:pt x="34444" y="318770"/>
                </a:lnTo>
                <a:lnTo>
                  <a:pt x="35760" y="316230"/>
                </a:lnTo>
                <a:lnTo>
                  <a:pt x="37954" y="309880"/>
                </a:lnTo>
                <a:lnTo>
                  <a:pt x="35760" y="302260"/>
                </a:lnTo>
                <a:lnTo>
                  <a:pt x="31592" y="299720"/>
                </a:lnTo>
                <a:lnTo>
                  <a:pt x="607198" y="299720"/>
                </a:lnTo>
                <a:lnTo>
                  <a:pt x="605083" y="303530"/>
                </a:lnTo>
                <a:lnTo>
                  <a:pt x="603986" y="306070"/>
                </a:lnTo>
                <a:lnTo>
                  <a:pt x="602889" y="307340"/>
                </a:lnTo>
                <a:lnTo>
                  <a:pt x="601573" y="309880"/>
                </a:lnTo>
                <a:lnTo>
                  <a:pt x="589493" y="325120"/>
                </a:lnTo>
                <a:lnTo>
                  <a:pt x="36199" y="325120"/>
                </a:lnTo>
                <a:lnTo>
                  <a:pt x="32250" y="326390"/>
                </a:lnTo>
                <a:close/>
              </a:path>
              <a:path w="628015" h="455929">
                <a:moveTo>
                  <a:pt x="30276" y="314960"/>
                </a:moveTo>
                <a:lnTo>
                  <a:pt x="25668" y="314960"/>
                </a:lnTo>
                <a:lnTo>
                  <a:pt x="22158" y="306070"/>
                </a:lnTo>
                <a:lnTo>
                  <a:pt x="22378" y="304800"/>
                </a:lnTo>
                <a:lnTo>
                  <a:pt x="23694" y="302260"/>
                </a:lnTo>
                <a:lnTo>
                  <a:pt x="24133" y="300990"/>
                </a:lnTo>
                <a:lnTo>
                  <a:pt x="26327" y="300990"/>
                </a:lnTo>
                <a:lnTo>
                  <a:pt x="25668" y="302260"/>
                </a:lnTo>
                <a:lnTo>
                  <a:pt x="25888" y="303530"/>
                </a:lnTo>
                <a:lnTo>
                  <a:pt x="27643" y="306070"/>
                </a:lnTo>
                <a:lnTo>
                  <a:pt x="28740" y="307340"/>
                </a:lnTo>
                <a:lnTo>
                  <a:pt x="25010" y="309880"/>
                </a:lnTo>
                <a:lnTo>
                  <a:pt x="30276" y="314960"/>
                </a:lnTo>
                <a:close/>
              </a:path>
              <a:path w="628015" h="455929">
                <a:moveTo>
                  <a:pt x="71082" y="363220"/>
                </a:moveTo>
                <a:lnTo>
                  <a:pt x="61210" y="363220"/>
                </a:lnTo>
                <a:lnTo>
                  <a:pt x="59674" y="361950"/>
                </a:lnTo>
                <a:lnTo>
                  <a:pt x="55505" y="360680"/>
                </a:lnTo>
                <a:lnTo>
                  <a:pt x="47169" y="356870"/>
                </a:lnTo>
                <a:lnTo>
                  <a:pt x="46510" y="356870"/>
                </a:lnTo>
                <a:lnTo>
                  <a:pt x="46510" y="355600"/>
                </a:lnTo>
                <a:lnTo>
                  <a:pt x="48924" y="349250"/>
                </a:lnTo>
                <a:lnTo>
                  <a:pt x="43000" y="345440"/>
                </a:lnTo>
                <a:lnTo>
                  <a:pt x="41684" y="340360"/>
                </a:lnTo>
                <a:lnTo>
                  <a:pt x="41903" y="337820"/>
                </a:lnTo>
                <a:lnTo>
                  <a:pt x="43000" y="334010"/>
                </a:lnTo>
                <a:lnTo>
                  <a:pt x="41903" y="331470"/>
                </a:lnTo>
                <a:lnTo>
                  <a:pt x="40148" y="327660"/>
                </a:lnTo>
                <a:lnTo>
                  <a:pt x="36199" y="325120"/>
                </a:lnTo>
                <a:lnTo>
                  <a:pt x="589493" y="325120"/>
                </a:lnTo>
                <a:lnTo>
                  <a:pt x="584460" y="331470"/>
                </a:lnTo>
                <a:lnTo>
                  <a:pt x="580511" y="336550"/>
                </a:lnTo>
                <a:lnTo>
                  <a:pt x="571736" y="346710"/>
                </a:lnTo>
                <a:lnTo>
                  <a:pt x="566690" y="350520"/>
                </a:lnTo>
                <a:lnTo>
                  <a:pt x="561644" y="355600"/>
                </a:lnTo>
                <a:lnTo>
                  <a:pt x="557987" y="358140"/>
                </a:lnTo>
                <a:lnTo>
                  <a:pt x="84685" y="358140"/>
                </a:lnTo>
                <a:lnTo>
                  <a:pt x="80077" y="359410"/>
                </a:lnTo>
                <a:lnTo>
                  <a:pt x="75690" y="361950"/>
                </a:lnTo>
                <a:lnTo>
                  <a:pt x="71082" y="363220"/>
                </a:lnTo>
                <a:close/>
              </a:path>
              <a:path w="628015" h="455929">
                <a:moveTo>
                  <a:pt x="94557" y="383540"/>
                </a:moveTo>
                <a:lnTo>
                  <a:pt x="94777" y="379730"/>
                </a:lnTo>
                <a:lnTo>
                  <a:pt x="95874" y="375920"/>
                </a:lnTo>
                <a:lnTo>
                  <a:pt x="92583" y="369570"/>
                </a:lnTo>
                <a:lnTo>
                  <a:pt x="93241" y="361950"/>
                </a:lnTo>
                <a:lnTo>
                  <a:pt x="85343" y="361950"/>
                </a:lnTo>
                <a:lnTo>
                  <a:pt x="85123" y="359410"/>
                </a:lnTo>
                <a:lnTo>
                  <a:pt x="84685" y="358140"/>
                </a:lnTo>
                <a:lnTo>
                  <a:pt x="557987" y="358140"/>
                </a:lnTo>
                <a:lnTo>
                  <a:pt x="556159" y="359410"/>
                </a:lnTo>
                <a:lnTo>
                  <a:pt x="547362" y="367030"/>
                </a:lnTo>
                <a:lnTo>
                  <a:pt x="538607" y="373380"/>
                </a:lnTo>
                <a:lnTo>
                  <a:pt x="531174" y="379730"/>
                </a:lnTo>
                <a:lnTo>
                  <a:pt x="101139" y="379730"/>
                </a:lnTo>
                <a:lnTo>
                  <a:pt x="94557" y="383540"/>
                </a:lnTo>
                <a:close/>
              </a:path>
              <a:path w="628015" h="455929">
                <a:moveTo>
                  <a:pt x="106843" y="403860"/>
                </a:moveTo>
                <a:lnTo>
                  <a:pt x="100920" y="398780"/>
                </a:lnTo>
                <a:lnTo>
                  <a:pt x="100042" y="398780"/>
                </a:lnTo>
                <a:lnTo>
                  <a:pt x="99823" y="396240"/>
                </a:lnTo>
                <a:lnTo>
                  <a:pt x="99165" y="394970"/>
                </a:lnTo>
                <a:lnTo>
                  <a:pt x="96532" y="391160"/>
                </a:lnTo>
                <a:lnTo>
                  <a:pt x="102236" y="381000"/>
                </a:lnTo>
                <a:lnTo>
                  <a:pt x="101139" y="379730"/>
                </a:lnTo>
                <a:lnTo>
                  <a:pt x="531174" y="379730"/>
                </a:lnTo>
                <a:lnTo>
                  <a:pt x="529688" y="381000"/>
                </a:lnTo>
                <a:lnTo>
                  <a:pt x="520398" y="387350"/>
                </a:lnTo>
                <a:lnTo>
                  <a:pt x="510110" y="393700"/>
                </a:lnTo>
                <a:lnTo>
                  <a:pt x="496968" y="400050"/>
                </a:lnTo>
                <a:lnTo>
                  <a:pt x="157084" y="400050"/>
                </a:lnTo>
                <a:lnTo>
                  <a:pt x="156646" y="401320"/>
                </a:lnTo>
                <a:lnTo>
                  <a:pt x="131415" y="401320"/>
                </a:lnTo>
                <a:lnTo>
                  <a:pt x="125492" y="402590"/>
                </a:lnTo>
                <a:lnTo>
                  <a:pt x="120007" y="402590"/>
                </a:lnTo>
                <a:lnTo>
                  <a:pt x="106843" y="403860"/>
                </a:lnTo>
                <a:close/>
              </a:path>
              <a:path w="628015" h="455929">
                <a:moveTo>
                  <a:pt x="468727" y="412750"/>
                </a:moveTo>
                <a:lnTo>
                  <a:pt x="177049" y="412750"/>
                </a:lnTo>
                <a:lnTo>
                  <a:pt x="176830" y="411480"/>
                </a:lnTo>
                <a:lnTo>
                  <a:pt x="176830" y="408940"/>
                </a:lnTo>
                <a:lnTo>
                  <a:pt x="176391" y="408940"/>
                </a:lnTo>
                <a:lnTo>
                  <a:pt x="172442" y="407670"/>
                </a:lnTo>
                <a:lnTo>
                  <a:pt x="172003" y="405130"/>
                </a:lnTo>
                <a:lnTo>
                  <a:pt x="171564" y="401320"/>
                </a:lnTo>
                <a:lnTo>
                  <a:pt x="157084" y="400050"/>
                </a:lnTo>
                <a:lnTo>
                  <a:pt x="496968" y="400050"/>
                </a:lnTo>
                <a:lnTo>
                  <a:pt x="478055" y="408940"/>
                </a:lnTo>
                <a:lnTo>
                  <a:pt x="468727" y="412750"/>
                </a:lnTo>
                <a:close/>
              </a:path>
              <a:path w="628015" h="455929">
                <a:moveTo>
                  <a:pt x="189774" y="439420"/>
                </a:moveTo>
                <a:lnTo>
                  <a:pt x="186263" y="435610"/>
                </a:lnTo>
                <a:lnTo>
                  <a:pt x="181875" y="431800"/>
                </a:lnTo>
                <a:lnTo>
                  <a:pt x="176610" y="429260"/>
                </a:lnTo>
                <a:lnTo>
                  <a:pt x="170467" y="425450"/>
                </a:lnTo>
                <a:lnTo>
                  <a:pt x="164763" y="422910"/>
                </a:lnTo>
                <a:lnTo>
                  <a:pt x="150777" y="414020"/>
                </a:lnTo>
                <a:lnTo>
                  <a:pt x="143845" y="410210"/>
                </a:lnTo>
                <a:lnTo>
                  <a:pt x="137119" y="405130"/>
                </a:lnTo>
                <a:lnTo>
                  <a:pt x="131415" y="401320"/>
                </a:lnTo>
                <a:lnTo>
                  <a:pt x="156646" y="401320"/>
                </a:lnTo>
                <a:lnTo>
                  <a:pt x="156207" y="402590"/>
                </a:lnTo>
                <a:lnTo>
                  <a:pt x="175513" y="412750"/>
                </a:lnTo>
                <a:lnTo>
                  <a:pt x="468727" y="412750"/>
                </a:lnTo>
                <a:lnTo>
                  <a:pt x="446819" y="421640"/>
                </a:lnTo>
                <a:lnTo>
                  <a:pt x="277970" y="421640"/>
                </a:lnTo>
                <a:lnTo>
                  <a:pt x="276214" y="424180"/>
                </a:lnTo>
                <a:lnTo>
                  <a:pt x="274130" y="426720"/>
                </a:lnTo>
                <a:lnTo>
                  <a:pt x="260418" y="426720"/>
                </a:lnTo>
                <a:lnTo>
                  <a:pt x="247693" y="430530"/>
                </a:lnTo>
                <a:lnTo>
                  <a:pt x="241550" y="433070"/>
                </a:lnTo>
                <a:lnTo>
                  <a:pt x="247529" y="435610"/>
                </a:lnTo>
                <a:lnTo>
                  <a:pt x="253891" y="436880"/>
                </a:lnTo>
                <a:lnTo>
                  <a:pt x="195697" y="436880"/>
                </a:lnTo>
                <a:lnTo>
                  <a:pt x="189774" y="439420"/>
                </a:lnTo>
                <a:close/>
              </a:path>
              <a:path w="628015" h="455929">
                <a:moveTo>
                  <a:pt x="398279" y="438150"/>
                </a:moveTo>
                <a:lnTo>
                  <a:pt x="275364" y="438150"/>
                </a:lnTo>
                <a:lnTo>
                  <a:pt x="288500" y="436880"/>
                </a:lnTo>
                <a:lnTo>
                  <a:pt x="288939" y="434340"/>
                </a:lnTo>
                <a:lnTo>
                  <a:pt x="288939" y="433070"/>
                </a:lnTo>
                <a:lnTo>
                  <a:pt x="288720" y="431800"/>
                </a:lnTo>
                <a:lnTo>
                  <a:pt x="287623" y="431800"/>
                </a:lnTo>
                <a:lnTo>
                  <a:pt x="287184" y="430530"/>
                </a:lnTo>
                <a:lnTo>
                  <a:pt x="286087" y="426720"/>
                </a:lnTo>
                <a:lnTo>
                  <a:pt x="277970" y="421640"/>
                </a:lnTo>
                <a:lnTo>
                  <a:pt x="446819" y="421640"/>
                </a:lnTo>
                <a:lnTo>
                  <a:pt x="431006" y="426720"/>
                </a:lnTo>
                <a:lnTo>
                  <a:pt x="415089" y="433070"/>
                </a:lnTo>
                <a:lnTo>
                  <a:pt x="408398" y="434340"/>
                </a:lnTo>
                <a:lnTo>
                  <a:pt x="398279" y="438150"/>
                </a:lnTo>
                <a:close/>
              </a:path>
              <a:path w="628015" h="455929">
                <a:moveTo>
                  <a:pt x="272046" y="429260"/>
                </a:moveTo>
                <a:lnTo>
                  <a:pt x="267877" y="427990"/>
                </a:lnTo>
                <a:lnTo>
                  <a:pt x="263051" y="426720"/>
                </a:lnTo>
                <a:lnTo>
                  <a:pt x="274130" y="426720"/>
                </a:lnTo>
                <a:lnTo>
                  <a:pt x="272046" y="429260"/>
                </a:lnTo>
                <a:close/>
              </a:path>
              <a:path w="628015" h="455929">
                <a:moveTo>
                  <a:pt x="320531" y="455930"/>
                </a:moveTo>
                <a:lnTo>
                  <a:pt x="319434" y="452120"/>
                </a:lnTo>
                <a:lnTo>
                  <a:pt x="269194" y="452120"/>
                </a:lnTo>
                <a:lnTo>
                  <a:pt x="257514" y="449580"/>
                </a:lnTo>
                <a:lnTo>
                  <a:pt x="234238" y="447040"/>
                </a:lnTo>
                <a:lnTo>
                  <a:pt x="222682" y="444500"/>
                </a:lnTo>
                <a:lnTo>
                  <a:pt x="215004" y="443230"/>
                </a:lnTo>
                <a:lnTo>
                  <a:pt x="207764" y="440690"/>
                </a:lnTo>
                <a:lnTo>
                  <a:pt x="200304" y="438150"/>
                </a:lnTo>
                <a:lnTo>
                  <a:pt x="198769" y="436880"/>
                </a:lnTo>
                <a:lnTo>
                  <a:pt x="253891" y="436880"/>
                </a:lnTo>
                <a:lnTo>
                  <a:pt x="260254" y="438150"/>
                </a:lnTo>
                <a:lnTo>
                  <a:pt x="398279" y="438150"/>
                </a:lnTo>
                <a:lnTo>
                  <a:pt x="394851" y="439420"/>
                </a:lnTo>
                <a:lnTo>
                  <a:pt x="387665" y="440690"/>
                </a:lnTo>
                <a:lnTo>
                  <a:pt x="374420" y="443230"/>
                </a:lnTo>
                <a:lnTo>
                  <a:pt x="367889" y="445770"/>
                </a:lnTo>
                <a:lnTo>
                  <a:pt x="361338" y="447040"/>
                </a:lnTo>
                <a:lnTo>
                  <a:pt x="353879" y="447040"/>
                </a:lnTo>
                <a:lnTo>
                  <a:pt x="332961" y="450850"/>
                </a:lnTo>
                <a:lnTo>
                  <a:pt x="324042" y="453390"/>
                </a:lnTo>
                <a:lnTo>
                  <a:pt x="320531" y="455930"/>
                </a:lnTo>
                <a:close/>
              </a:path>
              <a:path w="628015" h="455929">
                <a:moveTo>
                  <a:pt x="357609" y="449580"/>
                </a:moveTo>
                <a:lnTo>
                  <a:pt x="356292" y="447040"/>
                </a:lnTo>
                <a:lnTo>
                  <a:pt x="361338" y="447040"/>
                </a:lnTo>
                <a:lnTo>
                  <a:pt x="359583" y="448310"/>
                </a:lnTo>
                <a:lnTo>
                  <a:pt x="357609" y="449580"/>
                </a:lnTo>
                <a:close/>
              </a:path>
            </a:pathLst>
          </a:custGeom>
          <a:solidFill>
            <a:srgbClr val="FF9D5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2"/>
            <a:ext cx="8525510" cy="10287000"/>
            <a:chOff x="0" y="2"/>
            <a:chExt cx="8525510" cy="10287000"/>
          </a:xfrm>
        </p:grpSpPr>
        <p:sp>
          <p:nvSpPr>
            <p:cNvPr id="6" name="object 6"/>
            <p:cNvSpPr/>
            <p:nvPr/>
          </p:nvSpPr>
          <p:spPr>
            <a:xfrm>
              <a:off x="6023975" y="3942580"/>
              <a:ext cx="2501900" cy="2404745"/>
            </a:xfrm>
            <a:custGeom>
              <a:avLst/>
              <a:gdLst/>
              <a:ahLst/>
              <a:cxnLst/>
              <a:rect l="l" t="t" r="r" b="b"/>
              <a:pathLst>
                <a:path w="2501900" h="2404745">
                  <a:moveTo>
                    <a:pt x="316808" y="2373825"/>
                  </a:moveTo>
                  <a:lnTo>
                    <a:pt x="274825" y="2367297"/>
                  </a:lnTo>
                  <a:lnTo>
                    <a:pt x="236719" y="2349857"/>
                  </a:lnTo>
                  <a:lnTo>
                    <a:pt x="200898" y="2322287"/>
                  </a:lnTo>
                  <a:lnTo>
                    <a:pt x="165767" y="2285368"/>
                  </a:lnTo>
                  <a:lnTo>
                    <a:pt x="133921" y="2247812"/>
                  </a:lnTo>
                  <a:lnTo>
                    <a:pt x="104012" y="2209904"/>
                  </a:lnTo>
                  <a:lnTo>
                    <a:pt x="77273" y="2169648"/>
                  </a:lnTo>
                  <a:lnTo>
                    <a:pt x="54937" y="2125047"/>
                  </a:lnTo>
                  <a:lnTo>
                    <a:pt x="39341" y="2083714"/>
                  </a:lnTo>
                  <a:lnTo>
                    <a:pt x="31142" y="2043791"/>
                  </a:lnTo>
                  <a:lnTo>
                    <a:pt x="36093" y="2004571"/>
                  </a:lnTo>
                  <a:lnTo>
                    <a:pt x="59946" y="1965352"/>
                  </a:lnTo>
                  <a:lnTo>
                    <a:pt x="89334" y="1924403"/>
                  </a:lnTo>
                  <a:lnTo>
                    <a:pt x="107582" y="1881307"/>
                  </a:lnTo>
                  <a:lnTo>
                    <a:pt x="116892" y="1836523"/>
                  </a:lnTo>
                  <a:lnTo>
                    <a:pt x="119466" y="1790512"/>
                  </a:lnTo>
                  <a:lnTo>
                    <a:pt x="117505" y="1743735"/>
                  </a:lnTo>
                  <a:lnTo>
                    <a:pt x="113212" y="1696651"/>
                  </a:lnTo>
                  <a:lnTo>
                    <a:pt x="108705" y="1648781"/>
                  </a:lnTo>
                  <a:lnTo>
                    <a:pt x="104396" y="1599224"/>
                  </a:lnTo>
                  <a:lnTo>
                    <a:pt x="99634" y="1548764"/>
                  </a:lnTo>
                  <a:lnTo>
                    <a:pt x="94594" y="1498329"/>
                  </a:lnTo>
                  <a:lnTo>
                    <a:pt x="89368" y="1447910"/>
                  </a:lnTo>
                  <a:lnTo>
                    <a:pt x="78731" y="1347077"/>
                  </a:lnTo>
                  <a:lnTo>
                    <a:pt x="73505" y="1296643"/>
                  </a:lnTo>
                  <a:lnTo>
                    <a:pt x="68465" y="1246183"/>
                  </a:lnTo>
                  <a:lnTo>
                    <a:pt x="63703" y="1195686"/>
                  </a:lnTo>
                  <a:lnTo>
                    <a:pt x="59194" y="1143785"/>
                  </a:lnTo>
                  <a:lnTo>
                    <a:pt x="54985" y="1091885"/>
                  </a:lnTo>
                  <a:lnTo>
                    <a:pt x="50968" y="1039984"/>
                  </a:lnTo>
                  <a:lnTo>
                    <a:pt x="47031" y="988083"/>
                  </a:lnTo>
                  <a:lnTo>
                    <a:pt x="43065" y="936182"/>
                  </a:lnTo>
                  <a:lnTo>
                    <a:pt x="38960" y="884282"/>
                  </a:lnTo>
                  <a:lnTo>
                    <a:pt x="34605" y="832381"/>
                  </a:lnTo>
                  <a:lnTo>
                    <a:pt x="29890" y="780480"/>
                  </a:lnTo>
                  <a:lnTo>
                    <a:pt x="20185" y="736955"/>
                  </a:lnTo>
                  <a:lnTo>
                    <a:pt x="13160" y="715310"/>
                  </a:lnTo>
                  <a:lnTo>
                    <a:pt x="6722" y="693431"/>
                  </a:lnTo>
                  <a:lnTo>
                    <a:pt x="0" y="644661"/>
                  </a:lnTo>
                  <a:lnTo>
                    <a:pt x="5331" y="598866"/>
                  </a:lnTo>
                  <a:lnTo>
                    <a:pt x="21515" y="557455"/>
                  </a:lnTo>
                  <a:lnTo>
                    <a:pt x="47353" y="521837"/>
                  </a:lnTo>
                  <a:lnTo>
                    <a:pt x="81644" y="493421"/>
                  </a:lnTo>
                  <a:lnTo>
                    <a:pt x="123188" y="473616"/>
                  </a:lnTo>
                  <a:lnTo>
                    <a:pt x="153919" y="458576"/>
                  </a:lnTo>
                  <a:lnTo>
                    <a:pt x="183535" y="436901"/>
                  </a:lnTo>
                  <a:lnTo>
                    <a:pt x="213972" y="411352"/>
                  </a:lnTo>
                  <a:lnTo>
                    <a:pt x="247168" y="384688"/>
                  </a:lnTo>
                  <a:lnTo>
                    <a:pt x="223130" y="370489"/>
                  </a:lnTo>
                  <a:lnTo>
                    <a:pt x="203259" y="359403"/>
                  </a:lnTo>
                  <a:lnTo>
                    <a:pt x="187027" y="349373"/>
                  </a:lnTo>
                  <a:lnTo>
                    <a:pt x="173907" y="338345"/>
                  </a:lnTo>
                  <a:lnTo>
                    <a:pt x="153547" y="316054"/>
                  </a:lnTo>
                  <a:lnTo>
                    <a:pt x="136886" y="291532"/>
                  </a:lnTo>
                  <a:lnTo>
                    <a:pt x="128560" y="263488"/>
                  </a:lnTo>
                  <a:lnTo>
                    <a:pt x="133207" y="230629"/>
                  </a:lnTo>
                  <a:lnTo>
                    <a:pt x="150074" y="195187"/>
                  </a:lnTo>
                  <a:lnTo>
                    <a:pt x="201889" y="143795"/>
                  </a:lnTo>
                  <a:lnTo>
                    <a:pt x="237776" y="126671"/>
                  </a:lnTo>
                  <a:lnTo>
                    <a:pt x="284121" y="112147"/>
                  </a:lnTo>
                  <a:lnTo>
                    <a:pt x="330848" y="101818"/>
                  </a:lnTo>
                  <a:lnTo>
                    <a:pt x="377874" y="94825"/>
                  </a:lnTo>
                  <a:lnTo>
                    <a:pt x="425116" y="90305"/>
                  </a:lnTo>
                  <a:lnTo>
                    <a:pt x="472492" y="87399"/>
                  </a:lnTo>
                  <a:lnTo>
                    <a:pt x="567317" y="82984"/>
                  </a:lnTo>
                  <a:lnTo>
                    <a:pt x="614600" y="79753"/>
                  </a:lnTo>
                  <a:lnTo>
                    <a:pt x="661688" y="74692"/>
                  </a:lnTo>
                  <a:lnTo>
                    <a:pt x="760794" y="62218"/>
                  </a:lnTo>
                  <a:lnTo>
                    <a:pt x="860188" y="51353"/>
                  </a:lnTo>
                  <a:lnTo>
                    <a:pt x="1009639" y="37529"/>
                  </a:lnTo>
                  <a:lnTo>
                    <a:pt x="1160402" y="26149"/>
                  </a:lnTo>
                  <a:lnTo>
                    <a:pt x="1211498" y="23231"/>
                  </a:lnTo>
                  <a:lnTo>
                    <a:pt x="1518279" y="10814"/>
                  </a:lnTo>
                  <a:lnTo>
                    <a:pt x="1661670" y="3142"/>
                  </a:lnTo>
                  <a:lnTo>
                    <a:pt x="1709420" y="1119"/>
                  </a:lnTo>
                  <a:lnTo>
                    <a:pt x="1757206" y="0"/>
                  </a:lnTo>
                  <a:lnTo>
                    <a:pt x="1805061" y="168"/>
                  </a:lnTo>
                  <a:lnTo>
                    <a:pt x="1853589" y="2322"/>
                  </a:lnTo>
                  <a:lnTo>
                    <a:pt x="1902116" y="5920"/>
                  </a:lnTo>
                  <a:lnTo>
                    <a:pt x="2047699" y="19985"/>
                  </a:lnTo>
                  <a:lnTo>
                    <a:pt x="2096227" y="23965"/>
                  </a:lnTo>
                  <a:lnTo>
                    <a:pt x="2141780" y="26461"/>
                  </a:lnTo>
                  <a:lnTo>
                    <a:pt x="2232886" y="29337"/>
                  </a:lnTo>
                  <a:lnTo>
                    <a:pt x="2278440" y="31480"/>
                  </a:lnTo>
                  <a:lnTo>
                    <a:pt x="2341995" y="33907"/>
                  </a:lnTo>
                  <a:lnTo>
                    <a:pt x="2401794" y="47137"/>
                  </a:lnTo>
                  <a:lnTo>
                    <a:pt x="2447582" y="82755"/>
                  </a:lnTo>
                  <a:lnTo>
                    <a:pt x="2476934" y="132933"/>
                  </a:lnTo>
                  <a:lnTo>
                    <a:pt x="2475779" y="153365"/>
                  </a:lnTo>
                  <a:lnTo>
                    <a:pt x="2465350" y="178024"/>
                  </a:lnTo>
                  <a:lnTo>
                    <a:pt x="2449285" y="201273"/>
                  </a:lnTo>
                  <a:lnTo>
                    <a:pt x="2431224" y="217478"/>
                  </a:lnTo>
                  <a:lnTo>
                    <a:pt x="2399162" y="244779"/>
                  </a:lnTo>
                  <a:lnTo>
                    <a:pt x="2382774" y="276659"/>
                  </a:lnTo>
                  <a:lnTo>
                    <a:pt x="2377775" y="312766"/>
                  </a:lnTo>
                  <a:lnTo>
                    <a:pt x="2379878" y="352749"/>
                  </a:lnTo>
                  <a:lnTo>
                    <a:pt x="2384274" y="393181"/>
                  </a:lnTo>
                  <a:lnTo>
                    <a:pt x="2049264" y="393181"/>
                  </a:lnTo>
                  <a:lnTo>
                    <a:pt x="1965359" y="411616"/>
                  </a:lnTo>
                  <a:lnTo>
                    <a:pt x="1959537" y="444867"/>
                  </a:lnTo>
                  <a:lnTo>
                    <a:pt x="1952601" y="477530"/>
                  </a:lnTo>
                  <a:lnTo>
                    <a:pt x="1954704" y="510428"/>
                  </a:lnTo>
                  <a:lnTo>
                    <a:pt x="1976004" y="544382"/>
                  </a:lnTo>
                  <a:lnTo>
                    <a:pt x="1993497" y="568151"/>
                  </a:lnTo>
                  <a:lnTo>
                    <a:pt x="2006999" y="596440"/>
                  </a:lnTo>
                  <a:lnTo>
                    <a:pt x="2018622" y="626725"/>
                  </a:lnTo>
                  <a:lnTo>
                    <a:pt x="2030480" y="656482"/>
                  </a:lnTo>
                  <a:lnTo>
                    <a:pt x="2035058" y="670122"/>
                  </a:lnTo>
                  <a:lnTo>
                    <a:pt x="2039402" y="683880"/>
                  </a:lnTo>
                  <a:lnTo>
                    <a:pt x="2043512" y="697873"/>
                  </a:lnTo>
                  <a:lnTo>
                    <a:pt x="2047386" y="712218"/>
                  </a:lnTo>
                  <a:lnTo>
                    <a:pt x="2419317" y="712218"/>
                  </a:lnTo>
                  <a:lnTo>
                    <a:pt x="2424108" y="763756"/>
                  </a:lnTo>
                  <a:lnTo>
                    <a:pt x="2428375" y="815208"/>
                  </a:lnTo>
                  <a:lnTo>
                    <a:pt x="2432032" y="866705"/>
                  </a:lnTo>
                  <a:lnTo>
                    <a:pt x="2434980" y="918256"/>
                  </a:lnTo>
                  <a:lnTo>
                    <a:pt x="2438447" y="971858"/>
                  </a:lnTo>
                  <a:lnTo>
                    <a:pt x="2443026" y="1025280"/>
                  </a:lnTo>
                  <a:lnTo>
                    <a:pt x="2447875" y="1078642"/>
                  </a:lnTo>
                  <a:lnTo>
                    <a:pt x="2452152" y="1132064"/>
                  </a:lnTo>
                  <a:lnTo>
                    <a:pt x="2455018" y="1185666"/>
                  </a:lnTo>
                  <a:lnTo>
                    <a:pt x="2457568" y="1234929"/>
                  </a:lnTo>
                  <a:lnTo>
                    <a:pt x="2461681" y="1284096"/>
                  </a:lnTo>
                  <a:lnTo>
                    <a:pt x="2466982" y="1333189"/>
                  </a:lnTo>
                  <a:lnTo>
                    <a:pt x="2473098" y="1382232"/>
                  </a:lnTo>
                  <a:lnTo>
                    <a:pt x="2479655" y="1431245"/>
                  </a:lnTo>
                  <a:lnTo>
                    <a:pt x="2486277" y="1480250"/>
                  </a:lnTo>
                  <a:lnTo>
                    <a:pt x="2486891" y="1485016"/>
                  </a:lnTo>
                  <a:lnTo>
                    <a:pt x="555867" y="1485016"/>
                  </a:lnTo>
                  <a:lnTo>
                    <a:pt x="532728" y="1492834"/>
                  </a:lnTo>
                  <a:lnTo>
                    <a:pt x="511644" y="1499185"/>
                  </a:lnTo>
                  <a:lnTo>
                    <a:pt x="496078" y="1505183"/>
                  </a:lnTo>
                  <a:lnTo>
                    <a:pt x="489493" y="1511945"/>
                  </a:lnTo>
                  <a:lnTo>
                    <a:pt x="488740" y="1535263"/>
                  </a:lnTo>
                  <a:lnTo>
                    <a:pt x="490981" y="1558992"/>
                  </a:lnTo>
                  <a:lnTo>
                    <a:pt x="494512" y="1582838"/>
                  </a:lnTo>
                  <a:lnTo>
                    <a:pt x="497633" y="1606509"/>
                  </a:lnTo>
                  <a:lnTo>
                    <a:pt x="2500188" y="1606509"/>
                  </a:lnTo>
                  <a:lnTo>
                    <a:pt x="2500679" y="1613554"/>
                  </a:lnTo>
                  <a:lnTo>
                    <a:pt x="2501432" y="1648781"/>
                  </a:lnTo>
                  <a:lnTo>
                    <a:pt x="2500424" y="1684008"/>
                  </a:lnTo>
                  <a:lnTo>
                    <a:pt x="2494583" y="1734147"/>
                  </a:lnTo>
                  <a:lnTo>
                    <a:pt x="2473803" y="1766204"/>
                  </a:lnTo>
                  <a:lnTo>
                    <a:pt x="2481640" y="1793162"/>
                  </a:lnTo>
                  <a:lnTo>
                    <a:pt x="2489535" y="1817948"/>
                  </a:lnTo>
                  <a:lnTo>
                    <a:pt x="2495200" y="1840972"/>
                  </a:lnTo>
                  <a:lnTo>
                    <a:pt x="2496345" y="1862647"/>
                  </a:lnTo>
                  <a:lnTo>
                    <a:pt x="2490664" y="1915938"/>
                  </a:lnTo>
                  <a:lnTo>
                    <a:pt x="2483360" y="1969140"/>
                  </a:lnTo>
                  <a:lnTo>
                    <a:pt x="2475516" y="2022311"/>
                  </a:lnTo>
                  <a:lnTo>
                    <a:pt x="2468212" y="2075513"/>
                  </a:lnTo>
                  <a:lnTo>
                    <a:pt x="2462532" y="2128805"/>
                  </a:lnTo>
                  <a:lnTo>
                    <a:pt x="2452380" y="2189929"/>
                  </a:lnTo>
                  <a:lnTo>
                    <a:pt x="2434266" y="2236178"/>
                  </a:lnTo>
                  <a:lnTo>
                    <a:pt x="2409094" y="2269701"/>
                  </a:lnTo>
                  <a:lnTo>
                    <a:pt x="2377765" y="2292648"/>
                  </a:lnTo>
                  <a:lnTo>
                    <a:pt x="2341182" y="2307171"/>
                  </a:lnTo>
                  <a:lnTo>
                    <a:pt x="2300248" y="2315418"/>
                  </a:lnTo>
                  <a:lnTo>
                    <a:pt x="2255865" y="2319542"/>
                  </a:lnTo>
                  <a:lnTo>
                    <a:pt x="2208936" y="2321691"/>
                  </a:lnTo>
                  <a:lnTo>
                    <a:pt x="2167247" y="2324705"/>
                  </a:lnTo>
                  <a:lnTo>
                    <a:pt x="2125735" y="2329362"/>
                  </a:lnTo>
                  <a:lnTo>
                    <a:pt x="1967237" y="2348933"/>
                  </a:lnTo>
                  <a:lnTo>
                    <a:pt x="1929413" y="2353062"/>
                  </a:lnTo>
                  <a:lnTo>
                    <a:pt x="1753471" y="2367349"/>
                  </a:lnTo>
                  <a:lnTo>
                    <a:pt x="379122" y="2367349"/>
                  </a:lnTo>
                  <a:lnTo>
                    <a:pt x="364261" y="2368660"/>
                  </a:lnTo>
                  <a:lnTo>
                    <a:pt x="316808" y="2373825"/>
                  </a:lnTo>
                  <a:close/>
                </a:path>
                <a:path w="2501900" h="2404745">
                  <a:moveTo>
                    <a:pt x="2419317" y="712218"/>
                  </a:moveTo>
                  <a:lnTo>
                    <a:pt x="2047386" y="712218"/>
                  </a:lnTo>
                  <a:lnTo>
                    <a:pt x="2069302" y="710966"/>
                  </a:lnTo>
                  <a:lnTo>
                    <a:pt x="2069366" y="697873"/>
                  </a:lnTo>
                  <a:lnTo>
                    <a:pt x="2069466" y="683880"/>
                  </a:lnTo>
                  <a:lnTo>
                    <a:pt x="2069548" y="656482"/>
                  </a:lnTo>
                  <a:lnTo>
                    <a:pt x="2069302" y="640199"/>
                  </a:lnTo>
                  <a:lnTo>
                    <a:pt x="2067227" y="595031"/>
                  </a:lnTo>
                  <a:lnTo>
                    <a:pt x="2064449" y="549862"/>
                  </a:lnTo>
                  <a:lnTo>
                    <a:pt x="2063314" y="504928"/>
                  </a:lnTo>
                  <a:lnTo>
                    <a:pt x="2066171" y="460464"/>
                  </a:lnTo>
                  <a:lnTo>
                    <a:pt x="2071337" y="416666"/>
                  </a:lnTo>
                  <a:lnTo>
                    <a:pt x="2068049" y="396117"/>
                  </a:lnTo>
                  <a:lnTo>
                    <a:pt x="2049264" y="393181"/>
                  </a:lnTo>
                  <a:lnTo>
                    <a:pt x="2384274" y="393181"/>
                  </a:lnTo>
                  <a:lnTo>
                    <a:pt x="2385504" y="404483"/>
                  </a:lnTo>
                  <a:lnTo>
                    <a:pt x="2391235" y="455517"/>
                  </a:lnTo>
                  <a:lnTo>
                    <a:pt x="2402919" y="558230"/>
                  </a:lnTo>
                  <a:lnTo>
                    <a:pt x="2408637" y="609586"/>
                  </a:lnTo>
                  <a:lnTo>
                    <a:pt x="2414140" y="660953"/>
                  </a:lnTo>
                  <a:lnTo>
                    <a:pt x="2419317" y="712218"/>
                  </a:lnTo>
                  <a:close/>
                </a:path>
                <a:path w="2501900" h="2404745">
                  <a:moveTo>
                    <a:pt x="2500188" y="1606509"/>
                  </a:moveTo>
                  <a:lnTo>
                    <a:pt x="497633" y="1606509"/>
                  </a:lnTo>
                  <a:lnTo>
                    <a:pt x="512661" y="1605883"/>
                  </a:lnTo>
                  <a:lnTo>
                    <a:pt x="555867" y="1485016"/>
                  </a:lnTo>
                  <a:lnTo>
                    <a:pt x="2486891" y="1485016"/>
                  </a:lnTo>
                  <a:lnTo>
                    <a:pt x="2492591" y="1529271"/>
                  </a:lnTo>
                  <a:lnTo>
                    <a:pt x="2498223" y="1578327"/>
                  </a:lnTo>
                  <a:lnTo>
                    <a:pt x="2500188" y="1606509"/>
                  </a:lnTo>
                  <a:close/>
                </a:path>
                <a:path w="2501900" h="2404745">
                  <a:moveTo>
                    <a:pt x="620988" y="2404356"/>
                  </a:moveTo>
                  <a:lnTo>
                    <a:pt x="572401" y="2402752"/>
                  </a:lnTo>
                  <a:lnTo>
                    <a:pt x="523463" y="2394806"/>
                  </a:lnTo>
                  <a:lnTo>
                    <a:pt x="474289" y="2384277"/>
                  </a:lnTo>
                  <a:lnTo>
                    <a:pt x="394395" y="2368973"/>
                  </a:lnTo>
                  <a:lnTo>
                    <a:pt x="379122" y="2367349"/>
                  </a:lnTo>
                  <a:lnTo>
                    <a:pt x="1753471" y="2367349"/>
                  </a:lnTo>
                  <a:lnTo>
                    <a:pt x="1749024" y="2367720"/>
                  </a:lnTo>
                  <a:lnTo>
                    <a:pt x="1701593" y="2371121"/>
                  </a:lnTo>
                  <a:lnTo>
                    <a:pt x="1687290" y="2371830"/>
                  </a:lnTo>
                  <a:lnTo>
                    <a:pt x="1508001" y="2371830"/>
                  </a:lnTo>
                  <a:lnTo>
                    <a:pt x="1456484" y="2372848"/>
                  </a:lnTo>
                  <a:lnTo>
                    <a:pt x="1405026" y="2375333"/>
                  </a:lnTo>
                  <a:lnTo>
                    <a:pt x="1321650" y="2380469"/>
                  </a:lnTo>
                  <a:lnTo>
                    <a:pt x="1042089" y="2380469"/>
                  </a:lnTo>
                  <a:lnTo>
                    <a:pt x="989386" y="2381350"/>
                  </a:lnTo>
                  <a:lnTo>
                    <a:pt x="936709" y="2383344"/>
                  </a:lnTo>
                  <a:lnTo>
                    <a:pt x="884054" y="2386195"/>
                  </a:lnTo>
                  <a:lnTo>
                    <a:pt x="620988" y="2404356"/>
                  </a:lnTo>
                  <a:close/>
                </a:path>
                <a:path w="2501900" h="2404745">
                  <a:moveTo>
                    <a:pt x="1606872" y="2374276"/>
                  </a:moveTo>
                  <a:lnTo>
                    <a:pt x="1508001" y="2371830"/>
                  </a:lnTo>
                  <a:lnTo>
                    <a:pt x="1687290" y="2371830"/>
                  </a:lnTo>
                  <a:lnTo>
                    <a:pt x="1654205" y="2373471"/>
                  </a:lnTo>
                  <a:lnTo>
                    <a:pt x="1606872" y="2374276"/>
                  </a:lnTo>
                  <a:close/>
                </a:path>
                <a:path w="2501900" h="2404745">
                  <a:moveTo>
                    <a:pt x="1199195" y="2384688"/>
                  </a:moveTo>
                  <a:lnTo>
                    <a:pt x="1094823" y="2380954"/>
                  </a:lnTo>
                  <a:lnTo>
                    <a:pt x="1042089" y="2380469"/>
                  </a:lnTo>
                  <a:lnTo>
                    <a:pt x="1321650" y="2380469"/>
                  </a:lnTo>
                  <a:lnTo>
                    <a:pt x="1302169" y="2381655"/>
                  </a:lnTo>
                  <a:lnTo>
                    <a:pt x="1250711" y="2383964"/>
                  </a:lnTo>
                  <a:lnTo>
                    <a:pt x="1199195" y="2384688"/>
                  </a:lnTo>
                  <a:close/>
                </a:path>
              </a:pathLst>
            </a:custGeom>
            <a:solidFill>
              <a:srgbClr val="C3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52071" y="8573122"/>
              <a:ext cx="2207260" cy="1714500"/>
            </a:xfrm>
            <a:custGeom>
              <a:avLst/>
              <a:gdLst/>
              <a:ahLst/>
              <a:cxnLst/>
              <a:rect l="l" t="t" r="r" b="b"/>
              <a:pathLst>
                <a:path w="2207260" h="1714500">
                  <a:moveTo>
                    <a:pt x="1511810" y="382684"/>
                  </a:moveTo>
                  <a:lnTo>
                    <a:pt x="1431969" y="382684"/>
                  </a:lnTo>
                  <a:lnTo>
                    <a:pt x="1438121" y="379842"/>
                  </a:lnTo>
                  <a:lnTo>
                    <a:pt x="1438935" y="371191"/>
                  </a:lnTo>
                  <a:lnTo>
                    <a:pt x="1440014" y="362496"/>
                  </a:lnTo>
                  <a:lnTo>
                    <a:pt x="1440384" y="354067"/>
                  </a:lnTo>
                  <a:lnTo>
                    <a:pt x="1439068" y="346215"/>
                  </a:lnTo>
                  <a:lnTo>
                    <a:pt x="1437042" y="333916"/>
                  </a:lnTo>
                  <a:lnTo>
                    <a:pt x="1440606" y="327033"/>
                  </a:lnTo>
                  <a:lnTo>
                    <a:pt x="1448252" y="323703"/>
                  </a:lnTo>
                  <a:lnTo>
                    <a:pt x="1458472" y="322060"/>
                  </a:lnTo>
                  <a:lnTo>
                    <a:pt x="1466976" y="320802"/>
                  </a:lnTo>
                  <a:lnTo>
                    <a:pt x="1475391" y="319100"/>
                  </a:lnTo>
                  <a:lnTo>
                    <a:pt x="1483628" y="316865"/>
                  </a:lnTo>
                  <a:lnTo>
                    <a:pt x="1491600" y="314009"/>
                  </a:lnTo>
                  <a:lnTo>
                    <a:pt x="1513466" y="307978"/>
                  </a:lnTo>
                  <a:lnTo>
                    <a:pt x="1534489" y="308029"/>
                  </a:lnTo>
                  <a:lnTo>
                    <a:pt x="1554891" y="313676"/>
                  </a:lnTo>
                  <a:lnTo>
                    <a:pt x="1574894" y="324428"/>
                  </a:lnTo>
                  <a:lnTo>
                    <a:pt x="1568705" y="334848"/>
                  </a:lnTo>
                  <a:lnTo>
                    <a:pt x="1546498" y="334848"/>
                  </a:lnTo>
                  <a:lnTo>
                    <a:pt x="1535561" y="347221"/>
                  </a:lnTo>
                  <a:lnTo>
                    <a:pt x="1522894" y="358529"/>
                  </a:lnTo>
                  <a:lnTo>
                    <a:pt x="1513155" y="371613"/>
                  </a:lnTo>
                  <a:lnTo>
                    <a:pt x="1511810" y="382684"/>
                  </a:lnTo>
                  <a:close/>
                </a:path>
                <a:path w="2207260" h="1714500">
                  <a:moveTo>
                    <a:pt x="1581508" y="389314"/>
                  </a:moveTo>
                  <a:lnTo>
                    <a:pt x="1511004" y="389314"/>
                  </a:lnTo>
                  <a:lnTo>
                    <a:pt x="1524602" y="378206"/>
                  </a:lnTo>
                  <a:lnTo>
                    <a:pt x="1536737" y="366521"/>
                  </a:lnTo>
                  <a:lnTo>
                    <a:pt x="1544879" y="352616"/>
                  </a:lnTo>
                  <a:lnTo>
                    <a:pt x="1546498" y="334848"/>
                  </a:lnTo>
                  <a:lnTo>
                    <a:pt x="1568705" y="334848"/>
                  </a:lnTo>
                  <a:lnTo>
                    <a:pt x="1561761" y="346452"/>
                  </a:lnTo>
                  <a:lnTo>
                    <a:pt x="1554662" y="358129"/>
                  </a:lnTo>
                  <a:lnTo>
                    <a:pt x="1546498" y="371317"/>
                  </a:lnTo>
                  <a:lnTo>
                    <a:pt x="1585264" y="371317"/>
                  </a:lnTo>
                  <a:lnTo>
                    <a:pt x="1581508" y="389314"/>
                  </a:lnTo>
                  <a:close/>
                </a:path>
                <a:path w="2207260" h="1714500">
                  <a:moveTo>
                    <a:pt x="1561869" y="476460"/>
                  </a:moveTo>
                  <a:lnTo>
                    <a:pt x="1321226" y="476460"/>
                  </a:lnTo>
                  <a:lnTo>
                    <a:pt x="1328325" y="473145"/>
                  </a:lnTo>
                  <a:lnTo>
                    <a:pt x="1325485" y="467461"/>
                  </a:lnTo>
                  <a:lnTo>
                    <a:pt x="1323119" y="461304"/>
                  </a:lnTo>
                  <a:lnTo>
                    <a:pt x="1321226" y="455621"/>
                  </a:lnTo>
                  <a:lnTo>
                    <a:pt x="1319806" y="450885"/>
                  </a:lnTo>
                  <a:lnTo>
                    <a:pt x="1317440" y="443780"/>
                  </a:lnTo>
                  <a:lnTo>
                    <a:pt x="1319806" y="441412"/>
                  </a:lnTo>
                  <a:lnTo>
                    <a:pt x="1339417" y="420891"/>
                  </a:lnTo>
                  <a:lnTo>
                    <a:pt x="1359205" y="400503"/>
                  </a:lnTo>
                  <a:lnTo>
                    <a:pt x="1379171" y="380204"/>
                  </a:lnTo>
                  <a:lnTo>
                    <a:pt x="1403100" y="356161"/>
                  </a:lnTo>
                  <a:lnTo>
                    <a:pt x="1409726" y="355687"/>
                  </a:lnTo>
                  <a:lnTo>
                    <a:pt x="1413985" y="354266"/>
                  </a:lnTo>
                  <a:lnTo>
                    <a:pt x="1431969" y="382684"/>
                  </a:lnTo>
                  <a:lnTo>
                    <a:pt x="1511810" y="382684"/>
                  </a:lnTo>
                  <a:lnTo>
                    <a:pt x="1511004" y="389314"/>
                  </a:lnTo>
                  <a:lnTo>
                    <a:pt x="1581508" y="389314"/>
                  </a:lnTo>
                  <a:lnTo>
                    <a:pt x="1581212" y="390735"/>
                  </a:lnTo>
                  <a:lnTo>
                    <a:pt x="1537980" y="390735"/>
                  </a:lnTo>
                  <a:lnTo>
                    <a:pt x="1492546" y="399734"/>
                  </a:lnTo>
                  <a:lnTo>
                    <a:pt x="1490653" y="405891"/>
                  </a:lnTo>
                  <a:lnTo>
                    <a:pt x="1499527" y="408992"/>
                  </a:lnTo>
                  <a:lnTo>
                    <a:pt x="1506614" y="411574"/>
                  </a:lnTo>
                  <a:lnTo>
                    <a:pt x="1460365" y="411574"/>
                  </a:lnTo>
                  <a:lnTo>
                    <a:pt x="1452903" y="417953"/>
                  </a:lnTo>
                  <a:lnTo>
                    <a:pt x="1445398" y="424244"/>
                  </a:lnTo>
                  <a:lnTo>
                    <a:pt x="1437803" y="430356"/>
                  </a:lnTo>
                  <a:lnTo>
                    <a:pt x="1430076" y="436202"/>
                  </a:lnTo>
                  <a:lnTo>
                    <a:pt x="1423450" y="440939"/>
                  </a:lnTo>
                  <a:lnTo>
                    <a:pt x="1415878" y="444728"/>
                  </a:lnTo>
                  <a:lnTo>
                    <a:pt x="1408779" y="449464"/>
                  </a:lnTo>
                  <a:lnTo>
                    <a:pt x="1428183" y="472671"/>
                  </a:lnTo>
                  <a:lnTo>
                    <a:pt x="1563080" y="472671"/>
                  </a:lnTo>
                  <a:lnTo>
                    <a:pt x="1561869" y="476460"/>
                  </a:lnTo>
                  <a:close/>
                </a:path>
                <a:path w="2207260" h="1714500">
                  <a:moveTo>
                    <a:pt x="1585264" y="371317"/>
                  </a:moveTo>
                  <a:lnTo>
                    <a:pt x="1546498" y="371317"/>
                  </a:lnTo>
                  <a:lnTo>
                    <a:pt x="1586252" y="366580"/>
                  </a:lnTo>
                  <a:lnTo>
                    <a:pt x="1585264" y="371317"/>
                  </a:lnTo>
                  <a:close/>
                </a:path>
                <a:path w="2207260" h="1714500">
                  <a:moveTo>
                    <a:pt x="1576368" y="416784"/>
                  </a:moveTo>
                  <a:lnTo>
                    <a:pt x="1526148" y="416784"/>
                  </a:lnTo>
                  <a:lnTo>
                    <a:pt x="1528529" y="414246"/>
                  </a:lnTo>
                  <a:lnTo>
                    <a:pt x="1531354" y="407845"/>
                  </a:lnTo>
                  <a:lnTo>
                    <a:pt x="1534534" y="399401"/>
                  </a:lnTo>
                  <a:lnTo>
                    <a:pt x="1537980" y="390735"/>
                  </a:lnTo>
                  <a:lnTo>
                    <a:pt x="1581212" y="390735"/>
                  </a:lnTo>
                  <a:lnTo>
                    <a:pt x="1578125" y="405528"/>
                  </a:lnTo>
                  <a:lnTo>
                    <a:pt x="1576368" y="416784"/>
                  </a:lnTo>
                  <a:close/>
                </a:path>
                <a:path w="2207260" h="1714500">
                  <a:moveTo>
                    <a:pt x="1563080" y="472671"/>
                  </a:moveTo>
                  <a:lnTo>
                    <a:pt x="1428183" y="472671"/>
                  </a:lnTo>
                  <a:lnTo>
                    <a:pt x="1467937" y="418205"/>
                  </a:lnTo>
                  <a:lnTo>
                    <a:pt x="1460365" y="411574"/>
                  </a:lnTo>
                  <a:lnTo>
                    <a:pt x="1506614" y="411574"/>
                  </a:lnTo>
                  <a:lnTo>
                    <a:pt x="1508401" y="412225"/>
                  </a:lnTo>
                  <a:lnTo>
                    <a:pt x="1517274" y="415015"/>
                  </a:lnTo>
                  <a:lnTo>
                    <a:pt x="1526148" y="416784"/>
                  </a:lnTo>
                  <a:lnTo>
                    <a:pt x="1576368" y="416784"/>
                  </a:lnTo>
                  <a:lnTo>
                    <a:pt x="1571995" y="444787"/>
                  </a:lnTo>
                  <a:lnTo>
                    <a:pt x="1563080" y="472671"/>
                  </a:lnTo>
                  <a:close/>
                </a:path>
                <a:path w="2207260" h="1714500">
                  <a:moveTo>
                    <a:pt x="1362163" y="721499"/>
                  </a:moveTo>
                  <a:lnTo>
                    <a:pt x="1338041" y="718857"/>
                  </a:lnTo>
                  <a:lnTo>
                    <a:pt x="1313654" y="709954"/>
                  </a:lnTo>
                  <a:lnTo>
                    <a:pt x="1310341" y="708060"/>
                  </a:lnTo>
                  <a:lnTo>
                    <a:pt x="1306081" y="706639"/>
                  </a:lnTo>
                  <a:lnTo>
                    <a:pt x="1265854" y="690299"/>
                  </a:lnTo>
                  <a:lnTo>
                    <a:pt x="1257809" y="653120"/>
                  </a:lnTo>
                  <a:lnTo>
                    <a:pt x="1261284" y="606283"/>
                  </a:lnTo>
                  <a:lnTo>
                    <a:pt x="1270350" y="560823"/>
                  </a:lnTo>
                  <a:lnTo>
                    <a:pt x="1284031" y="516518"/>
                  </a:lnTo>
                  <a:lnTo>
                    <a:pt x="1301349" y="473145"/>
                  </a:lnTo>
                  <a:lnTo>
                    <a:pt x="1306555" y="466040"/>
                  </a:lnTo>
                  <a:lnTo>
                    <a:pt x="1321226" y="476460"/>
                  </a:lnTo>
                  <a:lnTo>
                    <a:pt x="1561869" y="476460"/>
                  </a:lnTo>
                  <a:lnTo>
                    <a:pt x="1560097" y="482003"/>
                  </a:lnTo>
                  <a:lnTo>
                    <a:pt x="1534667" y="514823"/>
                  </a:lnTo>
                  <a:lnTo>
                    <a:pt x="1530881" y="518138"/>
                  </a:lnTo>
                  <a:lnTo>
                    <a:pt x="1530881" y="524296"/>
                  </a:lnTo>
                  <a:lnTo>
                    <a:pt x="1408306" y="524296"/>
                  </a:lnTo>
                  <a:lnTo>
                    <a:pt x="1398486" y="526486"/>
                  </a:lnTo>
                  <a:lnTo>
                    <a:pt x="1390086" y="527966"/>
                  </a:lnTo>
                  <a:lnTo>
                    <a:pt x="1376989" y="555125"/>
                  </a:lnTo>
                  <a:lnTo>
                    <a:pt x="1376598" y="563132"/>
                  </a:lnTo>
                  <a:lnTo>
                    <a:pt x="1383697" y="564553"/>
                  </a:lnTo>
                  <a:lnTo>
                    <a:pt x="1519387" y="564553"/>
                  </a:lnTo>
                  <a:lnTo>
                    <a:pt x="1514790" y="569289"/>
                  </a:lnTo>
                  <a:lnTo>
                    <a:pt x="1514242" y="593644"/>
                  </a:lnTo>
                  <a:lnTo>
                    <a:pt x="1501538" y="620618"/>
                  </a:lnTo>
                  <a:lnTo>
                    <a:pt x="1481380" y="641820"/>
                  </a:lnTo>
                  <a:lnTo>
                    <a:pt x="1458472" y="648857"/>
                  </a:lnTo>
                  <a:lnTo>
                    <a:pt x="1459987" y="657671"/>
                  </a:lnTo>
                  <a:lnTo>
                    <a:pt x="1462080" y="667151"/>
                  </a:lnTo>
                  <a:lnTo>
                    <a:pt x="1459761" y="671591"/>
                  </a:lnTo>
                  <a:lnTo>
                    <a:pt x="1444747" y="671591"/>
                  </a:lnTo>
                  <a:lnTo>
                    <a:pt x="1443682" y="683542"/>
                  </a:lnTo>
                  <a:lnTo>
                    <a:pt x="1440488" y="693318"/>
                  </a:lnTo>
                  <a:lnTo>
                    <a:pt x="1433692" y="698587"/>
                  </a:lnTo>
                  <a:lnTo>
                    <a:pt x="1416351" y="698587"/>
                  </a:lnTo>
                  <a:lnTo>
                    <a:pt x="1412092" y="701903"/>
                  </a:lnTo>
                  <a:lnTo>
                    <a:pt x="1409252" y="704271"/>
                  </a:lnTo>
                  <a:lnTo>
                    <a:pt x="1385930" y="716947"/>
                  </a:lnTo>
                  <a:lnTo>
                    <a:pt x="1362163" y="721499"/>
                  </a:lnTo>
                  <a:close/>
                </a:path>
                <a:path w="2207260" h="1714500">
                  <a:moveTo>
                    <a:pt x="1519387" y="564553"/>
                  </a:moveTo>
                  <a:lnTo>
                    <a:pt x="1383697" y="564553"/>
                  </a:lnTo>
                  <a:lnTo>
                    <a:pt x="1408306" y="524296"/>
                  </a:lnTo>
                  <a:lnTo>
                    <a:pt x="1530881" y="524296"/>
                  </a:lnTo>
                  <a:lnTo>
                    <a:pt x="1530790" y="526486"/>
                  </a:lnTo>
                  <a:lnTo>
                    <a:pt x="1528987" y="532347"/>
                  </a:lnTo>
                  <a:lnTo>
                    <a:pt x="1546971" y="536136"/>
                  </a:lnTo>
                  <a:lnTo>
                    <a:pt x="1519387" y="564553"/>
                  </a:lnTo>
                  <a:close/>
                </a:path>
                <a:path w="2207260" h="1714500">
                  <a:moveTo>
                    <a:pt x="1458937" y="673167"/>
                  </a:moveTo>
                  <a:lnTo>
                    <a:pt x="1444747" y="671591"/>
                  </a:lnTo>
                  <a:lnTo>
                    <a:pt x="1459761" y="671591"/>
                  </a:lnTo>
                  <a:lnTo>
                    <a:pt x="1458937" y="673167"/>
                  </a:lnTo>
                  <a:close/>
                </a:path>
                <a:path w="2207260" h="1714500">
                  <a:moveTo>
                    <a:pt x="1433034" y="699098"/>
                  </a:moveTo>
                  <a:lnTo>
                    <a:pt x="1419191" y="699061"/>
                  </a:lnTo>
                  <a:lnTo>
                    <a:pt x="1416351" y="698587"/>
                  </a:lnTo>
                  <a:lnTo>
                    <a:pt x="1433692" y="698587"/>
                  </a:lnTo>
                  <a:lnTo>
                    <a:pt x="1433034" y="699098"/>
                  </a:lnTo>
                  <a:close/>
                </a:path>
                <a:path w="2207260" h="1714500">
                  <a:moveTo>
                    <a:pt x="30998" y="698942"/>
                  </a:moveTo>
                  <a:lnTo>
                    <a:pt x="2247" y="661645"/>
                  </a:lnTo>
                  <a:lnTo>
                    <a:pt x="0" y="624999"/>
                  </a:lnTo>
                  <a:lnTo>
                    <a:pt x="1316" y="606964"/>
                  </a:lnTo>
                  <a:lnTo>
                    <a:pt x="21533" y="548916"/>
                  </a:lnTo>
                  <a:lnTo>
                    <a:pt x="38925" y="508370"/>
                  </a:lnTo>
                  <a:lnTo>
                    <a:pt x="57737" y="468445"/>
                  </a:lnTo>
                  <a:lnTo>
                    <a:pt x="77969" y="429098"/>
                  </a:lnTo>
                  <a:lnTo>
                    <a:pt x="116969" y="400792"/>
                  </a:lnTo>
                  <a:lnTo>
                    <a:pt x="150511" y="394154"/>
                  </a:lnTo>
                  <a:lnTo>
                    <a:pt x="164339" y="400207"/>
                  </a:lnTo>
                  <a:lnTo>
                    <a:pt x="181613" y="435255"/>
                  </a:lnTo>
                  <a:lnTo>
                    <a:pt x="182560" y="445201"/>
                  </a:lnTo>
                  <a:lnTo>
                    <a:pt x="182560" y="483091"/>
                  </a:lnTo>
                  <a:lnTo>
                    <a:pt x="180072" y="529547"/>
                  </a:lnTo>
                  <a:lnTo>
                    <a:pt x="169475" y="572389"/>
                  </a:lnTo>
                  <a:lnTo>
                    <a:pt x="151177" y="611752"/>
                  </a:lnTo>
                  <a:lnTo>
                    <a:pt x="125587" y="647774"/>
                  </a:lnTo>
                  <a:lnTo>
                    <a:pt x="93114" y="680590"/>
                  </a:lnTo>
                  <a:lnTo>
                    <a:pt x="50520" y="698587"/>
                  </a:lnTo>
                  <a:lnTo>
                    <a:pt x="30998" y="698942"/>
                  </a:lnTo>
                  <a:close/>
                </a:path>
                <a:path w="2207260" h="1714500">
                  <a:moveTo>
                    <a:pt x="670108" y="1572103"/>
                  </a:moveTo>
                  <a:lnTo>
                    <a:pt x="629614" y="1558797"/>
                  </a:lnTo>
                  <a:lnTo>
                    <a:pt x="608741" y="1493505"/>
                  </a:lnTo>
                  <a:lnTo>
                    <a:pt x="608987" y="1446950"/>
                  </a:lnTo>
                  <a:lnTo>
                    <a:pt x="617866" y="1402055"/>
                  </a:lnTo>
                  <a:lnTo>
                    <a:pt x="635490" y="1358910"/>
                  </a:lnTo>
                  <a:lnTo>
                    <a:pt x="661973" y="1317607"/>
                  </a:lnTo>
                  <a:lnTo>
                    <a:pt x="670965" y="1308608"/>
                  </a:lnTo>
                  <a:lnTo>
                    <a:pt x="687478" y="1296560"/>
                  </a:lnTo>
                  <a:lnTo>
                    <a:pt x="705099" y="1287532"/>
                  </a:lnTo>
                  <a:lnTo>
                    <a:pt x="723874" y="1283832"/>
                  </a:lnTo>
                  <a:lnTo>
                    <a:pt x="743848" y="1287769"/>
                  </a:lnTo>
                  <a:lnTo>
                    <a:pt x="758777" y="1299380"/>
                  </a:lnTo>
                  <a:lnTo>
                    <a:pt x="764967" y="1314943"/>
                  </a:lnTo>
                  <a:lnTo>
                    <a:pt x="766276" y="1332193"/>
                  </a:lnTo>
                  <a:lnTo>
                    <a:pt x="766564" y="1348866"/>
                  </a:lnTo>
                  <a:lnTo>
                    <a:pt x="761950" y="1399802"/>
                  </a:lnTo>
                  <a:lnTo>
                    <a:pt x="751301" y="1448385"/>
                  </a:lnTo>
                  <a:lnTo>
                    <a:pt x="735151" y="1494925"/>
                  </a:lnTo>
                  <a:lnTo>
                    <a:pt x="714032" y="1539734"/>
                  </a:lnTo>
                  <a:lnTo>
                    <a:pt x="687529" y="1567796"/>
                  </a:lnTo>
                  <a:lnTo>
                    <a:pt x="670108" y="1572103"/>
                  </a:lnTo>
                  <a:close/>
                </a:path>
                <a:path w="2207260" h="1714500">
                  <a:moveTo>
                    <a:pt x="1846699" y="1713877"/>
                  </a:moveTo>
                  <a:lnTo>
                    <a:pt x="1735357" y="1713877"/>
                  </a:lnTo>
                  <a:lnTo>
                    <a:pt x="1753764" y="1672563"/>
                  </a:lnTo>
                  <a:lnTo>
                    <a:pt x="1782655" y="1625933"/>
                  </a:lnTo>
                  <a:lnTo>
                    <a:pt x="1794960" y="1613471"/>
                  </a:lnTo>
                  <a:lnTo>
                    <a:pt x="1808685" y="1607580"/>
                  </a:lnTo>
                  <a:lnTo>
                    <a:pt x="1823119" y="1607550"/>
                  </a:lnTo>
                  <a:lnTo>
                    <a:pt x="1837554" y="1612671"/>
                  </a:lnTo>
                  <a:lnTo>
                    <a:pt x="1844823" y="1618755"/>
                  </a:lnTo>
                  <a:lnTo>
                    <a:pt x="1850628" y="1627235"/>
                  </a:lnTo>
                  <a:lnTo>
                    <a:pt x="1855456" y="1636249"/>
                  </a:lnTo>
                  <a:lnTo>
                    <a:pt x="1859797" y="1643930"/>
                  </a:lnTo>
                  <a:lnTo>
                    <a:pt x="1852158" y="1684905"/>
                  </a:lnTo>
                  <a:lnTo>
                    <a:pt x="1846699" y="1713877"/>
                  </a:lnTo>
                  <a:close/>
                </a:path>
                <a:path w="2207260" h="1714500">
                  <a:moveTo>
                    <a:pt x="1872516" y="1201215"/>
                  </a:moveTo>
                  <a:lnTo>
                    <a:pt x="1836918" y="1187576"/>
                  </a:lnTo>
                  <a:lnTo>
                    <a:pt x="1826669" y="1149946"/>
                  </a:lnTo>
                  <a:lnTo>
                    <a:pt x="1832259" y="1101711"/>
                  </a:lnTo>
                  <a:lnTo>
                    <a:pt x="1843706" y="1055341"/>
                  </a:lnTo>
                  <a:lnTo>
                    <a:pt x="1861542" y="1011279"/>
                  </a:lnTo>
                  <a:lnTo>
                    <a:pt x="1886299" y="969971"/>
                  </a:lnTo>
                  <a:lnTo>
                    <a:pt x="1931733" y="953868"/>
                  </a:lnTo>
                  <a:lnTo>
                    <a:pt x="1943054" y="957509"/>
                  </a:lnTo>
                  <a:lnTo>
                    <a:pt x="1951314" y="965590"/>
                  </a:lnTo>
                  <a:lnTo>
                    <a:pt x="1956290" y="977045"/>
                  </a:lnTo>
                  <a:lnTo>
                    <a:pt x="1957762" y="990810"/>
                  </a:lnTo>
                  <a:lnTo>
                    <a:pt x="1957740" y="997011"/>
                  </a:lnTo>
                  <a:lnTo>
                    <a:pt x="1958294" y="1003835"/>
                  </a:lnTo>
                  <a:lnTo>
                    <a:pt x="1959293" y="1011723"/>
                  </a:lnTo>
                  <a:lnTo>
                    <a:pt x="1960601" y="1021122"/>
                  </a:lnTo>
                  <a:lnTo>
                    <a:pt x="1955839" y="1055888"/>
                  </a:lnTo>
                  <a:lnTo>
                    <a:pt x="1947025" y="1129684"/>
                  </a:lnTo>
                  <a:lnTo>
                    <a:pt x="1932679" y="1166049"/>
                  </a:lnTo>
                  <a:lnTo>
                    <a:pt x="1896001" y="1196834"/>
                  </a:lnTo>
                  <a:lnTo>
                    <a:pt x="1872516" y="1201215"/>
                  </a:lnTo>
                  <a:close/>
                </a:path>
                <a:path w="2207260" h="1714500">
                  <a:moveTo>
                    <a:pt x="65664" y="1369705"/>
                  </a:moveTo>
                  <a:lnTo>
                    <a:pt x="30192" y="1352788"/>
                  </a:lnTo>
                  <a:lnTo>
                    <a:pt x="20675" y="1288531"/>
                  </a:lnTo>
                  <a:lnTo>
                    <a:pt x="22124" y="1238927"/>
                  </a:lnTo>
                  <a:lnTo>
                    <a:pt x="28898" y="1189589"/>
                  </a:lnTo>
                  <a:lnTo>
                    <a:pt x="40108" y="1140474"/>
                  </a:lnTo>
                  <a:lnTo>
                    <a:pt x="72852" y="1107838"/>
                  </a:lnTo>
                  <a:lnTo>
                    <a:pt x="89328" y="1106847"/>
                  </a:lnTo>
                  <a:lnTo>
                    <a:pt x="105019" y="1111501"/>
                  </a:lnTo>
                  <a:lnTo>
                    <a:pt x="115120" y="1120641"/>
                  </a:lnTo>
                  <a:lnTo>
                    <a:pt x="120607" y="1133421"/>
                  </a:lnTo>
                  <a:lnTo>
                    <a:pt x="122456" y="1148999"/>
                  </a:lnTo>
                  <a:lnTo>
                    <a:pt x="122655" y="1166478"/>
                  </a:lnTo>
                  <a:lnTo>
                    <a:pt x="122598" y="1189589"/>
                  </a:lnTo>
                  <a:lnTo>
                    <a:pt x="122522" y="1201615"/>
                  </a:lnTo>
                  <a:lnTo>
                    <a:pt x="122456" y="1219094"/>
                  </a:lnTo>
                  <a:lnTo>
                    <a:pt x="126242" y="1220042"/>
                  </a:lnTo>
                  <a:lnTo>
                    <a:pt x="122885" y="1247815"/>
                  </a:lnTo>
                  <a:lnTo>
                    <a:pt x="119616" y="1275632"/>
                  </a:lnTo>
                  <a:lnTo>
                    <a:pt x="111571" y="1330868"/>
                  </a:lnTo>
                  <a:lnTo>
                    <a:pt x="82421" y="1365968"/>
                  </a:lnTo>
                  <a:lnTo>
                    <a:pt x="65664" y="1369705"/>
                  </a:lnTo>
                  <a:close/>
                </a:path>
                <a:path w="2207260" h="1714500">
                  <a:moveTo>
                    <a:pt x="774609" y="262858"/>
                  </a:moveTo>
                  <a:lnTo>
                    <a:pt x="750000" y="230178"/>
                  </a:lnTo>
                  <a:lnTo>
                    <a:pt x="747744" y="190024"/>
                  </a:lnTo>
                  <a:lnTo>
                    <a:pt x="752899" y="150492"/>
                  </a:lnTo>
                  <a:lnTo>
                    <a:pt x="765240" y="112558"/>
                  </a:lnTo>
                  <a:lnTo>
                    <a:pt x="784548" y="77199"/>
                  </a:lnTo>
                  <a:lnTo>
                    <a:pt x="827341" y="46496"/>
                  </a:lnTo>
                  <a:lnTo>
                    <a:pt x="844179" y="39783"/>
                  </a:lnTo>
                  <a:lnTo>
                    <a:pt x="857853" y="39783"/>
                  </a:lnTo>
                  <a:lnTo>
                    <a:pt x="869025" y="49670"/>
                  </a:lnTo>
                  <a:lnTo>
                    <a:pt x="876656" y="68356"/>
                  </a:lnTo>
                  <a:lnTo>
                    <a:pt x="879673" y="94723"/>
                  </a:lnTo>
                  <a:lnTo>
                    <a:pt x="874157" y="134011"/>
                  </a:lnTo>
                  <a:lnTo>
                    <a:pt x="861453" y="173166"/>
                  </a:lnTo>
                  <a:lnTo>
                    <a:pt x="842005" y="211344"/>
                  </a:lnTo>
                  <a:lnTo>
                    <a:pt x="816256" y="247702"/>
                  </a:lnTo>
                  <a:lnTo>
                    <a:pt x="774609" y="262858"/>
                  </a:lnTo>
                  <a:close/>
                </a:path>
                <a:path w="2207260" h="1714500">
                  <a:moveTo>
                    <a:pt x="1314327" y="1443604"/>
                  </a:moveTo>
                  <a:lnTo>
                    <a:pt x="1284312" y="1410436"/>
                  </a:lnTo>
                  <a:lnTo>
                    <a:pt x="1280999" y="1367811"/>
                  </a:lnTo>
                  <a:lnTo>
                    <a:pt x="1284896" y="1331527"/>
                  </a:lnTo>
                  <a:lnTo>
                    <a:pt x="1310615" y="1266242"/>
                  </a:lnTo>
                  <a:lnTo>
                    <a:pt x="1337465" y="1230165"/>
                  </a:lnTo>
                  <a:lnTo>
                    <a:pt x="1368079" y="1220042"/>
                  </a:lnTo>
                  <a:lnTo>
                    <a:pt x="1378394" y="1221884"/>
                  </a:lnTo>
                  <a:lnTo>
                    <a:pt x="1386004" y="1228034"/>
                  </a:lnTo>
                  <a:lnTo>
                    <a:pt x="1391039" y="1237292"/>
                  </a:lnTo>
                  <a:lnTo>
                    <a:pt x="1393635" y="1248459"/>
                  </a:lnTo>
                  <a:lnTo>
                    <a:pt x="1396408" y="1292439"/>
                  </a:lnTo>
                  <a:lnTo>
                    <a:pt x="1393457" y="1335308"/>
                  </a:lnTo>
                  <a:lnTo>
                    <a:pt x="1382787" y="1376669"/>
                  </a:lnTo>
                  <a:lnTo>
                    <a:pt x="1362400" y="1416120"/>
                  </a:lnTo>
                  <a:lnTo>
                    <a:pt x="1332111" y="1440274"/>
                  </a:lnTo>
                  <a:lnTo>
                    <a:pt x="1314327" y="1443604"/>
                  </a:lnTo>
                  <a:close/>
                </a:path>
                <a:path w="2207260" h="1714500">
                  <a:moveTo>
                    <a:pt x="536559" y="934923"/>
                  </a:moveTo>
                  <a:lnTo>
                    <a:pt x="510057" y="901770"/>
                  </a:lnTo>
                  <a:lnTo>
                    <a:pt x="507380" y="866855"/>
                  </a:lnTo>
                  <a:lnTo>
                    <a:pt x="509228" y="832029"/>
                  </a:lnTo>
                  <a:lnTo>
                    <a:pt x="526147" y="764420"/>
                  </a:lnTo>
                  <a:lnTo>
                    <a:pt x="566848" y="736950"/>
                  </a:lnTo>
                  <a:lnTo>
                    <a:pt x="579840" y="740140"/>
                  </a:lnTo>
                  <a:lnTo>
                    <a:pt x="599858" y="784786"/>
                  </a:lnTo>
                  <a:lnTo>
                    <a:pt x="605182" y="827412"/>
                  </a:lnTo>
                  <a:lnTo>
                    <a:pt x="610388" y="830253"/>
                  </a:lnTo>
                  <a:lnTo>
                    <a:pt x="602261" y="852114"/>
                  </a:lnTo>
                  <a:lnTo>
                    <a:pt x="594356" y="874063"/>
                  </a:lnTo>
                  <a:lnTo>
                    <a:pt x="585830" y="895657"/>
                  </a:lnTo>
                  <a:lnTo>
                    <a:pt x="575840" y="916452"/>
                  </a:lnTo>
                  <a:lnTo>
                    <a:pt x="569236" y="923867"/>
                  </a:lnTo>
                  <a:lnTo>
                    <a:pt x="559217" y="929595"/>
                  </a:lnTo>
                  <a:lnTo>
                    <a:pt x="547688" y="933369"/>
                  </a:lnTo>
                  <a:lnTo>
                    <a:pt x="536559" y="934923"/>
                  </a:lnTo>
                  <a:close/>
                </a:path>
                <a:path w="2207260" h="1714500">
                  <a:moveTo>
                    <a:pt x="1915716" y="605173"/>
                  </a:moveTo>
                  <a:lnTo>
                    <a:pt x="1884880" y="579709"/>
                  </a:lnTo>
                  <a:lnTo>
                    <a:pt x="1879948" y="547917"/>
                  </a:lnTo>
                  <a:lnTo>
                    <a:pt x="1881626" y="516481"/>
                  </a:lnTo>
                  <a:lnTo>
                    <a:pt x="1897185" y="454674"/>
                  </a:lnTo>
                  <a:lnTo>
                    <a:pt x="1919480" y="432894"/>
                  </a:lnTo>
                  <a:lnTo>
                    <a:pt x="1931760" y="432894"/>
                  </a:lnTo>
                  <a:lnTo>
                    <a:pt x="1961075" y="461778"/>
                  </a:lnTo>
                  <a:lnTo>
                    <a:pt x="1963005" y="476689"/>
                  </a:lnTo>
                  <a:lnTo>
                    <a:pt x="1965157" y="491557"/>
                  </a:lnTo>
                  <a:lnTo>
                    <a:pt x="1969593" y="520980"/>
                  </a:lnTo>
                  <a:lnTo>
                    <a:pt x="1968225" y="541701"/>
                  </a:lnTo>
                  <a:lnTo>
                    <a:pt x="1963619" y="561001"/>
                  </a:lnTo>
                  <a:lnTo>
                    <a:pt x="1955019" y="578525"/>
                  </a:lnTo>
                  <a:lnTo>
                    <a:pt x="1941671" y="593917"/>
                  </a:lnTo>
                  <a:lnTo>
                    <a:pt x="1934143" y="599149"/>
                  </a:lnTo>
                  <a:lnTo>
                    <a:pt x="1925107" y="603094"/>
                  </a:lnTo>
                  <a:lnTo>
                    <a:pt x="1915716" y="605173"/>
                  </a:lnTo>
                  <a:close/>
                </a:path>
                <a:path w="2207260" h="1714500">
                  <a:moveTo>
                    <a:pt x="1374897" y="98860"/>
                  </a:moveTo>
                  <a:lnTo>
                    <a:pt x="1365713" y="96618"/>
                  </a:lnTo>
                  <a:lnTo>
                    <a:pt x="1358414" y="90912"/>
                  </a:lnTo>
                  <a:lnTo>
                    <a:pt x="1352402" y="82587"/>
                  </a:lnTo>
                  <a:lnTo>
                    <a:pt x="1347011" y="73107"/>
                  </a:lnTo>
                  <a:lnTo>
                    <a:pt x="1341576" y="63938"/>
                  </a:lnTo>
                  <a:lnTo>
                    <a:pt x="1346309" y="60623"/>
                  </a:lnTo>
                  <a:lnTo>
                    <a:pt x="1346309" y="58255"/>
                  </a:lnTo>
                  <a:lnTo>
                    <a:pt x="1349474" y="35365"/>
                  </a:lnTo>
                  <a:lnTo>
                    <a:pt x="1356721" y="17227"/>
                  </a:lnTo>
                  <a:lnTo>
                    <a:pt x="1367872" y="5039"/>
                  </a:lnTo>
                  <a:lnTo>
                    <a:pt x="1382750" y="0"/>
                  </a:lnTo>
                  <a:lnTo>
                    <a:pt x="1393058" y="488"/>
                  </a:lnTo>
                  <a:lnTo>
                    <a:pt x="1403810" y="3196"/>
                  </a:lnTo>
                  <a:lnTo>
                    <a:pt x="1413497" y="7859"/>
                  </a:lnTo>
                  <a:lnTo>
                    <a:pt x="1420611" y="14208"/>
                  </a:lnTo>
                  <a:lnTo>
                    <a:pt x="1427473" y="32257"/>
                  </a:lnTo>
                  <a:lnTo>
                    <a:pt x="1426172" y="54170"/>
                  </a:lnTo>
                  <a:lnTo>
                    <a:pt x="1417949" y="75283"/>
                  </a:lnTo>
                  <a:lnTo>
                    <a:pt x="1404047" y="90934"/>
                  </a:lnTo>
                  <a:lnTo>
                    <a:pt x="1395395" y="95352"/>
                  </a:lnTo>
                  <a:lnTo>
                    <a:pt x="1385235" y="98216"/>
                  </a:lnTo>
                  <a:lnTo>
                    <a:pt x="1374897" y="98860"/>
                  </a:lnTo>
                  <a:close/>
                </a:path>
                <a:path w="2207260" h="1714500">
                  <a:moveTo>
                    <a:pt x="2138074" y="1417541"/>
                  </a:moveTo>
                  <a:lnTo>
                    <a:pt x="2126908" y="1415853"/>
                  </a:lnTo>
                  <a:lnTo>
                    <a:pt x="2117606" y="1411502"/>
                  </a:lnTo>
                  <a:lnTo>
                    <a:pt x="2111320" y="1403421"/>
                  </a:lnTo>
                  <a:lnTo>
                    <a:pt x="2109205" y="1390544"/>
                  </a:lnTo>
                  <a:lnTo>
                    <a:pt x="2113295" y="1368713"/>
                  </a:lnTo>
                  <a:lnTo>
                    <a:pt x="2122753" y="1348392"/>
                  </a:lnTo>
                  <a:lnTo>
                    <a:pt x="2135494" y="1333399"/>
                  </a:lnTo>
                  <a:lnTo>
                    <a:pt x="2149433" y="1327553"/>
                  </a:lnTo>
                  <a:lnTo>
                    <a:pt x="2161242" y="1329536"/>
                  </a:lnTo>
                  <a:lnTo>
                    <a:pt x="2169724" y="1335249"/>
                  </a:lnTo>
                  <a:lnTo>
                    <a:pt x="2174922" y="1344337"/>
                  </a:lnTo>
                  <a:lnTo>
                    <a:pt x="2176882" y="1356444"/>
                  </a:lnTo>
                  <a:lnTo>
                    <a:pt x="2173480" y="1377113"/>
                  </a:lnTo>
                  <a:lnTo>
                    <a:pt x="2164222" y="1397116"/>
                  </a:lnTo>
                  <a:lnTo>
                    <a:pt x="2151592" y="1412057"/>
                  </a:lnTo>
                  <a:lnTo>
                    <a:pt x="2138074" y="1417541"/>
                  </a:lnTo>
                  <a:close/>
                </a:path>
                <a:path w="2207260" h="1714500">
                  <a:moveTo>
                    <a:pt x="2181141" y="937291"/>
                  </a:moveTo>
                  <a:lnTo>
                    <a:pt x="2169051" y="934568"/>
                  </a:lnTo>
                  <a:lnTo>
                    <a:pt x="2162152" y="928292"/>
                  </a:lnTo>
                  <a:lnTo>
                    <a:pt x="2158713" y="919175"/>
                  </a:lnTo>
                  <a:lnTo>
                    <a:pt x="2157005" y="907927"/>
                  </a:lnTo>
                  <a:lnTo>
                    <a:pt x="2160229" y="897152"/>
                  </a:lnTo>
                  <a:lnTo>
                    <a:pt x="2163275" y="886377"/>
                  </a:lnTo>
                  <a:lnTo>
                    <a:pt x="2190111" y="857190"/>
                  </a:lnTo>
                  <a:lnTo>
                    <a:pt x="2196285" y="857723"/>
                  </a:lnTo>
                  <a:lnTo>
                    <a:pt x="2200308" y="860950"/>
                  </a:lnTo>
                  <a:lnTo>
                    <a:pt x="2203621" y="866840"/>
                  </a:lnTo>
                  <a:lnTo>
                    <a:pt x="2205869" y="873974"/>
                  </a:lnTo>
                  <a:lnTo>
                    <a:pt x="2206697" y="880930"/>
                  </a:lnTo>
                  <a:lnTo>
                    <a:pt x="2205995" y="888745"/>
                  </a:lnTo>
                  <a:lnTo>
                    <a:pt x="2203917" y="896560"/>
                  </a:lnTo>
                  <a:lnTo>
                    <a:pt x="2201573" y="904375"/>
                  </a:lnTo>
                  <a:lnTo>
                    <a:pt x="2200072" y="912189"/>
                  </a:lnTo>
                  <a:lnTo>
                    <a:pt x="2199177" y="921573"/>
                  </a:lnTo>
                  <a:lnTo>
                    <a:pt x="2197173" y="929713"/>
                  </a:lnTo>
                  <a:lnTo>
                    <a:pt x="2191886" y="935367"/>
                  </a:lnTo>
                  <a:lnTo>
                    <a:pt x="2181141" y="937291"/>
                  </a:lnTo>
                  <a:close/>
                </a:path>
              </a:pathLst>
            </a:custGeom>
            <a:solidFill>
              <a:srgbClr val="ABB1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5932079"/>
              <a:ext cx="2486025" cy="2607310"/>
            </a:xfrm>
            <a:custGeom>
              <a:avLst/>
              <a:gdLst/>
              <a:ahLst/>
              <a:cxnLst/>
              <a:rect l="l" t="t" r="r" b="b"/>
              <a:pathLst>
                <a:path w="2486025" h="2607309">
                  <a:moveTo>
                    <a:pt x="0" y="2425948"/>
                  </a:moveTo>
                  <a:lnTo>
                    <a:pt x="1989603" y="2425948"/>
                  </a:lnTo>
                  <a:lnTo>
                    <a:pt x="1991926" y="2460826"/>
                  </a:lnTo>
                  <a:lnTo>
                    <a:pt x="1907443" y="2466203"/>
                  </a:lnTo>
                  <a:lnTo>
                    <a:pt x="1824702" y="2472452"/>
                  </a:lnTo>
                  <a:lnTo>
                    <a:pt x="1818896" y="2472452"/>
                  </a:lnTo>
                  <a:lnTo>
                    <a:pt x="1813089" y="2482916"/>
                  </a:lnTo>
                  <a:lnTo>
                    <a:pt x="1791098" y="2490218"/>
                  </a:lnTo>
                  <a:lnTo>
                    <a:pt x="1743413" y="2500355"/>
                  </a:lnTo>
                  <a:lnTo>
                    <a:pt x="856628" y="2561076"/>
                  </a:lnTo>
                  <a:lnTo>
                    <a:pt x="436090" y="2583735"/>
                  </a:lnTo>
                  <a:lnTo>
                    <a:pt x="329362" y="2591364"/>
                  </a:lnTo>
                  <a:lnTo>
                    <a:pt x="275562" y="2594525"/>
                  </a:lnTo>
                  <a:lnTo>
                    <a:pt x="221563" y="2596596"/>
                  </a:lnTo>
                  <a:lnTo>
                    <a:pt x="113564" y="2599430"/>
                  </a:lnTo>
                  <a:lnTo>
                    <a:pt x="59565" y="2601501"/>
                  </a:lnTo>
                  <a:lnTo>
                    <a:pt x="29082" y="2603953"/>
                  </a:lnTo>
                  <a:lnTo>
                    <a:pt x="0" y="2607021"/>
                  </a:lnTo>
                  <a:lnTo>
                    <a:pt x="0" y="2425948"/>
                  </a:lnTo>
                  <a:close/>
                </a:path>
                <a:path w="2486025" h="2607309">
                  <a:moveTo>
                    <a:pt x="0" y="2420135"/>
                  </a:moveTo>
                  <a:lnTo>
                    <a:pt x="2193987" y="2420135"/>
                  </a:lnTo>
                  <a:lnTo>
                    <a:pt x="2155117" y="2443620"/>
                  </a:lnTo>
                  <a:lnTo>
                    <a:pt x="2115188" y="2453990"/>
                  </a:lnTo>
                  <a:lnTo>
                    <a:pt x="2074255" y="2453200"/>
                  </a:lnTo>
                  <a:lnTo>
                    <a:pt x="2032375" y="2443201"/>
                  </a:lnTo>
                  <a:lnTo>
                    <a:pt x="1989603" y="2425948"/>
                  </a:lnTo>
                  <a:lnTo>
                    <a:pt x="0" y="2425948"/>
                  </a:lnTo>
                  <a:lnTo>
                    <a:pt x="0" y="2420135"/>
                  </a:lnTo>
                  <a:close/>
                </a:path>
                <a:path w="2486025" h="2607309">
                  <a:moveTo>
                    <a:pt x="0" y="2400371"/>
                  </a:moveTo>
                  <a:lnTo>
                    <a:pt x="2304308" y="2400371"/>
                  </a:lnTo>
                  <a:lnTo>
                    <a:pt x="2286907" y="2433215"/>
                  </a:lnTo>
                  <a:lnTo>
                    <a:pt x="2260906" y="2447747"/>
                  </a:lnTo>
                  <a:lnTo>
                    <a:pt x="2229025" y="2443533"/>
                  </a:lnTo>
                  <a:lnTo>
                    <a:pt x="2193987" y="2420135"/>
                  </a:lnTo>
                  <a:lnTo>
                    <a:pt x="0" y="2420135"/>
                  </a:lnTo>
                  <a:lnTo>
                    <a:pt x="0" y="2400371"/>
                  </a:lnTo>
                  <a:close/>
                </a:path>
                <a:path w="2486025" h="2607309">
                  <a:moveTo>
                    <a:pt x="1612190" y="632060"/>
                  </a:moveTo>
                  <a:lnTo>
                    <a:pt x="1692699" y="715767"/>
                  </a:lnTo>
                  <a:lnTo>
                    <a:pt x="1719027" y="743669"/>
                  </a:lnTo>
                  <a:lnTo>
                    <a:pt x="1727918" y="752207"/>
                  </a:lnTo>
                  <a:lnTo>
                    <a:pt x="1746135" y="768846"/>
                  </a:lnTo>
                  <a:lnTo>
                    <a:pt x="1755026" y="777384"/>
                  </a:lnTo>
                  <a:lnTo>
                    <a:pt x="1785528" y="807103"/>
                  </a:lnTo>
                  <a:lnTo>
                    <a:pt x="1817009" y="836386"/>
                  </a:lnTo>
                  <a:lnTo>
                    <a:pt x="1845660" y="866977"/>
                  </a:lnTo>
                  <a:lnTo>
                    <a:pt x="1867670" y="900620"/>
                  </a:lnTo>
                  <a:lnTo>
                    <a:pt x="1894833" y="941747"/>
                  </a:lnTo>
                  <a:lnTo>
                    <a:pt x="1959610" y="1013101"/>
                  </a:lnTo>
                  <a:lnTo>
                    <a:pt x="1986120" y="1052920"/>
                  </a:lnTo>
                  <a:lnTo>
                    <a:pt x="1999402" y="1071286"/>
                  </a:lnTo>
                  <a:lnTo>
                    <a:pt x="2016603" y="1087362"/>
                  </a:lnTo>
                  <a:lnTo>
                    <a:pt x="2035111" y="1102785"/>
                  </a:lnTo>
                  <a:lnTo>
                    <a:pt x="2052313" y="1119188"/>
                  </a:lnTo>
                  <a:lnTo>
                    <a:pt x="2065504" y="1135265"/>
                  </a:lnTo>
                  <a:lnTo>
                    <a:pt x="2077715" y="1151886"/>
                  </a:lnTo>
                  <a:lnTo>
                    <a:pt x="2089709" y="1168726"/>
                  </a:lnTo>
                  <a:lnTo>
                    <a:pt x="2102247" y="1185456"/>
                  </a:lnTo>
                  <a:lnTo>
                    <a:pt x="2114096" y="1199916"/>
                  </a:lnTo>
                  <a:lnTo>
                    <a:pt x="2126489" y="1213940"/>
                  </a:lnTo>
                  <a:lnTo>
                    <a:pt x="2138664" y="1227964"/>
                  </a:lnTo>
                  <a:lnTo>
                    <a:pt x="2149860" y="1242423"/>
                  </a:lnTo>
                  <a:lnTo>
                    <a:pt x="2178075" y="1285512"/>
                  </a:lnTo>
                  <a:lnTo>
                    <a:pt x="2205746" y="1329037"/>
                  </a:lnTo>
                  <a:lnTo>
                    <a:pt x="2233635" y="1372562"/>
                  </a:lnTo>
                  <a:lnTo>
                    <a:pt x="2262503" y="1415651"/>
                  </a:lnTo>
                  <a:lnTo>
                    <a:pt x="2290196" y="1461148"/>
                  </a:lnTo>
                  <a:lnTo>
                    <a:pt x="2312954" y="1508745"/>
                  </a:lnTo>
                  <a:lnTo>
                    <a:pt x="2332615" y="1557633"/>
                  </a:lnTo>
                  <a:lnTo>
                    <a:pt x="2351018" y="1607006"/>
                  </a:lnTo>
                  <a:lnTo>
                    <a:pt x="2370002" y="1656055"/>
                  </a:lnTo>
                  <a:lnTo>
                    <a:pt x="2413324" y="1752911"/>
                  </a:lnTo>
                  <a:lnTo>
                    <a:pt x="2430760" y="1802746"/>
                  </a:lnTo>
                  <a:lnTo>
                    <a:pt x="2444393" y="1853347"/>
                  </a:lnTo>
                  <a:lnTo>
                    <a:pt x="2454900" y="1904580"/>
                  </a:lnTo>
                  <a:lnTo>
                    <a:pt x="2462960" y="1956310"/>
                  </a:lnTo>
                  <a:lnTo>
                    <a:pt x="2469252" y="2008403"/>
                  </a:lnTo>
                  <a:lnTo>
                    <a:pt x="2474455" y="2060727"/>
                  </a:lnTo>
                  <a:lnTo>
                    <a:pt x="2479247" y="2113146"/>
                  </a:lnTo>
                  <a:lnTo>
                    <a:pt x="2484306" y="2165526"/>
                  </a:lnTo>
                  <a:lnTo>
                    <a:pt x="2483145" y="2232376"/>
                  </a:lnTo>
                  <a:lnTo>
                    <a:pt x="2475016" y="2299225"/>
                  </a:lnTo>
                  <a:lnTo>
                    <a:pt x="2453623" y="2331596"/>
                  </a:lnTo>
                  <a:lnTo>
                    <a:pt x="2419547" y="2334866"/>
                  </a:lnTo>
                  <a:lnTo>
                    <a:pt x="2403162" y="2339335"/>
                  </a:lnTo>
                  <a:lnTo>
                    <a:pt x="2390479" y="2350779"/>
                  </a:lnTo>
                  <a:lnTo>
                    <a:pt x="2384436" y="2372469"/>
                  </a:lnTo>
                  <a:lnTo>
                    <a:pt x="2379138" y="2380244"/>
                  </a:lnTo>
                  <a:lnTo>
                    <a:pt x="2337985" y="2399209"/>
                  </a:lnTo>
                  <a:lnTo>
                    <a:pt x="2321147" y="2401098"/>
                  </a:lnTo>
                  <a:lnTo>
                    <a:pt x="2312836" y="2401007"/>
                  </a:lnTo>
                  <a:lnTo>
                    <a:pt x="2304308" y="2400371"/>
                  </a:lnTo>
                  <a:lnTo>
                    <a:pt x="0" y="2400371"/>
                  </a:lnTo>
                  <a:lnTo>
                    <a:pt x="0" y="1925014"/>
                  </a:lnTo>
                  <a:lnTo>
                    <a:pt x="1638318" y="1925014"/>
                  </a:lnTo>
                  <a:lnTo>
                    <a:pt x="1649967" y="1923942"/>
                  </a:lnTo>
                  <a:lnTo>
                    <a:pt x="1664446" y="1915568"/>
                  </a:lnTo>
                  <a:lnTo>
                    <a:pt x="1677710" y="1906176"/>
                  </a:lnTo>
                  <a:lnTo>
                    <a:pt x="1691301" y="1897112"/>
                  </a:lnTo>
                  <a:lnTo>
                    <a:pt x="1705109" y="1888265"/>
                  </a:lnTo>
                  <a:lnTo>
                    <a:pt x="1719026" y="1879527"/>
                  </a:lnTo>
                  <a:lnTo>
                    <a:pt x="1719026" y="1873714"/>
                  </a:lnTo>
                  <a:lnTo>
                    <a:pt x="0" y="1873714"/>
                  </a:lnTo>
                  <a:lnTo>
                    <a:pt x="0" y="1170342"/>
                  </a:lnTo>
                  <a:lnTo>
                    <a:pt x="1598254" y="1170342"/>
                  </a:lnTo>
                  <a:lnTo>
                    <a:pt x="1523932" y="1078497"/>
                  </a:lnTo>
                  <a:lnTo>
                    <a:pt x="0" y="1078497"/>
                  </a:lnTo>
                  <a:lnTo>
                    <a:pt x="0" y="804124"/>
                  </a:lnTo>
                  <a:lnTo>
                    <a:pt x="1169743" y="804124"/>
                  </a:lnTo>
                  <a:lnTo>
                    <a:pt x="1170905" y="797148"/>
                  </a:lnTo>
                  <a:lnTo>
                    <a:pt x="957230" y="686702"/>
                  </a:lnTo>
                  <a:lnTo>
                    <a:pt x="0" y="686702"/>
                  </a:lnTo>
                  <a:lnTo>
                    <a:pt x="0" y="678563"/>
                  </a:lnTo>
                  <a:lnTo>
                    <a:pt x="1585480" y="678563"/>
                  </a:lnTo>
                  <a:lnTo>
                    <a:pt x="1612190" y="632060"/>
                  </a:lnTo>
                  <a:close/>
                </a:path>
                <a:path w="2486025" h="2607309">
                  <a:moveTo>
                    <a:pt x="0" y="1873714"/>
                  </a:moveTo>
                  <a:lnTo>
                    <a:pt x="1719026" y="1873714"/>
                  </a:lnTo>
                  <a:lnTo>
                    <a:pt x="1626124" y="1896966"/>
                  </a:lnTo>
                  <a:lnTo>
                    <a:pt x="1630152" y="1916712"/>
                  </a:lnTo>
                  <a:lnTo>
                    <a:pt x="1638318" y="1925014"/>
                  </a:lnTo>
                  <a:lnTo>
                    <a:pt x="0" y="1925014"/>
                  </a:lnTo>
                  <a:lnTo>
                    <a:pt x="0" y="1873714"/>
                  </a:lnTo>
                  <a:close/>
                </a:path>
                <a:path w="2486025" h="2607309">
                  <a:moveTo>
                    <a:pt x="0" y="1078497"/>
                  </a:moveTo>
                  <a:lnTo>
                    <a:pt x="1523932" y="1078497"/>
                  </a:lnTo>
                  <a:lnTo>
                    <a:pt x="1419417" y="1144765"/>
                  </a:lnTo>
                  <a:lnTo>
                    <a:pt x="1598254" y="1170342"/>
                  </a:lnTo>
                  <a:lnTo>
                    <a:pt x="0" y="1170342"/>
                  </a:lnTo>
                  <a:lnTo>
                    <a:pt x="0" y="1078497"/>
                  </a:lnTo>
                  <a:close/>
                </a:path>
                <a:path w="2486025" h="2607309">
                  <a:moveTo>
                    <a:pt x="0" y="686702"/>
                  </a:moveTo>
                  <a:lnTo>
                    <a:pt x="957230" y="686702"/>
                  </a:lnTo>
                  <a:lnTo>
                    <a:pt x="954127" y="704540"/>
                  </a:lnTo>
                  <a:lnTo>
                    <a:pt x="951569" y="720417"/>
                  </a:lnTo>
                  <a:lnTo>
                    <a:pt x="949228" y="735422"/>
                  </a:lnTo>
                  <a:lnTo>
                    <a:pt x="946779" y="750644"/>
                  </a:lnTo>
                  <a:lnTo>
                    <a:pt x="816716" y="794823"/>
                  </a:lnTo>
                  <a:lnTo>
                    <a:pt x="819038" y="804124"/>
                  </a:lnTo>
                  <a:lnTo>
                    <a:pt x="0" y="804124"/>
                  </a:lnTo>
                  <a:lnTo>
                    <a:pt x="0" y="686702"/>
                  </a:lnTo>
                  <a:close/>
                </a:path>
                <a:path w="2486025" h="2607309">
                  <a:moveTo>
                    <a:pt x="0" y="0"/>
                  </a:moveTo>
                  <a:lnTo>
                    <a:pt x="86637" y="4336"/>
                  </a:lnTo>
                  <a:lnTo>
                    <a:pt x="135506" y="7998"/>
                  </a:lnTo>
                  <a:lnTo>
                    <a:pt x="184301" y="12367"/>
                  </a:lnTo>
                  <a:lnTo>
                    <a:pt x="233013" y="17339"/>
                  </a:lnTo>
                  <a:lnTo>
                    <a:pt x="330143" y="28671"/>
                  </a:lnTo>
                  <a:lnTo>
                    <a:pt x="380532" y="35791"/>
                  </a:lnTo>
                  <a:lnTo>
                    <a:pt x="430652" y="44355"/>
                  </a:lnTo>
                  <a:lnTo>
                    <a:pt x="480473" y="54357"/>
                  </a:lnTo>
                  <a:lnTo>
                    <a:pt x="529968" y="65788"/>
                  </a:lnTo>
                  <a:lnTo>
                    <a:pt x="579108" y="78640"/>
                  </a:lnTo>
                  <a:lnTo>
                    <a:pt x="627864" y="92905"/>
                  </a:lnTo>
                  <a:lnTo>
                    <a:pt x="676210" y="108574"/>
                  </a:lnTo>
                  <a:lnTo>
                    <a:pt x="724116" y="125640"/>
                  </a:lnTo>
                  <a:lnTo>
                    <a:pt x="771554" y="144095"/>
                  </a:lnTo>
                  <a:lnTo>
                    <a:pt x="818496" y="163931"/>
                  </a:lnTo>
                  <a:lnTo>
                    <a:pt x="864914" y="185139"/>
                  </a:lnTo>
                  <a:lnTo>
                    <a:pt x="953994" y="229353"/>
                  </a:lnTo>
                  <a:lnTo>
                    <a:pt x="1040913" y="271820"/>
                  </a:lnTo>
                  <a:lnTo>
                    <a:pt x="1299861" y="393963"/>
                  </a:lnTo>
                  <a:lnTo>
                    <a:pt x="1339145" y="414218"/>
                  </a:lnTo>
                  <a:lnTo>
                    <a:pt x="1375598" y="439050"/>
                  </a:lnTo>
                  <a:lnTo>
                    <a:pt x="1407805" y="471621"/>
                  </a:lnTo>
                  <a:lnTo>
                    <a:pt x="1421595" y="481594"/>
                  </a:lnTo>
                  <a:lnTo>
                    <a:pt x="1439740" y="487752"/>
                  </a:lnTo>
                  <a:lnTo>
                    <a:pt x="1458756" y="493692"/>
                  </a:lnTo>
                  <a:lnTo>
                    <a:pt x="1475159" y="503011"/>
                  </a:lnTo>
                  <a:lnTo>
                    <a:pt x="1505135" y="527189"/>
                  </a:lnTo>
                  <a:lnTo>
                    <a:pt x="1534674" y="551695"/>
                  </a:lnTo>
                  <a:lnTo>
                    <a:pt x="1575029" y="616946"/>
                  </a:lnTo>
                  <a:lnTo>
                    <a:pt x="1582460" y="659962"/>
                  </a:lnTo>
                  <a:lnTo>
                    <a:pt x="1585480" y="678563"/>
                  </a:lnTo>
                  <a:lnTo>
                    <a:pt x="0" y="678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5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7233" y="5474885"/>
              <a:ext cx="5438014" cy="31084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4483" y="2"/>
              <a:ext cx="2720975" cy="1965325"/>
            </a:xfrm>
            <a:custGeom>
              <a:avLst/>
              <a:gdLst/>
              <a:ahLst/>
              <a:cxnLst/>
              <a:rect l="l" t="t" r="r" b="b"/>
              <a:pathLst>
                <a:path w="2720975" h="1965325">
                  <a:moveTo>
                    <a:pt x="1563978" y="1964968"/>
                  </a:moveTo>
                  <a:lnTo>
                    <a:pt x="1521575" y="1964932"/>
                  </a:lnTo>
                  <a:lnTo>
                    <a:pt x="1478755" y="1963611"/>
                  </a:lnTo>
                  <a:lnTo>
                    <a:pt x="1435570" y="1961019"/>
                  </a:lnTo>
                  <a:lnTo>
                    <a:pt x="1392076" y="1957173"/>
                  </a:lnTo>
                  <a:lnTo>
                    <a:pt x="1348327" y="1952088"/>
                  </a:lnTo>
                  <a:lnTo>
                    <a:pt x="1304379" y="1945779"/>
                  </a:lnTo>
                  <a:lnTo>
                    <a:pt x="1260285" y="1938261"/>
                  </a:lnTo>
                  <a:lnTo>
                    <a:pt x="1216100" y="1929550"/>
                  </a:lnTo>
                  <a:lnTo>
                    <a:pt x="1171879" y="1919662"/>
                  </a:lnTo>
                  <a:lnTo>
                    <a:pt x="1127677" y="1908611"/>
                  </a:lnTo>
                  <a:lnTo>
                    <a:pt x="1083548" y="1896413"/>
                  </a:lnTo>
                  <a:lnTo>
                    <a:pt x="1039547" y="1883084"/>
                  </a:lnTo>
                  <a:lnTo>
                    <a:pt x="995728" y="1868639"/>
                  </a:lnTo>
                  <a:lnTo>
                    <a:pt x="952147" y="1853093"/>
                  </a:lnTo>
                  <a:lnTo>
                    <a:pt x="908857" y="1836461"/>
                  </a:lnTo>
                  <a:lnTo>
                    <a:pt x="865914" y="1818760"/>
                  </a:lnTo>
                  <a:lnTo>
                    <a:pt x="823372" y="1800004"/>
                  </a:lnTo>
                  <a:lnTo>
                    <a:pt x="781286" y="1780208"/>
                  </a:lnTo>
                  <a:lnTo>
                    <a:pt x="739710" y="1759389"/>
                  </a:lnTo>
                  <a:lnTo>
                    <a:pt x="698699" y="1737562"/>
                  </a:lnTo>
                  <a:lnTo>
                    <a:pt x="658308" y="1714742"/>
                  </a:lnTo>
                  <a:lnTo>
                    <a:pt x="618591" y="1690944"/>
                  </a:lnTo>
                  <a:lnTo>
                    <a:pt x="579603" y="1666184"/>
                  </a:lnTo>
                  <a:lnTo>
                    <a:pt x="541399" y="1640477"/>
                  </a:lnTo>
                  <a:lnTo>
                    <a:pt x="504033" y="1613839"/>
                  </a:lnTo>
                  <a:lnTo>
                    <a:pt x="467560" y="1586284"/>
                  </a:lnTo>
                  <a:lnTo>
                    <a:pt x="432034" y="1557829"/>
                  </a:lnTo>
                  <a:lnTo>
                    <a:pt x="397511" y="1528489"/>
                  </a:lnTo>
                  <a:lnTo>
                    <a:pt x="364045" y="1498279"/>
                  </a:lnTo>
                  <a:lnTo>
                    <a:pt x="331690" y="1467214"/>
                  </a:lnTo>
                  <a:lnTo>
                    <a:pt x="300501" y="1435311"/>
                  </a:lnTo>
                  <a:lnTo>
                    <a:pt x="270533" y="1402584"/>
                  </a:lnTo>
                  <a:lnTo>
                    <a:pt x="241840" y="1369048"/>
                  </a:lnTo>
                  <a:lnTo>
                    <a:pt x="214478" y="1334720"/>
                  </a:lnTo>
                  <a:lnTo>
                    <a:pt x="188500" y="1299614"/>
                  </a:lnTo>
                  <a:lnTo>
                    <a:pt x="163962" y="1263746"/>
                  </a:lnTo>
                  <a:lnTo>
                    <a:pt x="140917" y="1227131"/>
                  </a:lnTo>
                  <a:lnTo>
                    <a:pt x="119422" y="1189785"/>
                  </a:lnTo>
                  <a:lnTo>
                    <a:pt x="99529" y="1151723"/>
                  </a:lnTo>
                  <a:lnTo>
                    <a:pt x="81295" y="1112961"/>
                  </a:lnTo>
                  <a:lnTo>
                    <a:pt x="64773" y="1073513"/>
                  </a:lnTo>
                  <a:lnTo>
                    <a:pt x="50019" y="1033396"/>
                  </a:lnTo>
                  <a:lnTo>
                    <a:pt x="37086" y="992624"/>
                  </a:lnTo>
                  <a:lnTo>
                    <a:pt x="26030" y="951214"/>
                  </a:lnTo>
                  <a:lnTo>
                    <a:pt x="16905" y="909180"/>
                  </a:lnTo>
                  <a:lnTo>
                    <a:pt x="9766" y="866537"/>
                  </a:lnTo>
                  <a:lnTo>
                    <a:pt x="4650" y="823050"/>
                  </a:lnTo>
                  <a:lnTo>
                    <a:pt x="1664" y="779490"/>
                  </a:lnTo>
                  <a:lnTo>
                    <a:pt x="58" y="724531"/>
                  </a:lnTo>
                  <a:lnTo>
                    <a:pt x="0" y="670515"/>
                  </a:lnTo>
                  <a:lnTo>
                    <a:pt x="1472" y="617442"/>
                  </a:lnTo>
                  <a:lnTo>
                    <a:pt x="4456" y="565314"/>
                  </a:lnTo>
                  <a:lnTo>
                    <a:pt x="8934" y="514132"/>
                  </a:lnTo>
                  <a:lnTo>
                    <a:pt x="14888" y="463896"/>
                  </a:lnTo>
                  <a:lnTo>
                    <a:pt x="22299" y="414608"/>
                  </a:lnTo>
                  <a:lnTo>
                    <a:pt x="31151" y="366270"/>
                  </a:lnTo>
                  <a:lnTo>
                    <a:pt x="41424" y="318881"/>
                  </a:lnTo>
                  <a:lnTo>
                    <a:pt x="53101" y="272444"/>
                  </a:lnTo>
                  <a:lnTo>
                    <a:pt x="66163" y="226958"/>
                  </a:lnTo>
                  <a:lnTo>
                    <a:pt x="80593" y="182426"/>
                  </a:lnTo>
                  <a:lnTo>
                    <a:pt x="96373" y="138848"/>
                  </a:lnTo>
                  <a:lnTo>
                    <a:pt x="113483" y="96226"/>
                  </a:lnTo>
                  <a:lnTo>
                    <a:pt x="131907" y="54559"/>
                  </a:lnTo>
                  <a:lnTo>
                    <a:pt x="151627" y="13851"/>
                  </a:lnTo>
                  <a:lnTo>
                    <a:pt x="158943" y="0"/>
                  </a:lnTo>
                  <a:lnTo>
                    <a:pt x="322732" y="0"/>
                  </a:lnTo>
                  <a:lnTo>
                    <a:pt x="314425" y="12517"/>
                  </a:lnTo>
                  <a:lnTo>
                    <a:pt x="291202" y="50625"/>
                  </a:lnTo>
                  <a:lnTo>
                    <a:pt x="269361" y="89791"/>
                  </a:lnTo>
                  <a:lnTo>
                    <a:pt x="248925" y="130014"/>
                  </a:lnTo>
                  <a:lnTo>
                    <a:pt x="229916" y="171291"/>
                  </a:lnTo>
                  <a:lnTo>
                    <a:pt x="212356" y="213623"/>
                  </a:lnTo>
                  <a:lnTo>
                    <a:pt x="196268" y="257007"/>
                  </a:lnTo>
                  <a:lnTo>
                    <a:pt x="181673" y="301443"/>
                  </a:lnTo>
                  <a:lnTo>
                    <a:pt x="168594" y="346929"/>
                  </a:lnTo>
                  <a:lnTo>
                    <a:pt x="157053" y="393463"/>
                  </a:lnTo>
                  <a:lnTo>
                    <a:pt x="147071" y="441046"/>
                  </a:lnTo>
                  <a:lnTo>
                    <a:pt x="138672" y="489675"/>
                  </a:lnTo>
                  <a:lnTo>
                    <a:pt x="131877" y="539349"/>
                  </a:lnTo>
                  <a:lnTo>
                    <a:pt x="126708" y="590067"/>
                  </a:lnTo>
                  <a:lnTo>
                    <a:pt x="123187" y="641827"/>
                  </a:lnTo>
                  <a:lnTo>
                    <a:pt x="121337" y="694629"/>
                  </a:lnTo>
                  <a:lnTo>
                    <a:pt x="121180" y="748471"/>
                  </a:lnTo>
                  <a:lnTo>
                    <a:pt x="122737" y="803352"/>
                  </a:lnTo>
                  <a:lnTo>
                    <a:pt x="125887" y="847586"/>
                  </a:lnTo>
                  <a:lnTo>
                    <a:pt x="131406" y="891167"/>
                  </a:lnTo>
                  <a:lnTo>
                    <a:pt x="139225" y="934077"/>
                  </a:lnTo>
                  <a:lnTo>
                    <a:pt x="149275" y="976296"/>
                  </a:lnTo>
                  <a:lnTo>
                    <a:pt x="161487" y="1017804"/>
                  </a:lnTo>
                  <a:lnTo>
                    <a:pt x="175791" y="1058583"/>
                  </a:lnTo>
                  <a:lnTo>
                    <a:pt x="192119" y="1098612"/>
                  </a:lnTo>
                  <a:lnTo>
                    <a:pt x="210402" y="1137874"/>
                  </a:lnTo>
                  <a:lnTo>
                    <a:pt x="230570" y="1176347"/>
                  </a:lnTo>
                  <a:lnTo>
                    <a:pt x="252554" y="1214013"/>
                  </a:lnTo>
                  <a:lnTo>
                    <a:pt x="276285" y="1250853"/>
                  </a:lnTo>
                  <a:lnTo>
                    <a:pt x="301694" y="1286848"/>
                  </a:lnTo>
                  <a:lnTo>
                    <a:pt x="328711" y="1321977"/>
                  </a:lnTo>
                  <a:lnTo>
                    <a:pt x="357269" y="1356221"/>
                  </a:lnTo>
                  <a:lnTo>
                    <a:pt x="387297" y="1389562"/>
                  </a:lnTo>
                  <a:lnTo>
                    <a:pt x="418726" y="1421980"/>
                  </a:lnTo>
                  <a:lnTo>
                    <a:pt x="451487" y="1453455"/>
                  </a:lnTo>
                  <a:lnTo>
                    <a:pt x="485512" y="1483968"/>
                  </a:lnTo>
                  <a:lnTo>
                    <a:pt x="520731" y="1513500"/>
                  </a:lnTo>
                  <a:lnTo>
                    <a:pt x="557074" y="1542031"/>
                  </a:lnTo>
                  <a:lnTo>
                    <a:pt x="594473" y="1569543"/>
                  </a:lnTo>
                  <a:lnTo>
                    <a:pt x="632859" y="1596015"/>
                  </a:lnTo>
                  <a:lnTo>
                    <a:pt x="672162" y="1621429"/>
                  </a:lnTo>
                  <a:lnTo>
                    <a:pt x="712314" y="1645765"/>
                  </a:lnTo>
                  <a:lnTo>
                    <a:pt x="753244" y="1669003"/>
                  </a:lnTo>
                  <a:lnTo>
                    <a:pt x="794885" y="1691125"/>
                  </a:lnTo>
                  <a:lnTo>
                    <a:pt x="837167" y="1712111"/>
                  </a:lnTo>
                  <a:lnTo>
                    <a:pt x="880020" y="1731942"/>
                  </a:lnTo>
                  <a:lnTo>
                    <a:pt x="923376" y="1750598"/>
                  </a:lnTo>
                  <a:lnTo>
                    <a:pt x="967166" y="1768060"/>
                  </a:lnTo>
                  <a:lnTo>
                    <a:pt x="1011320" y="1784308"/>
                  </a:lnTo>
                  <a:lnTo>
                    <a:pt x="1055769" y="1799324"/>
                  </a:lnTo>
                  <a:lnTo>
                    <a:pt x="1100444" y="1813088"/>
                  </a:lnTo>
                  <a:lnTo>
                    <a:pt x="1145276" y="1825580"/>
                  </a:lnTo>
                  <a:lnTo>
                    <a:pt x="1190197" y="1836782"/>
                  </a:lnTo>
                  <a:lnTo>
                    <a:pt x="1235135" y="1846673"/>
                  </a:lnTo>
                  <a:lnTo>
                    <a:pt x="1280024" y="1855235"/>
                  </a:lnTo>
                  <a:lnTo>
                    <a:pt x="1324793" y="1862448"/>
                  </a:lnTo>
                  <a:lnTo>
                    <a:pt x="1369373" y="1868294"/>
                  </a:lnTo>
                  <a:lnTo>
                    <a:pt x="1413695" y="1872751"/>
                  </a:lnTo>
                  <a:lnTo>
                    <a:pt x="1457691" y="1875802"/>
                  </a:lnTo>
                  <a:lnTo>
                    <a:pt x="1501290" y="1877427"/>
                  </a:lnTo>
                  <a:lnTo>
                    <a:pt x="1984065" y="1877606"/>
                  </a:lnTo>
                  <a:lnTo>
                    <a:pt x="1952955" y="1891240"/>
                  </a:lnTo>
                  <a:lnTo>
                    <a:pt x="1881569" y="1917131"/>
                  </a:lnTo>
                  <a:lnTo>
                    <a:pt x="1844482" y="1927933"/>
                  </a:lnTo>
                  <a:lnTo>
                    <a:pt x="1806540" y="1937327"/>
                  </a:lnTo>
                  <a:lnTo>
                    <a:pt x="1767797" y="1945327"/>
                  </a:lnTo>
                  <a:lnTo>
                    <a:pt x="1728308" y="1951949"/>
                  </a:lnTo>
                  <a:lnTo>
                    <a:pt x="1688126" y="1957209"/>
                  </a:lnTo>
                  <a:lnTo>
                    <a:pt x="1647308" y="1961122"/>
                  </a:lnTo>
                  <a:lnTo>
                    <a:pt x="1605907" y="1963703"/>
                  </a:lnTo>
                  <a:lnTo>
                    <a:pt x="1563978" y="1964968"/>
                  </a:lnTo>
                  <a:close/>
                </a:path>
                <a:path w="2720975" h="1965325">
                  <a:moveTo>
                    <a:pt x="1984065" y="1877606"/>
                  </a:moveTo>
                  <a:lnTo>
                    <a:pt x="1544425" y="1877606"/>
                  </a:lnTo>
                  <a:lnTo>
                    <a:pt x="1587024" y="1876320"/>
                  </a:lnTo>
                  <a:lnTo>
                    <a:pt x="1629021" y="1873550"/>
                  </a:lnTo>
                  <a:lnTo>
                    <a:pt x="1670345" y="1869277"/>
                  </a:lnTo>
                  <a:lnTo>
                    <a:pt x="1710927" y="1863480"/>
                  </a:lnTo>
                  <a:lnTo>
                    <a:pt x="1750698" y="1856142"/>
                  </a:lnTo>
                  <a:lnTo>
                    <a:pt x="1789589" y="1847241"/>
                  </a:lnTo>
                  <a:lnTo>
                    <a:pt x="1827531" y="1836760"/>
                  </a:lnTo>
                  <a:lnTo>
                    <a:pt x="1864455" y="1824679"/>
                  </a:lnTo>
                  <a:lnTo>
                    <a:pt x="1900291" y="1810977"/>
                  </a:lnTo>
                  <a:lnTo>
                    <a:pt x="1943282" y="1792154"/>
                  </a:lnTo>
                  <a:lnTo>
                    <a:pt x="1984920" y="1771664"/>
                  </a:lnTo>
                  <a:lnTo>
                    <a:pt x="2025205" y="1749556"/>
                  </a:lnTo>
                  <a:lnTo>
                    <a:pt x="2064134" y="1725881"/>
                  </a:lnTo>
                  <a:lnTo>
                    <a:pt x="2101707" y="1700685"/>
                  </a:lnTo>
                  <a:lnTo>
                    <a:pt x="2137924" y="1674019"/>
                  </a:lnTo>
                  <a:lnTo>
                    <a:pt x="2172782" y="1645932"/>
                  </a:lnTo>
                  <a:lnTo>
                    <a:pt x="2206281" y="1616473"/>
                  </a:lnTo>
                  <a:lnTo>
                    <a:pt x="2238419" y="1585690"/>
                  </a:lnTo>
                  <a:lnTo>
                    <a:pt x="2269197" y="1553632"/>
                  </a:lnTo>
                  <a:lnTo>
                    <a:pt x="2298612" y="1520350"/>
                  </a:lnTo>
                  <a:lnTo>
                    <a:pt x="2326664" y="1485891"/>
                  </a:lnTo>
                  <a:lnTo>
                    <a:pt x="2353351" y="1450304"/>
                  </a:lnTo>
                  <a:lnTo>
                    <a:pt x="2378673" y="1413640"/>
                  </a:lnTo>
                  <a:lnTo>
                    <a:pt x="2402628" y="1375946"/>
                  </a:lnTo>
                  <a:lnTo>
                    <a:pt x="2425216" y="1337271"/>
                  </a:lnTo>
                  <a:lnTo>
                    <a:pt x="2446435" y="1297666"/>
                  </a:lnTo>
                  <a:lnTo>
                    <a:pt x="2466284" y="1257178"/>
                  </a:lnTo>
                  <a:lnTo>
                    <a:pt x="2484762" y="1215857"/>
                  </a:lnTo>
                  <a:lnTo>
                    <a:pt x="2501869" y="1173752"/>
                  </a:lnTo>
                  <a:lnTo>
                    <a:pt x="2517603" y="1130912"/>
                  </a:lnTo>
                  <a:lnTo>
                    <a:pt x="2531963" y="1087385"/>
                  </a:lnTo>
                  <a:lnTo>
                    <a:pt x="2544947" y="1043221"/>
                  </a:lnTo>
                  <a:lnTo>
                    <a:pt x="2556556" y="998469"/>
                  </a:lnTo>
                  <a:lnTo>
                    <a:pt x="2566788" y="953178"/>
                  </a:lnTo>
                  <a:lnTo>
                    <a:pt x="2575641" y="907397"/>
                  </a:lnTo>
                  <a:lnTo>
                    <a:pt x="2583115" y="861174"/>
                  </a:lnTo>
                  <a:lnTo>
                    <a:pt x="2589209" y="814560"/>
                  </a:lnTo>
                  <a:lnTo>
                    <a:pt x="2593922" y="767602"/>
                  </a:lnTo>
                  <a:lnTo>
                    <a:pt x="2597252" y="720350"/>
                  </a:lnTo>
                  <a:lnTo>
                    <a:pt x="2599199" y="672854"/>
                  </a:lnTo>
                  <a:lnTo>
                    <a:pt x="2599761" y="625161"/>
                  </a:lnTo>
                  <a:lnTo>
                    <a:pt x="2598938" y="577321"/>
                  </a:lnTo>
                  <a:lnTo>
                    <a:pt x="2596728" y="529383"/>
                  </a:lnTo>
                  <a:lnTo>
                    <a:pt x="2593130" y="481396"/>
                  </a:lnTo>
                  <a:lnTo>
                    <a:pt x="2588144" y="433409"/>
                  </a:lnTo>
                  <a:lnTo>
                    <a:pt x="2581768" y="385471"/>
                  </a:lnTo>
                  <a:lnTo>
                    <a:pt x="2574001" y="337632"/>
                  </a:lnTo>
                  <a:lnTo>
                    <a:pt x="2564842" y="289939"/>
                  </a:lnTo>
                  <a:lnTo>
                    <a:pt x="2554291" y="242442"/>
                  </a:lnTo>
                  <a:lnTo>
                    <a:pt x="2542345" y="195190"/>
                  </a:lnTo>
                  <a:lnTo>
                    <a:pt x="2529004" y="148233"/>
                  </a:lnTo>
                  <a:lnTo>
                    <a:pt x="2511808" y="97846"/>
                  </a:lnTo>
                  <a:lnTo>
                    <a:pt x="2491249" y="49767"/>
                  </a:lnTo>
                  <a:lnTo>
                    <a:pt x="2467536" y="3942"/>
                  </a:lnTo>
                  <a:lnTo>
                    <a:pt x="2465127" y="0"/>
                  </a:lnTo>
                  <a:lnTo>
                    <a:pt x="2623530" y="0"/>
                  </a:lnTo>
                  <a:lnTo>
                    <a:pt x="2643020" y="56581"/>
                  </a:lnTo>
                  <a:lnTo>
                    <a:pt x="2656440" y="103877"/>
                  </a:lnTo>
                  <a:lnTo>
                    <a:pt x="2668586" y="151446"/>
                  </a:lnTo>
                  <a:lnTo>
                    <a:pt x="2679458" y="199247"/>
                  </a:lnTo>
                  <a:lnTo>
                    <a:pt x="2689059" y="247238"/>
                  </a:lnTo>
                  <a:lnTo>
                    <a:pt x="2697387" y="295378"/>
                  </a:lnTo>
                  <a:lnTo>
                    <a:pt x="2704445" y="343627"/>
                  </a:lnTo>
                  <a:lnTo>
                    <a:pt x="2710232" y="391944"/>
                  </a:lnTo>
                  <a:lnTo>
                    <a:pt x="2714749" y="440286"/>
                  </a:lnTo>
                  <a:lnTo>
                    <a:pt x="2717998" y="488614"/>
                  </a:lnTo>
                  <a:lnTo>
                    <a:pt x="2719979" y="536887"/>
                  </a:lnTo>
                  <a:lnTo>
                    <a:pt x="2720578" y="577321"/>
                  </a:lnTo>
                  <a:lnTo>
                    <a:pt x="2720635" y="590067"/>
                  </a:lnTo>
                  <a:lnTo>
                    <a:pt x="2720139" y="633100"/>
                  </a:lnTo>
                  <a:lnTo>
                    <a:pt x="2718320" y="680958"/>
                  </a:lnTo>
                  <a:lnTo>
                    <a:pt x="2715236" y="728597"/>
                  </a:lnTo>
                  <a:lnTo>
                    <a:pt x="2710887" y="775975"/>
                  </a:lnTo>
                  <a:lnTo>
                    <a:pt x="2705238" y="823302"/>
                  </a:lnTo>
                  <a:lnTo>
                    <a:pt x="2698400" y="869783"/>
                  </a:lnTo>
                  <a:lnTo>
                    <a:pt x="2690262" y="916131"/>
                  </a:lnTo>
                  <a:lnTo>
                    <a:pt x="2680863" y="962054"/>
                  </a:lnTo>
                  <a:lnTo>
                    <a:pt x="2670204" y="1007511"/>
                  </a:lnTo>
                  <a:lnTo>
                    <a:pt x="2658284" y="1052460"/>
                  </a:lnTo>
                  <a:lnTo>
                    <a:pt x="2645105" y="1096862"/>
                  </a:lnTo>
                  <a:lnTo>
                    <a:pt x="2630668" y="1140673"/>
                  </a:lnTo>
                  <a:lnTo>
                    <a:pt x="2614973" y="1183854"/>
                  </a:lnTo>
                  <a:lnTo>
                    <a:pt x="2598021" y="1226364"/>
                  </a:lnTo>
                  <a:lnTo>
                    <a:pt x="2579812" y="1268161"/>
                  </a:lnTo>
                  <a:lnTo>
                    <a:pt x="2560348" y="1309205"/>
                  </a:lnTo>
                  <a:lnTo>
                    <a:pt x="2539630" y="1349453"/>
                  </a:lnTo>
                  <a:lnTo>
                    <a:pt x="2517657" y="1388866"/>
                  </a:lnTo>
                  <a:lnTo>
                    <a:pt x="2494430" y="1427403"/>
                  </a:lnTo>
                  <a:lnTo>
                    <a:pt x="2469952" y="1465021"/>
                  </a:lnTo>
                  <a:lnTo>
                    <a:pt x="2444221" y="1501680"/>
                  </a:lnTo>
                  <a:lnTo>
                    <a:pt x="2417239" y="1537340"/>
                  </a:lnTo>
                  <a:lnTo>
                    <a:pt x="2389007" y="1571959"/>
                  </a:lnTo>
                  <a:lnTo>
                    <a:pt x="2359525" y="1605495"/>
                  </a:lnTo>
                  <a:lnTo>
                    <a:pt x="2328794" y="1637908"/>
                  </a:lnTo>
                  <a:lnTo>
                    <a:pt x="2296815" y="1669158"/>
                  </a:lnTo>
                  <a:lnTo>
                    <a:pt x="2263588" y="1699202"/>
                  </a:lnTo>
                  <a:lnTo>
                    <a:pt x="2229115" y="1727999"/>
                  </a:lnTo>
                  <a:lnTo>
                    <a:pt x="2193396" y="1755510"/>
                  </a:lnTo>
                  <a:lnTo>
                    <a:pt x="2156431" y="1781692"/>
                  </a:lnTo>
                  <a:lnTo>
                    <a:pt x="2118222" y="1806505"/>
                  </a:lnTo>
                  <a:lnTo>
                    <a:pt x="2078769" y="1829907"/>
                  </a:lnTo>
                  <a:lnTo>
                    <a:pt x="2038073" y="1851858"/>
                  </a:lnTo>
                  <a:lnTo>
                    <a:pt x="1996135" y="1872316"/>
                  </a:lnTo>
                  <a:lnTo>
                    <a:pt x="1984065" y="1877606"/>
                  </a:lnTo>
                  <a:close/>
                </a:path>
              </a:pathLst>
            </a:custGeom>
            <a:solidFill>
              <a:srgbClr val="FF9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7233" y="1880793"/>
              <a:ext cx="5438014" cy="3108473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7095088" y="1304910"/>
            <a:ext cx="1193165" cy="3069590"/>
          </a:xfrm>
          <a:custGeom>
            <a:avLst/>
            <a:gdLst/>
            <a:ahLst/>
            <a:cxnLst/>
            <a:rect l="l" t="t" r="r" b="b"/>
            <a:pathLst>
              <a:path w="1193165" h="3069590">
                <a:moveTo>
                  <a:pt x="1192911" y="1181530"/>
                </a:moveTo>
                <a:lnTo>
                  <a:pt x="130239" y="1181530"/>
                </a:lnTo>
                <a:lnTo>
                  <a:pt x="141386" y="1178240"/>
                </a:lnTo>
                <a:lnTo>
                  <a:pt x="152533" y="1172182"/>
                </a:lnTo>
                <a:lnTo>
                  <a:pt x="159868" y="1164392"/>
                </a:lnTo>
                <a:lnTo>
                  <a:pt x="180746" y="1138339"/>
                </a:lnTo>
                <a:lnTo>
                  <a:pt x="206303" y="1122153"/>
                </a:lnTo>
                <a:lnTo>
                  <a:pt x="234979" y="1113238"/>
                </a:lnTo>
                <a:lnTo>
                  <a:pt x="265214" y="1108997"/>
                </a:lnTo>
                <a:lnTo>
                  <a:pt x="285082" y="1106746"/>
                </a:lnTo>
                <a:lnTo>
                  <a:pt x="302178" y="1097918"/>
                </a:lnTo>
                <a:lnTo>
                  <a:pt x="315115" y="1083550"/>
                </a:lnTo>
                <a:lnTo>
                  <a:pt x="322508" y="1064681"/>
                </a:lnTo>
                <a:lnTo>
                  <a:pt x="331113" y="1034214"/>
                </a:lnTo>
                <a:lnTo>
                  <a:pt x="349018" y="973279"/>
                </a:lnTo>
                <a:lnTo>
                  <a:pt x="371660" y="895275"/>
                </a:lnTo>
                <a:lnTo>
                  <a:pt x="388447" y="849286"/>
                </a:lnTo>
                <a:lnTo>
                  <a:pt x="407799" y="804745"/>
                </a:lnTo>
                <a:lnTo>
                  <a:pt x="429535" y="761553"/>
                </a:lnTo>
                <a:lnTo>
                  <a:pt x="453469" y="719609"/>
                </a:lnTo>
                <a:lnTo>
                  <a:pt x="479420" y="678814"/>
                </a:lnTo>
                <a:lnTo>
                  <a:pt x="507204" y="639068"/>
                </a:lnTo>
                <a:lnTo>
                  <a:pt x="536638" y="600271"/>
                </a:lnTo>
                <a:lnTo>
                  <a:pt x="567537" y="562323"/>
                </a:lnTo>
                <a:lnTo>
                  <a:pt x="599720" y="525124"/>
                </a:lnTo>
                <a:lnTo>
                  <a:pt x="633003" y="488574"/>
                </a:lnTo>
                <a:lnTo>
                  <a:pt x="668382" y="451116"/>
                </a:lnTo>
                <a:lnTo>
                  <a:pt x="704667" y="414563"/>
                </a:lnTo>
                <a:lnTo>
                  <a:pt x="741631" y="378689"/>
                </a:lnTo>
                <a:lnTo>
                  <a:pt x="779047" y="343266"/>
                </a:lnTo>
                <a:lnTo>
                  <a:pt x="854333" y="272873"/>
                </a:lnTo>
                <a:lnTo>
                  <a:pt x="891749" y="237450"/>
                </a:lnTo>
                <a:lnTo>
                  <a:pt x="868817" y="198866"/>
                </a:lnTo>
                <a:lnTo>
                  <a:pt x="863982" y="162320"/>
                </a:lnTo>
                <a:lnTo>
                  <a:pt x="876712" y="130294"/>
                </a:lnTo>
                <a:lnTo>
                  <a:pt x="906475" y="105271"/>
                </a:lnTo>
                <a:lnTo>
                  <a:pt x="952739" y="89731"/>
                </a:lnTo>
                <a:lnTo>
                  <a:pt x="950891" y="80498"/>
                </a:lnTo>
                <a:lnTo>
                  <a:pt x="950891" y="71266"/>
                </a:lnTo>
                <a:lnTo>
                  <a:pt x="994323" y="61110"/>
                </a:lnTo>
                <a:lnTo>
                  <a:pt x="1013787" y="56205"/>
                </a:lnTo>
                <a:lnTo>
                  <a:pt x="1032211" y="50954"/>
                </a:lnTo>
                <a:lnTo>
                  <a:pt x="1077499" y="36773"/>
                </a:lnTo>
                <a:lnTo>
                  <a:pt x="1122609" y="21706"/>
                </a:lnTo>
                <a:lnTo>
                  <a:pt x="1167809" y="7081"/>
                </a:lnTo>
                <a:lnTo>
                  <a:pt x="1192911" y="0"/>
                </a:lnTo>
                <a:lnTo>
                  <a:pt x="1192911" y="379631"/>
                </a:lnTo>
                <a:lnTo>
                  <a:pt x="982310" y="379631"/>
                </a:lnTo>
                <a:lnTo>
                  <a:pt x="975437" y="390738"/>
                </a:lnTo>
                <a:lnTo>
                  <a:pt x="973317" y="394403"/>
                </a:lnTo>
                <a:lnTo>
                  <a:pt x="900990" y="394403"/>
                </a:lnTo>
                <a:lnTo>
                  <a:pt x="671815" y="614136"/>
                </a:lnTo>
                <a:lnTo>
                  <a:pt x="682904" y="628908"/>
                </a:lnTo>
                <a:lnTo>
                  <a:pt x="1192911" y="628908"/>
                </a:lnTo>
                <a:lnTo>
                  <a:pt x="1192911" y="963124"/>
                </a:lnTo>
                <a:lnTo>
                  <a:pt x="498085" y="963124"/>
                </a:lnTo>
                <a:lnTo>
                  <a:pt x="459274" y="1042523"/>
                </a:lnTo>
                <a:lnTo>
                  <a:pt x="489971" y="1047341"/>
                </a:lnTo>
                <a:lnTo>
                  <a:pt x="1192911" y="1047341"/>
                </a:lnTo>
                <a:lnTo>
                  <a:pt x="1192911" y="1181530"/>
                </a:lnTo>
                <a:close/>
              </a:path>
              <a:path w="1193165" h="3069590">
                <a:moveTo>
                  <a:pt x="1192911" y="449798"/>
                </a:moveTo>
                <a:lnTo>
                  <a:pt x="991551" y="449798"/>
                </a:lnTo>
                <a:lnTo>
                  <a:pt x="991551" y="385170"/>
                </a:lnTo>
                <a:lnTo>
                  <a:pt x="982310" y="379631"/>
                </a:lnTo>
                <a:lnTo>
                  <a:pt x="1192911" y="379631"/>
                </a:lnTo>
                <a:lnTo>
                  <a:pt x="1192911" y="449798"/>
                </a:lnTo>
                <a:close/>
              </a:path>
              <a:path w="1193165" h="3069590">
                <a:moveTo>
                  <a:pt x="1192911" y="628908"/>
                </a:moveTo>
                <a:lnTo>
                  <a:pt x="682904" y="628908"/>
                </a:lnTo>
                <a:lnTo>
                  <a:pt x="732805" y="601210"/>
                </a:lnTo>
                <a:lnTo>
                  <a:pt x="763011" y="582659"/>
                </a:lnTo>
                <a:lnTo>
                  <a:pt x="792871" y="563588"/>
                </a:lnTo>
                <a:lnTo>
                  <a:pt x="822731" y="544863"/>
                </a:lnTo>
                <a:lnTo>
                  <a:pt x="852937" y="527350"/>
                </a:lnTo>
                <a:lnTo>
                  <a:pt x="887995" y="503721"/>
                </a:lnTo>
                <a:lnTo>
                  <a:pt x="907458" y="475418"/>
                </a:lnTo>
                <a:lnTo>
                  <a:pt x="911675" y="439844"/>
                </a:lnTo>
                <a:lnTo>
                  <a:pt x="900990" y="394403"/>
                </a:lnTo>
                <a:lnTo>
                  <a:pt x="973317" y="394403"/>
                </a:lnTo>
                <a:lnTo>
                  <a:pt x="968911" y="402019"/>
                </a:lnTo>
                <a:lnTo>
                  <a:pt x="963077" y="413647"/>
                </a:lnTo>
                <a:lnTo>
                  <a:pt x="958284" y="425793"/>
                </a:lnTo>
                <a:lnTo>
                  <a:pt x="960623" y="429544"/>
                </a:lnTo>
                <a:lnTo>
                  <a:pt x="968680" y="435026"/>
                </a:lnTo>
                <a:lnTo>
                  <a:pt x="979855" y="441892"/>
                </a:lnTo>
                <a:lnTo>
                  <a:pt x="991551" y="449798"/>
                </a:lnTo>
                <a:lnTo>
                  <a:pt x="1192911" y="449798"/>
                </a:lnTo>
                <a:lnTo>
                  <a:pt x="1192911" y="628908"/>
                </a:lnTo>
                <a:close/>
              </a:path>
              <a:path w="1193165" h="3069590">
                <a:moveTo>
                  <a:pt x="1192911" y="1047341"/>
                </a:moveTo>
                <a:lnTo>
                  <a:pt x="489971" y="1047341"/>
                </a:lnTo>
                <a:lnTo>
                  <a:pt x="506633" y="1039522"/>
                </a:lnTo>
                <a:lnTo>
                  <a:pt x="512553" y="1014739"/>
                </a:lnTo>
                <a:lnTo>
                  <a:pt x="511023" y="968663"/>
                </a:lnTo>
                <a:lnTo>
                  <a:pt x="498085" y="963124"/>
                </a:lnTo>
                <a:lnTo>
                  <a:pt x="1192911" y="963124"/>
                </a:lnTo>
                <a:lnTo>
                  <a:pt x="1192911" y="1047341"/>
                </a:lnTo>
                <a:close/>
              </a:path>
              <a:path w="1193165" h="3069590">
                <a:moveTo>
                  <a:pt x="1192911" y="1461678"/>
                </a:moveTo>
                <a:lnTo>
                  <a:pt x="48976" y="1461678"/>
                </a:lnTo>
                <a:lnTo>
                  <a:pt x="73003" y="1413669"/>
                </a:lnTo>
                <a:lnTo>
                  <a:pt x="4620" y="1382278"/>
                </a:lnTo>
                <a:lnTo>
                  <a:pt x="34191" y="1371200"/>
                </a:lnTo>
                <a:lnTo>
                  <a:pt x="11031" y="1346243"/>
                </a:lnTo>
                <a:lnTo>
                  <a:pt x="0" y="1315574"/>
                </a:lnTo>
                <a:lnTo>
                  <a:pt x="15709" y="1253024"/>
                </a:lnTo>
                <a:lnTo>
                  <a:pt x="32343" y="1236405"/>
                </a:lnTo>
                <a:lnTo>
                  <a:pt x="42825" y="1227202"/>
                </a:lnTo>
                <a:lnTo>
                  <a:pt x="52442" y="1216786"/>
                </a:lnTo>
                <a:lnTo>
                  <a:pt x="61712" y="1206025"/>
                </a:lnTo>
                <a:lnTo>
                  <a:pt x="71155" y="1195782"/>
                </a:lnTo>
                <a:lnTo>
                  <a:pt x="80800" y="1185425"/>
                </a:lnTo>
                <a:lnTo>
                  <a:pt x="91485" y="1176625"/>
                </a:lnTo>
                <a:lnTo>
                  <a:pt x="104942" y="1173711"/>
                </a:lnTo>
                <a:lnTo>
                  <a:pt x="122904" y="1181010"/>
                </a:lnTo>
                <a:lnTo>
                  <a:pt x="130239" y="1181530"/>
                </a:lnTo>
                <a:lnTo>
                  <a:pt x="1192911" y="1181530"/>
                </a:lnTo>
                <a:lnTo>
                  <a:pt x="1192911" y="1461678"/>
                </a:lnTo>
                <a:close/>
              </a:path>
              <a:path w="1193165" h="3069590">
                <a:moveTo>
                  <a:pt x="61914" y="1570621"/>
                </a:moveTo>
                <a:lnTo>
                  <a:pt x="56427" y="1563697"/>
                </a:lnTo>
                <a:lnTo>
                  <a:pt x="51287" y="1556772"/>
                </a:lnTo>
                <a:lnTo>
                  <a:pt x="46840" y="1549848"/>
                </a:lnTo>
                <a:lnTo>
                  <a:pt x="43432" y="1542924"/>
                </a:lnTo>
                <a:lnTo>
                  <a:pt x="34393" y="1529046"/>
                </a:lnTo>
                <a:lnTo>
                  <a:pt x="13861" y="1485682"/>
                </a:lnTo>
                <a:lnTo>
                  <a:pt x="9443" y="1437385"/>
                </a:lnTo>
                <a:lnTo>
                  <a:pt x="10165" y="1421055"/>
                </a:lnTo>
                <a:lnTo>
                  <a:pt x="21254" y="1421055"/>
                </a:lnTo>
                <a:lnTo>
                  <a:pt x="48976" y="1461678"/>
                </a:lnTo>
                <a:lnTo>
                  <a:pt x="1192911" y="1461678"/>
                </a:lnTo>
                <a:lnTo>
                  <a:pt x="1192911" y="1542924"/>
                </a:lnTo>
                <a:lnTo>
                  <a:pt x="202376" y="1542924"/>
                </a:lnTo>
                <a:lnTo>
                  <a:pt x="201210" y="1545924"/>
                </a:lnTo>
                <a:lnTo>
                  <a:pt x="111122" y="1545924"/>
                </a:lnTo>
                <a:lnTo>
                  <a:pt x="89377" y="1551088"/>
                </a:lnTo>
                <a:lnTo>
                  <a:pt x="61914" y="1570621"/>
                </a:lnTo>
                <a:close/>
              </a:path>
              <a:path w="1193165" h="3069590">
                <a:moveTo>
                  <a:pt x="213465" y="2154114"/>
                </a:moveTo>
                <a:lnTo>
                  <a:pt x="213754" y="2146093"/>
                </a:lnTo>
                <a:lnTo>
                  <a:pt x="215024" y="2130744"/>
                </a:lnTo>
                <a:lnTo>
                  <a:pt x="215313" y="2122724"/>
                </a:lnTo>
                <a:lnTo>
                  <a:pt x="248580" y="2083947"/>
                </a:lnTo>
                <a:lnTo>
                  <a:pt x="255973" y="2082101"/>
                </a:lnTo>
                <a:lnTo>
                  <a:pt x="257821" y="2069175"/>
                </a:lnTo>
                <a:lnTo>
                  <a:pt x="263366" y="2063636"/>
                </a:lnTo>
                <a:lnTo>
                  <a:pt x="361320" y="1952846"/>
                </a:lnTo>
                <a:lnTo>
                  <a:pt x="333597" y="1860521"/>
                </a:lnTo>
                <a:lnTo>
                  <a:pt x="122904" y="1805126"/>
                </a:lnTo>
                <a:lnTo>
                  <a:pt x="202376" y="1753424"/>
                </a:lnTo>
                <a:lnTo>
                  <a:pt x="183547" y="1729852"/>
                </a:lnTo>
                <a:lnTo>
                  <a:pt x="170957" y="1707492"/>
                </a:lnTo>
                <a:lnTo>
                  <a:pt x="172227" y="1684094"/>
                </a:lnTo>
                <a:lnTo>
                  <a:pt x="194983" y="1657406"/>
                </a:lnTo>
                <a:lnTo>
                  <a:pt x="207574" y="1639259"/>
                </a:lnTo>
                <a:lnTo>
                  <a:pt x="213927" y="1611936"/>
                </a:lnTo>
                <a:lnTo>
                  <a:pt x="212656" y="1578728"/>
                </a:lnTo>
                <a:lnTo>
                  <a:pt x="202376" y="1542924"/>
                </a:lnTo>
                <a:lnTo>
                  <a:pt x="1192911" y="1542924"/>
                </a:lnTo>
                <a:lnTo>
                  <a:pt x="1192911" y="2149180"/>
                </a:lnTo>
                <a:lnTo>
                  <a:pt x="244912" y="2149180"/>
                </a:lnTo>
                <a:lnTo>
                  <a:pt x="234488" y="2150190"/>
                </a:lnTo>
                <a:lnTo>
                  <a:pt x="213465" y="2154114"/>
                </a:lnTo>
                <a:close/>
              </a:path>
              <a:path w="1193165" h="3069590">
                <a:moveTo>
                  <a:pt x="186597" y="1583546"/>
                </a:moveTo>
                <a:lnTo>
                  <a:pt x="139538" y="1583546"/>
                </a:lnTo>
                <a:lnTo>
                  <a:pt x="127669" y="1556339"/>
                </a:lnTo>
                <a:lnTo>
                  <a:pt x="111122" y="1545924"/>
                </a:lnTo>
                <a:lnTo>
                  <a:pt x="201210" y="1545924"/>
                </a:lnTo>
                <a:lnTo>
                  <a:pt x="186597" y="1583546"/>
                </a:lnTo>
                <a:close/>
              </a:path>
              <a:path w="1193165" h="3069590">
                <a:moveTo>
                  <a:pt x="181577" y="1596472"/>
                </a:moveTo>
                <a:lnTo>
                  <a:pt x="82244" y="1596472"/>
                </a:lnTo>
                <a:lnTo>
                  <a:pt x="111815" y="1561388"/>
                </a:lnTo>
                <a:lnTo>
                  <a:pt x="139538" y="1583546"/>
                </a:lnTo>
                <a:lnTo>
                  <a:pt x="186597" y="1583546"/>
                </a:lnTo>
                <a:lnTo>
                  <a:pt x="181577" y="1596472"/>
                </a:lnTo>
                <a:close/>
              </a:path>
              <a:path w="1193165" h="3069590">
                <a:moveTo>
                  <a:pt x="154323" y="1666639"/>
                </a:moveTo>
                <a:lnTo>
                  <a:pt x="13861" y="1589086"/>
                </a:lnTo>
                <a:lnTo>
                  <a:pt x="60066" y="1568774"/>
                </a:lnTo>
                <a:lnTo>
                  <a:pt x="82244" y="1596472"/>
                </a:lnTo>
                <a:lnTo>
                  <a:pt x="181577" y="1596472"/>
                </a:lnTo>
                <a:lnTo>
                  <a:pt x="154323" y="1666639"/>
                </a:lnTo>
                <a:close/>
              </a:path>
              <a:path w="1193165" h="3069590">
                <a:moveTo>
                  <a:pt x="259667" y="2373847"/>
                </a:moveTo>
                <a:lnTo>
                  <a:pt x="302176" y="2347996"/>
                </a:lnTo>
                <a:lnTo>
                  <a:pt x="278149" y="2305527"/>
                </a:lnTo>
                <a:lnTo>
                  <a:pt x="282279" y="2298891"/>
                </a:lnTo>
                <a:lnTo>
                  <a:pt x="286235" y="2292601"/>
                </a:lnTo>
                <a:lnTo>
                  <a:pt x="289845" y="2286312"/>
                </a:lnTo>
                <a:lnTo>
                  <a:pt x="292935" y="2279676"/>
                </a:lnTo>
                <a:lnTo>
                  <a:pt x="298046" y="2245717"/>
                </a:lnTo>
                <a:lnTo>
                  <a:pt x="292242" y="2208816"/>
                </a:lnTo>
                <a:lnTo>
                  <a:pt x="277081" y="2175031"/>
                </a:lnTo>
                <a:lnTo>
                  <a:pt x="254123" y="2150421"/>
                </a:lnTo>
                <a:lnTo>
                  <a:pt x="244912" y="2149180"/>
                </a:lnTo>
                <a:lnTo>
                  <a:pt x="1192911" y="2149180"/>
                </a:lnTo>
                <a:lnTo>
                  <a:pt x="1192911" y="2371308"/>
                </a:lnTo>
                <a:lnTo>
                  <a:pt x="284329" y="2371308"/>
                </a:lnTo>
                <a:lnTo>
                  <a:pt x="259667" y="2373847"/>
                </a:lnTo>
                <a:close/>
              </a:path>
              <a:path w="1193165" h="3069590">
                <a:moveTo>
                  <a:pt x="204224" y="2279676"/>
                </a:moveTo>
                <a:lnTo>
                  <a:pt x="174653" y="2203970"/>
                </a:lnTo>
                <a:lnTo>
                  <a:pt x="176674" y="2194276"/>
                </a:lnTo>
                <a:lnTo>
                  <a:pt x="179747" y="2184553"/>
                </a:lnTo>
                <a:lnTo>
                  <a:pt x="206043" y="2156364"/>
                </a:lnTo>
                <a:lnTo>
                  <a:pt x="213465" y="2154114"/>
                </a:lnTo>
                <a:lnTo>
                  <a:pt x="209769" y="2161500"/>
                </a:lnTo>
                <a:lnTo>
                  <a:pt x="204224" y="2170733"/>
                </a:lnTo>
                <a:lnTo>
                  <a:pt x="206072" y="2176273"/>
                </a:lnTo>
                <a:lnTo>
                  <a:pt x="211666" y="2184581"/>
                </a:lnTo>
                <a:lnTo>
                  <a:pt x="217392" y="2192660"/>
                </a:lnTo>
                <a:lnTo>
                  <a:pt x="223486" y="2200421"/>
                </a:lnTo>
                <a:lnTo>
                  <a:pt x="230099" y="2207663"/>
                </a:lnTo>
                <a:lnTo>
                  <a:pt x="198679" y="2231667"/>
                </a:lnTo>
                <a:lnTo>
                  <a:pt x="243036" y="2272290"/>
                </a:lnTo>
                <a:lnTo>
                  <a:pt x="204224" y="2279676"/>
                </a:lnTo>
                <a:close/>
              </a:path>
              <a:path w="1193165" h="3069590">
                <a:moveTo>
                  <a:pt x="572646" y="2685039"/>
                </a:moveTo>
                <a:lnTo>
                  <a:pt x="558149" y="2684982"/>
                </a:lnTo>
                <a:lnTo>
                  <a:pt x="543653" y="2683539"/>
                </a:lnTo>
                <a:lnTo>
                  <a:pt x="529502" y="2680365"/>
                </a:lnTo>
                <a:lnTo>
                  <a:pt x="519799" y="2680019"/>
                </a:lnTo>
                <a:lnTo>
                  <a:pt x="464354" y="2664814"/>
                </a:lnTo>
                <a:lnTo>
                  <a:pt x="385344" y="2632356"/>
                </a:lnTo>
                <a:lnTo>
                  <a:pt x="379799" y="2624971"/>
                </a:lnTo>
                <a:lnTo>
                  <a:pt x="379799" y="2621277"/>
                </a:lnTo>
                <a:lnTo>
                  <a:pt x="383582" y="2581866"/>
                </a:lnTo>
                <a:lnTo>
                  <a:pt x="371252" y="2549726"/>
                </a:lnTo>
                <a:lnTo>
                  <a:pt x="353030" y="2521047"/>
                </a:lnTo>
                <a:lnTo>
                  <a:pt x="339139" y="2492023"/>
                </a:lnTo>
                <a:lnTo>
                  <a:pt x="341507" y="2470759"/>
                </a:lnTo>
                <a:lnTo>
                  <a:pt x="344222" y="2449322"/>
                </a:lnTo>
                <a:lnTo>
                  <a:pt x="344857" y="2428924"/>
                </a:lnTo>
                <a:lnTo>
                  <a:pt x="340988" y="2410777"/>
                </a:lnTo>
                <a:lnTo>
                  <a:pt x="326722" y="2390465"/>
                </a:lnTo>
                <a:lnTo>
                  <a:pt x="307258" y="2377078"/>
                </a:lnTo>
                <a:lnTo>
                  <a:pt x="284329" y="2371308"/>
                </a:lnTo>
                <a:lnTo>
                  <a:pt x="1192911" y="2371308"/>
                </a:lnTo>
                <a:lnTo>
                  <a:pt x="1192911" y="2636049"/>
                </a:lnTo>
                <a:lnTo>
                  <a:pt x="701384" y="2636049"/>
                </a:lnTo>
                <a:lnTo>
                  <a:pt x="644090" y="2661439"/>
                </a:lnTo>
                <a:lnTo>
                  <a:pt x="615616" y="2673441"/>
                </a:lnTo>
                <a:lnTo>
                  <a:pt x="586796" y="2684058"/>
                </a:lnTo>
                <a:lnTo>
                  <a:pt x="572646" y="2685039"/>
                </a:lnTo>
                <a:close/>
              </a:path>
              <a:path w="1193165" h="3069590">
                <a:moveTo>
                  <a:pt x="784552" y="2852089"/>
                </a:moveTo>
                <a:lnTo>
                  <a:pt x="786920" y="2827970"/>
                </a:lnTo>
                <a:lnTo>
                  <a:pt x="789635" y="2805927"/>
                </a:lnTo>
                <a:lnTo>
                  <a:pt x="790270" y="2786654"/>
                </a:lnTo>
                <a:lnTo>
                  <a:pt x="786400" y="2770844"/>
                </a:lnTo>
                <a:lnTo>
                  <a:pt x="775629" y="2740434"/>
                </a:lnTo>
                <a:lnTo>
                  <a:pt x="765377" y="2708986"/>
                </a:lnTo>
                <a:lnTo>
                  <a:pt x="747155" y="2683077"/>
                </a:lnTo>
                <a:lnTo>
                  <a:pt x="712473" y="2669286"/>
                </a:lnTo>
                <a:lnTo>
                  <a:pt x="708921" y="2665651"/>
                </a:lnTo>
                <a:lnTo>
                  <a:pt x="706235" y="2656823"/>
                </a:lnTo>
                <a:lnTo>
                  <a:pt x="703896" y="2645917"/>
                </a:lnTo>
                <a:lnTo>
                  <a:pt x="701384" y="2636049"/>
                </a:lnTo>
                <a:lnTo>
                  <a:pt x="1192911" y="2636049"/>
                </a:lnTo>
                <a:lnTo>
                  <a:pt x="1192911" y="2826239"/>
                </a:lnTo>
                <a:lnTo>
                  <a:pt x="839998" y="2826239"/>
                </a:lnTo>
                <a:lnTo>
                  <a:pt x="784552" y="2852089"/>
                </a:lnTo>
                <a:close/>
              </a:path>
              <a:path w="1193165" h="3069590">
                <a:moveTo>
                  <a:pt x="956664" y="3017236"/>
                </a:moveTo>
                <a:lnTo>
                  <a:pt x="915773" y="3014581"/>
                </a:lnTo>
                <a:lnTo>
                  <a:pt x="876268" y="3005003"/>
                </a:lnTo>
                <a:lnTo>
                  <a:pt x="838149" y="2985037"/>
                </a:lnTo>
                <a:lnTo>
                  <a:pt x="826974" y="2963226"/>
                </a:lnTo>
                <a:lnTo>
                  <a:pt x="823364" y="2955493"/>
                </a:lnTo>
                <a:lnTo>
                  <a:pt x="801186" y="2916717"/>
                </a:lnTo>
                <a:lnTo>
                  <a:pt x="849239" y="2833624"/>
                </a:lnTo>
                <a:lnTo>
                  <a:pt x="839998" y="2826239"/>
                </a:lnTo>
                <a:lnTo>
                  <a:pt x="1192911" y="2826239"/>
                </a:lnTo>
                <a:lnTo>
                  <a:pt x="1192911" y="3011812"/>
                </a:lnTo>
                <a:lnTo>
                  <a:pt x="1070328" y="3011812"/>
                </a:lnTo>
                <a:lnTo>
                  <a:pt x="1034201" y="3013600"/>
                </a:lnTo>
                <a:lnTo>
                  <a:pt x="998942" y="3016428"/>
                </a:lnTo>
                <a:lnTo>
                  <a:pt x="956664" y="3017236"/>
                </a:lnTo>
                <a:close/>
              </a:path>
              <a:path w="1193165" h="3069590">
                <a:moveTo>
                  <a:pt x="1192911" y="3069219"/>
                </a:moveTo>
                <a:lnTo>
                  <a:pt x="1188255" y="3066209"/>
                </a:lnTo>
                <a:lnTo>
                  <a:pt x="1143100" y="3034893"/>
                </a:lnTo>
                <a:lnTo>
                  <a:pt x="1106800" y="3016947"/>
                </a:lnTo>
                <a:lnTo>
                  <a:pt x="1070328" y="3011812"/>
                </a:lnTo>
                <a:lnTo>
                  <a:pt x="1192911" y="3011812"/>
                </a:lnTo>
                <a:lnTo>
                  <a:pt x="1192911" y="3069219"/>
                </a:lnTo>
                <a:close/>
              </a:path>
            </a:pathLst>
          </a:custGeom>
          <a:solidFill>
            <a:srgbClr val="F1DB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6526530" marR="5080">
              <a:lnSpc>
                <a:spcPts val="6480"/>
              </a:lnSpc>
              <a:spcBef>
                <a:spcPts val="855"/>
              </a:spcBef>
            </a:pPr>
            <a:r>
              <a:rPr dirty="0" spc="105"/>
              <a:t>Different</a:t>
            </a:r>
            <a:r>
              <a:rPr dirty="0" spc="-434"/>
              <a:t> </a:t>
            </a:r>
            <a:r>
              <a:rPr dirty="0" spc="70"/>
              <a:t>ways</a:t>
            </a:r>
            <a:r>
              <a:rPr dirty="0" spc="-434"/>
              <a:t> </a:t>
            </a:r>
            <a:r>
              <a:rPr dirty="0" spc="95"/>
              <a:t>to </a:t>
            </a:r>
            <a:r>
              <a:rPr dirty="0" spc="-1845"/>
              <a:t> </a:t>
            </a:r>
            <a:r>
              <a:rPr dirty="0" spc="250"/>
              <a:t>do</a:t>
            </a:r>
            <a:r>
              <a:rPr dirty="0" spc="-409"/>
              <a:t> </a:t>
            </a:r>
            <a:r>
              <a:rPr dirty="0" spc="140"/>
              <a:t>it</a:t>
            </a:r>
          </a:p>
        </p:txBody>
      </p:sp>
      <p:sp>
        <p:nvSpPr>
          <p:cNvPr id="14" name="object 14"/>
          <p:cNvSpPr/>
          <p:nvPr/>
        </p:nvSpPr>
        <p:spPr>
          <a:xfrm>
            <a:off x="10188443" y="7251931"/>
            <a:ext cx="628015" cy="455930"/>
          </a:xfrm>
          <a:custGeom>
            <a:avLst/>
            <a:gdLst/>
            <a:ahLst/>
            <a:cxnLst/>
            <a:rect l="l" t="t" r="r" b="b"/>
            <a:pathLst>
              <a:path w="628015" h="455929">
                <a:moveTo>
                  <a:pt x="454142" y="50800"/>
                </a:moveTo>
                <a:lnTo>
                  <a:pt x="123956" y="50800"/>
                </a:lnTo>
                <a:lnTo>
                  <a:pt x="137367" y="45720"/>
                </a:lnTo>
                <a:lnTo>
                  <a:pt x="150941" y="43180"/>
                </a:lnTo>
                <a:lnTo>
                  <a:pt x="162353" y="40640"/>
                </a:lnTo>
                <a:lnTo>
                  <a:pt x="173457" y="36830"/>
                </a:lnTo>
                <a:lnTo>
                  <a:pt x="184107" y="31750"/>
                </a:lnTo>
                <a:lnTo>
                  <a:pt x="194162" y="25400"/>
                </a:lnTo>
                <a:lnTo>
                  <a:pt x="204000" y="20320"/>
                </a:lnTo>
                <a:lnTo>
                  <a:pt x="224829" y="12700"/>
                </a:lnTo>
                <a:lnTo>
                  <a:pt x="235407" y="10160"/>
                </a:lnTo>
                <a:lnTo>
                  <a:pt x="247399" y="6350"/>
                </a:lnTo>
                <a:lnTo>
                  <a:pt x="310604" y="0"/>
                </a:lnTo>
                <a:lnTo>
                  <a:pt x="356649" y="0"/>
                </a:lnTo>
                <a:lnTo>
                  <a:pt x="366662" y="1270"/>
                </a:lnTo>
                <a:lnTo>
                  <a:pt x="376696" y="1270"/>
                </a:lnTo>
                <a:lnTo>
                  <a:pt x="384594" y="2540"/>
                </a:lnTo>
                <a:lnTo>
                  <a:pt x="392492" y="2540"/>
                </a:lnTo>
                <a:lnTo>
                  <a:pt x="400390" y="3810"/>
                </a:lnTo>
                <a:lnTo>
                  <a:pt x="415748" y="3810"/>
                </a:lnTo>
                <a:lnTo>
                  <a:pt x="419258" y="5080"/>
                </a:lnTo>
                <a:lnTo>
                  <a:pt x="423865" y="6350"/>
                </a:lnTo>
                <a:lnTo>
                  <a:pt x="434396" y="6350"/>
                </a:lnTo>
                <a:lnTo>
                  <a:pt x="435713" y="7620"/>
                </a:lnTo>
                <a:lnTo>
                  <a:pt x="439662" y="7620"/>
                </a:lnTo>
                <a:lnTo>
                  <a:pt x="442514" y="8890"/>
                </a:lnTo>
                <a:lnTo>
                  <a:pt x="445146" y="10160"/>
                </a:lnTo>
                <a:lnTo>
                  <a:pt x="447340" y="12700"/>
                </a:lnTo>
                <a:lnTo>
                  <a:pt x="449973" y="16510"/>
                </a:lnTo>
                <a:lnTo>
                  <a:pt x="453264" y="19050"/>
                </a:lnTo>
                <a:lnTo>
                  <a:pt x="457213" y="20320"/>
                </a:lnTo>
                <a:lnTo>
                  <a:pt x="481867" y="33020"/>
                </a:lnTo>
                <a:lnTo>
                  <a:pt x="490773" y="38100"/>
                </a:lnTo>
                <a:lnTo>
                  <a:pt x="458529" y="38100"/>
                </a:lnTo>
                <a:lnTo>
                  <a:pt x="456116" y="39370"/>
                </a:lnTo>
                <a:lnTo>
                  <a:pt x="452825" y="39370"/>
                </a:lnTo>
                <a:lnTo>
                  <a:pt x="455019" y="40640"/>
                </a:lnTo>
                <a:lnTo>
                  <a:pt x="456555" y="41910"/>
                </a:lnTo>
                <a:lnTo>
                  <a:pt x="456336" y="43180"/>
                </a:lnTo>
                <a:lnTo>
                  <a:pt x="454142" y="50800"/>
                </a:lnTo>
                <a:close/>
              </a:path>
              <a:path w="628015" h="455929">
                <a:moveTo>
                  <a:pt x="434396" y="6350"/>
                </a:moveTo>
                <a:lnTo>
                  <a:pt x="425182" y="6350"/>
                </a:lnTo>
                <a:lnTo>
                  <a:pt x="425401" y="5080"/>
                </a:lnTo>
                <a:lnTo>
                  <a:pt x="428911" y="0"/>
                </a:lnTo>
                <a:lnTo>
                  <a:pt x="431544" y="3810"/>
                </a:lnTo>
                <a:lnTo>
                  <a:pt x="434396" y="6350"/>
                </a:lnTo>
                <a:close/>
              </a:path>
              <a:path w="628015" h="455929">
                <a:moveTo>
                  <a:pt x="415748" y="3810"/>
                </a:moveTo>
                <a:lnTo>
                  <a:pt x="401268" y="3810"/>
                </a:lnTo>
                <a:lnTo>
                  <a:pt x="402365" y="2540"/>
                </a:lnTo>
                <a:lnTo>
                  <a:pt x="412018" y="2540"/>
                </a:lnTo>
                <a:lnTo>
                  <a:pt x="415748" y="3810"/>
                </a:lnTo>
                <a:close/>
              </a:path>
              <a:path w="628015" h="455929">
                <a:moveTo>
                  <a:pt x="439662" y="7620"/>
                </a:moveTo>
                <a:lnTo>
                  <a:pt x="435713" y="7620"/>
                </a:lnTo>
                <a:lnTo>
                  <a:pt x="438126" y="6350"/>
                </a:lnTo>
                <a:lnTo>
                  <a:pt x="439662" y="7620"/>
                </a:lnTo>
                <a:close/>
              </a:path>
              <a:path w="628015" h="455929">
                <a:moveTo>
                  <a:pt x="538169" y="52070"/>
                </a:moveTo>
                <a:lnTo>
                  <a:pt x="484637" y="52070"/>
                </a:lnTo>
                <a:lnTo>
                  <a:pt x="485295" y="49530"/>
                </a:lnTo>
                <a:lnTo>
                  <a:pt x="460285" y="39370"/>
                </a:lnTo>
                <a:lnTo>
                  <a:pt x="458529" y="38100"/>
                </a:lnTo>
                <a:lnTo>
                  <a:pt x="490773" y="38100"/>
                </a:lnTo>
                <a:lnTo>
                  <a:pt x="506357" y="46990"/>
                </a:lnTo>
                <a:lnTo>
                  <a:pt x="510525" y="48260"/>
                </a:lnTo>
                <a:lnTo>
                  <a:pt x="513816" y="50800"/>
                </a:lnTo>
                <a:lnTo>
                  <a:pt x="534439" y="50800"/>
                </a:lnTo>
                <a:lnTo>
                  <a:pt x="538169" y="52070"/>
                </a:lnTo>
                <a:close/>
              </a:path>
              <a:path w="628015" h="455929">
                <a:moveTo>
                  <a:pt x="547603" y="52070"/>
                </a:moveTo>
                <a:lnTo>
                  <a:pt x="538169" y="52070"/>
                </a:lnTo>
                <a:lnTo>
                  <a:pt x="540143" y="50800"/>
                </a:lnTo>
                <a:lnTo>
                  <a:pt x="541240" y="46990"/>
                </a:lnTo>
                <a:lnTo>
                  <a:pt x="542995" y="49530"/>
                </a:lnTo>
                <a:lnTo>
                  <a:pt x="545189" y="50800"/>
                </a:lnTo>
                <a:lnTo>
                  <a:pt x="547603" y="52070"/>
                </a:lnTo>
                <a:close/>
              </a:path>
              <a:path w="628015" h="455929">
                <a:moveTo>
                  <a:pt x="464014" y="50800"/>
                </a:moveTo>
                <a:lnTo>
                  <a:pt x="454142" y="50800"/>
                </a:lnTo>
                <a:lnTo>
                  <a:pt x="459626" y="49530"/>
                </a:lnTo>
                <a:lnTo>
                  <a:pt x="464014" y="50800"/>
                </a:lnTo>
                <a:close/>
              </a:path>
              <a:path w="628015" h="455929">
                <a:moveTo>
                  <a:pt x="534439" y="50800"/>
                </a:moveTo>
                <a:lnTo>
                  <a:pt x="513816" y="50800"/>
                </a:lnTo>
                <a:lnTo>
                  <a:pt x="519301" y="49530"/>
                </a:lnTo>
                <a:lnTo>
                  <a:pt x="529612" y="49530"/>
                </a:lnTo>
                <a:lnTo>
                  <a:pt x="534439" y="50800"/>
                </a:lnTo>
                <a:close/>
              </a:path>
              <a:path w="628015" h="455929">
                <a:moveTo>
                  <a:pt x="554075" y="52070"/>
                </a:moveTo>
                <a:lnTo>
                  <a:pt x="548700" y="52070"/>
                </a:lnTo>
                <a:lnTo>
                  <a:pt x="550893" y="50800"/>
                </a:lnTo>
                <a:lnTo>
                  <a:pt x="552429" y="49530"/>
                </a:lnTo>
                <a:lnTo>
                  <a:pt x="553526" y="50800"/>
                </a:lnTo>
                <a:lnTo>
                  <a:pt x="554075" y="52070"/>
                </a:lnTo>
                <a:close/>
              </a:path>
              <a:path w="628015" h="455929">
                <a:moveTo>
                  <a:pt x="616416" y="185420"/>
                </a:moveTo>
                <a:lnTo>
                  <a:pt x="16673" y="185420"/>
                </a:lnTo>
                <a:lnTo>
                  <a:pt x="19745" y="184150"/>
                </a:lnTo>
                <a:lnTo>
                  <a:pt x="20403" y="182880"/>
                </a:lnTo>
                <a:lnTo>
                  <a:pt x="23255" y="177800"/>
                </a:lnTo>
                <a:lnTo>
                  <a:pt x="28082" y="176530"/>
                </a:lnTo>
                <a:lnTo>
                  <a:pt x="36199" y="176530"/>
                </a:lnTo>
                <a:lnTo>
                  <a:pt x="39051" y="173990"/>
                </a:lnTo>
                <a:lnTo>
                  <a:pt x="41026" y="166370"/>
                </a:lnTo>
                <a:lnTo>
                  <a:pt x="42562" y="161290"/>
                </a:lnTo>
                <a:lnTo>
                  <a:pt x="43878" y="156210"/>
                </a:lnTo>
                <a:lnTo>
                  <a:pt x="66030" y="114300"/>
                </a:lnTo>
                <a:lnTo>
                  <a:pt x="107282" y="72390"/>
                </a:lnTo>
                <a:lnTo>
                  <a:pt x="104218" y="67310"/>
                </a:lnTo>
                <a:lnTo>
                  <a:pt x="104485" y="62230"/>
                </a:lnTo>
                <a:lnTo>
                  <a:pt x="107961" y="57150"/>
                </a:lnTo>
                <a:lnTo>
                  <a:pt x="114522" y="54610"/>
                </a:lnTo>
                <a:lnTo>
                  <a:pt x="114303" y="54610"/>
                </a:lnTo>
                <a:lnTo>
                  <a:pt x="114303" y="53340"/>
                </a:lnTo>
                <a:lnTo>
                  <a:pt x="118033" y="52070"/>
                </a:lnTo>
                <a:lnTo>
                  <a:pt x="121104" y="50800"/>
                </a:lnTo>
                <a:lnTo>
                  <a:pt x="467963" y="50800"/>
                </a:lnTo>
                <a:lnTo>
                  <a:pt x="475642" y="52070"/>
                </a:lnTo>
                <a:lnTo>
                  <a:pt x="554075" y="52070"/>
                </a:lnTo>
                <a:lnTo>
                  <a:pt x="554623" y="53340"/>
                </a:lnTo>
                <a:lnTo>
                  <a:pt x="563399" y="53340"/>
                </a:lnTo>
                <a:lnTo>
                  <a:pt x="567787" y="58420"/>
                </a:lnTo>
                <a:lnTo>
                  <a:pt x="570858" y="63500"/>
                </a:lnTo>
                <a:lnTo>
                  <a:pt x="570419" y="66040"/>
                </a:lnTo>
                <a:lnTo>
                  <a:pt x="570419" y="68580"/>
                </a:lnTo>
                <a:lnTo>
                  <a:pt x="570639" y="71120"/>
                </a:lnTo>
                <a:lnTo>
                  <a:pt x="571516" y="74930"/>
                </a:lnTo>
                <a:lnTo>
                  <a:pt x="574149" y="82550"/>
                </a:lnTo>
                <a:lnTo>
                  <a:pt x="574368" y="82550"/>
                </a:lnTo>
                <a:lnTo>
                  <a:pt x="571516" y="88900"/>
                </a:lnTo>
                <a:lnTo>
                  <a:pt x="118033" y="88900"/>
                </a:lnTo>
                <a:lnTo>
                  <a:pt x="116570" y="91440"/>
                </a:lnTo>
                <a:lnTo>
                  <a:pt x="108379" y="91440"/>
                </a:lnTo>
                <a:lnTo>
                  <a:pt x="81175" y="116840"/>
                </a:lnTo>
                <a:lnTo>
                  <a:pt x="82491" y="119380"/>
                </a:lnTo>
                <a:lnTo>
                  <a:pt x="581931" y="119380"/>
                </a:lnTo>
                <a:lnTo>
                  <a:pt x="584330" y="124460"/>
                </a:lnTo>
                <a:lnTo>
                  <a:pt x="587806" y="130810"/>
                </a:lnTo>
                <a:lnTo>
                  <a:pt x="591529" y="138430"/>
                </a:lnTo>
                <a:lnTo>
                  <a:pt x="595869" y="144780"/>
                </a:lnTo>
                <a:lnTo>
                  <a:pt x="600037" y="151130"/>
                </a:lnTo>
                <a:lnTo>
                  <a:pt x="602012" y="157480"/>
                </a:lnTo>
                <a:lnTo>
                  <a:pt x="602835" y="158750"/>
                </a:lnTo>
                <a:lnTo>
                  <a:pt x="60552" y="158750"/>
                </a:lnTo>
                <a:lnTo>
                  <a:pt x="55945" y="168910"/>
                </a:lnTo>
                <a:lnTo>
                  <a:pt x="62088" y="170180"/>
                </a:lnTo>
                <a:lnTo>
                  <a:pt x="609457" y="170180"/>
                </a:lnTo>
                <a:lnTo>
                  <a:pt x="613365" y="179070"/>
                </a:lnTo>
                <a:lnTo>
                  <a:pt x="616416" y="185420"/>
                </a:lnTo>
                <a:close/>
              </a:path>
              <a:path w="628015" h="455929">
                <a:moveTo>
                  <a:pt x="576233" y="97790"/>
                </a:moveTo>
                <a:lnTo>
                  <a:pt x="119130" y="97790"/>
                </a:lnTo>
                <a:lnTo>
                  <a:pt x="119130" y="90170"/>
                </a:lnTo>
                <a:lnTo>
                  <a:pt x="118033" y="88900"/>
                </a:lnTo>
                <a:lnTo>
                  <a:pt x="571516" y="88900"/>
                </a:lnTo>
                <a:lnTo>
                  <a:pt x="576562" y="93980"/>
                </a:lnTo>
                <a:lnTo>
                  <a:pt x="576233" y="97790"/>
                </a:lnTo>
                <a:close/>
              </a:path>
              <a:path w="628015" h="455929">
                <a:moveTo>
                  <a:pt x="581931" y="119380"/>
                </a:moveTo>
                <a:lnTo>
                  <a:pt x="82491" y="119380"/>
                </a:lnTo>
                <a:lnTo>
                  <a:pt x="88415" y="115570"/>
                </a:lnTo>
                <a:lnTo>
                  <a:pt x="93241" y="113030"/>
                </a:lnTo>
                <a:lnTo>
                  <a:pt x="97848" y="109220"/>
                </a:lnTo>
                <a:lnTo>
                  <a:pt x="102675" y="106680"/>
                </a:lnTo>
                <a:lnTo>
                  <a:pt x="109476" y="104140"/>
                </a:lnTo>
                <a:lnTo>
                  <a:pt x="111231" y="99060"/>
                </a:lnTo>
                <a:lnTo>
                  <a:pt x="108379" y="91440"/>
                </a:lnTo>
                <a:lnTo>
                  <a:pt x="116570" y="91440"/>
                </a:lnTo>
                <a:lnTo>
                  <a:pt x="115839" y="92710"/>
                </a:lnTo>
                <a:lnTo>
                  <a:pt x="115180" y="95250"/>
                </a:lnTo>
                <a:lnTo>
                  <a:pt x="114961" y="95250"/>
                </a:lnTo>
                <a:lnTo>
                  <a:pt x="117374" y="96520"/>
                </a:lnTo>
                <a:lnTo>
                  <a:pt x="119130" y="97790"/>
                </a:lnTo>
                <a:lnTo>
                  <a:pt x="576233" y="97790"/>
                </a:lnTo>
                <a:lnTo>
                  <a:pt x="576124" y="99060"/>
                </a:lnTo>
                <a:lnTo>
                  <a:pt x="575465" y="101600"/>
                </a:lnTo>
                <a:lnTo>
                  <a:pt x="574588" y="102870"/>
                </a:lnTo>
                <a:lnTo>
                  <a:pt x="573491" y="105410"/>
                </a:lnTo>
                <a:lnTo>
                  <a:pt x="573930" y="106680"/>
                </a:lnTo>
                <a:lnTo>
                  <a:pt x="575685" y="109220"/>
                </a:lnTo>
                <a:lnTo>
                  <a:pt x="575575" y="113030"/>
                </a:lnTo>
                <a:lnTo>
                  <a:pt x="575465" y="115570"/>
                </a:lnTo>
                <a:lnTo>
                  <a:pt x="578537" y="116840"/>
                </a:lnTo>
                <a:lnTo>
                  <a:pt x="580731" y="116840"/>
                </a:lnTo>
                <a:lnTo>
                  <a:pt x="581931" y="119380"/>
                </a:lnTo>
                <a:close/>
              </a:path>
              <a:path w="628015" h="455929">
                <a:moveTo>
                  <a:pt x="609457" y="170180"/>
                </a:moveTo>
                <a:lnTo>
                  <a:pt x="62088" y="170180"/>
                </a:lnTo>
                <a:lnTo>
                  <a:pt x="62746" y="168910"/>
                </a:lnTo>
                <a:lnTo>
                  <a:pt x="62088" y="160020"/>
                </a:lnTo>
                <a:lnTo>
                  <a:pt x="60552" y="158750"/>
                </a:lnTo>
                <a:lnTo>
                  <a:pt x="602835" y="158750"/>
                </a:lnTo>
                <a:lnTo>
                  <a:pt x="605303" y="162560"/>
                </a:lnTo>
                <a:lnTo>
                  <a:pt x="609457" y="170180"/>
                </a:lnTo>
                <a:close/>
              </a:path>
              <a:path w="628015" h="455929">
                <a:moveTo>
                  <a:pt x="626803" y="218440"/>
                </a:moveTo>
                <a:lnTo>
                  <a:pt x="7239" y="218440"/>
                </a:lnTo>
                <a:lnTo>
                  <a:pt x="10092" y="212090"/>
                </a:lnTo>
                <a:lnTo>
                  <a:pt x="1974" y="208280"/>
                </a:lnTo>
                <a:lnTo>
                  <a:pt x="5484" y="207010"/>
                </a:lnTo>
                <a:lnTo>
                  <a:pt x="877" y="204470"/>
                </a:lnTo>
                <a:lnTo>
                  <a:pt x="0" y="198120"/>
                </a:lnTo>
                <a:lnTo>
                  <a:pt x="3949" y="193040"/>
                </a:lnTo>
                <a:lnTo>
                  <a:pt x="4607" y="191770"/>
                </a:lnTo>
                <a:lnTo>
                  <a:pt x="5265" y="191770"/>
                </a:lnTo>
                <a:lnTo>
                  <a:pt x="7020" y="190500"/>
                </a:lnTo>
                <a:lnTo>
                  <a:pt x="8336" y="187960"/>
                </a:lnTo>
                <a:lnTo>
                  <a:pt x="11408" y="185420"/>
                </a:lnTo>
                <a:lnTo>
                  <a:pt x="12724" y="182880"/>
                </a:lnTo>
                <a:lnTo>
                  <a:pt x="16673" y="185420"/>
                </a:lnTo>
                <a:lnTo>
                  <a:pt x="616416" y="185420"/>
                </a:lnTo>
                <a:lnTo>
                  <a:pt x="617026" y="186690"/>
                </a:lnTo>
                <a:lnTo>
                  <a:pt x="620441" y="194310"/>
                </a:lnTo>
                <a:lnTo>
                  <a:pt x="623512" y="201930"/>
                </a:lnTo>
                <a:lnTo>
                  <a:pt x="624609" y="209550"/>
                </a:lnTo>
                <a:lnTo>
                  <a:pt x="626364" y="217170"/>
                </a:lnTo>
                <a:lnTo>
                  <a:pt x="626803" y="218440"/>
                </a:lnTo>
                <a:close/>
              </a:path>
              <a:path w="628015" h="455929">
                <a:moveTo>
                  <a:pt x="8775" y="231140"/>
                </a:moveTo>
                <a:lnTo>
                  <a:pt x="7020" y="228600"/>
                </a:lnTo>
                <a:lnTo>
                  <a:pt x="6581" y="227330"/>
                </a:lnTo>
                <a:lnTo>
                  <a:pt x="5046" y="226060"/>
                </a:lnTo>
                <a:lnTo>
                  <a:pt x="3949" y="223520"/>
                </a:lnTo>
                <a:lnTo>
                  <a:pt x="3071" y="220980"/>
                </a:lnTo>
                <a:lnTo>
                  <a:pt x="2632" y="218440"/>
                </a:lnTo>
                <a:lnTo>
                  <a:pt x="2413" y="215900"/>
                </a:lnTo>
                <a:lnTo>
                  <a:pt x="2632" y="213360"/>
                </a:lnTo>
                <a:lnTo>
                  <a:pt x="3949" y="213360"/>
                </a:lnTo>
                <a:lnTo>
                  <a:pt x="7239" y="218440"/>
                </a:lnTo>
                <a:lnTo>
                  <a:pt x="626803" y="218440"/>
                </a:lnTo>
                <a:lnTo>
                  <a:pt x="627461" y="222250"/>
                </a:lnTo>
                <a:lnTo>
                  <a:pt x="624829" y="223520"/>
                </a:lnTo>
                <a:lnTo>
                  <a:pt x="623732" y="224790"/>
                </a:lnTo>
                <a:lnTo>
                  <a:pt x="624755" y="227330"/>
                </a:lnTo>
                <a:lnTo>
                  <a:pt x="13602" y="227330"/>
                </a:lnTo>
                <a:lnTo>
                  <a:pt x="8775" y="231140"/>
                </a:lnTo>
                <a:close/>
              </a:path>
              <a:path w="628015" h="455929">
                <a:moveTo>
                  <a:pt x="23548" y="232410"/>
                </a:moveTo>
                <a:lnTo>
                  <a:pt x="17990" y="232410"/>
                </a:lnTo>
                <a:lnTo>
                  <a:pt x="16454" y="227330"/>
                </a:lnTo>
                <a:lnTo>
                  <a:pt x="25449" y="227330"/>
                </a:lnTo>
                <a:lnTo>
                  <a:pt x="23548" y="232410"/>
                </a:lnTo>
                <a:close/>
              </a:path>
              <a:path w="628015" h="455929">
                <a:moveTo>
                  <a:pt x="26765" y="300990"/>
                </a:moveTo>
                <a:lnTo>
                  <a:pt x="26765" y="298450"/>
                </a:lnTo>
                <a:lnTo>
                  <a:pt x="26985" y="298450"/>
                </a:lnTo>
                <a:lnTo>
                  <a:pt x="26985" y="297180"/>
                </a:lnTo>
                <a:lnTo>
                  <a:pt x="27204" y="293370"/>
                </a:lnTo>
                <a:lnTo>
                  <a:pt x="30934" y="292100"/>
                </a:lnTo>
                <a:lnTo>
                  <a:pt x="31811" y="292100"/>
                </a:lnTo>
                <a:lnTo>
                  <a:pt x="32031" y="290830"/>
                </a:lnTo>
                <a:lnTo>
                  <a:pt x="32689" y="289560"/>
                </a:lnTo>
                <a:lnTo>
                  <a:pt x="39710" y="281940"/>
                </a:lnTo>
                <a:lnTo>
                  <a:pt x="44317" y="276860"/>
                </a:lnTo>
                <a:lnTo>
                  <a:pt x="41026" y="265430"/>
                </a:lnTo>
                <a:lnTo>
                  <a:pt x="16015" y="259080"/>
                </a:lnTo>
                <a:lnTo>
                  <a:pt x="25449" y="252730"/>
                </a:lnTo>
                <a:lnTo>
                  <a:pt x="22378" y="248920"/>
                </a:lnTo>
                <a:lnTo>
                  <a:pt x="18867" y="246380"/>
                </a:lnTo>
                <a:lnTo>
                  <a:pt x="24571" y="241300"/>
                </a:lnTo>
                <a:lnTo>
                  <a:pt x="26985" y="238760"/>
                </a:lnTo>
                <a:lnTo>
                  <a:pt x="27862" y="233680"/>
                </a:lnTo>
                <a:lnTo>
                  <a:pt x="25449" y="227330"/>
                </a:lnTo>
                <a:lnTo>
                  <a:pt x="624755" y="227330"/>
                </a:lnTo>
                <a:lnTo>
                  <a:pt x="625267" y="228600"/>
                </a:lnTo>
                <a:lnTo>
                  <a:pt x="626803" y="233680"/>
                </a:lnTo>
                <a:lnTo>
                  <a:pt x="627022" y="238760"/>
                </a:lnTo>
                <a:lnTo>
                  <a:pt x="626145" y="243840"/>
                </a:lnTo>
                <a:lnTo>
                  <a:pt x="624942" y="250190"/>
                </a:lnTo>
                <a:lnTo>
                  <a:pt x="623430" y="256540"/>
                </a:lnTo>
                <a:lnTo>
                  <a:pt x="621795" y="262890"/>
                </a:lnTo>
                <a:lnTo>
                  <a:pt x="620221" y="269240"/>
                </a:lnTo>
                <a:lnTo>
                  <a:pt x="619783" y="271780"/>
                </a:lnTo>
                <a:lnTo>
                  <a:pt x="619783" y="273050"/>
                </a:lnTo>
                <a:lnTo>
                  <a:pt x="620002" y="274320"/>
                </a:lnTo>
                <a:lnTo>
                  <a:pt x="619783" y="276860"/>
                </a:lnTo>
                <a:lnTo>
                  <a:pt x="619344" y="278130"/>
                </a:lnTo>
                <a:lnTo>
                  <a:pt x="615820" y="284480"/>
                </a:lnTo>
                <a:lnTo>
                  <a:pt x="608607" y="297180"/>
                </a:lnTo>
                <a:lnTo>
                  <a:pt x="607198" y="299720"/>
                </a:lnTo>
                <a:lnTo>
                  <a:pt x="28301" y="299720"/>
                </a:lnTo>
                <a:lnTo>
                  <a:pt x="26765" y="300990"/>
                </a:lnTo>
                <a:close/>
              </a:path>
              <a:path w="628015" h="455929">
                <a:moveTo>
                  <a:pt x="23072" y="233680"/>
                </a:moveTo>
                <a:lnTo>
                  <a:pt x="11189" y="233680"/>
                </a:lnTo>
                <a:lnTo>
                  <a:pt x="14699" y="229870"/>
                </a:lnTo>
                <a:lnTo>
                  <a:pt x="17990" y="232410"/>
                </a:lnTo>
                <a:lnTo>
                  <a:pt x="23548" y="232410"/>
                </a:lnTo>
                <a:lnTo>
                  <a:pt x="23072" y="233680"/>
                </a:lnTo>
                <a:close/>
              </a:path>
              <a:path w="628015" h="455929">
                <a:moveTo>
                  <a:pt x="19745" y="242570"/>
                </a:moveTo>
                <a:lnTo>
                  <a:pt x="3071" y="233680"/>
                </a:lnTo>
                <a:lnTo>
                  <a:pt x="8556" y="231140"/>
                </a:lnTo>
                <a:lnTo>
                  <a:pt x="11189" y="233680"/>
                </a:lnTo>
                <a:lnTo>
                  <a:pt x="23072" y="233680"/>
                </a:lnTo>
                <a:lnTo>
                  <a:pt x="19745" y="242570"/>
                </a:lnTo>
                <a:close/>
              </a:path>
              <a:path w="628015" h="455929">
                <a:moveTo>
                  <a:pt x="32250" y="326390"/>
                </a:moveTo>
                <a:lnTo>
                  <a:pt x="37296" y="323850"/>
                </a:lnTo>
                <a:lnTo>
                  <a:pt x="34444" y="318770"/>
                </a:lnTo>
                <a:lnTo>
                  <a:pt x="35760" y="316230"/>
                </a:lnTo>
                <a:lnTo>
                  <a:pt x="37954" y="309880"/>
                </a:lnTo>
                <a:lnTo>
                  <a:pt x="35760" y="302260"/>
                </a:lnTo>
                <a:lnTo>
                  <a:pt x="31592" y="299720"/>
                </a:lnTo>
                <a:lnTo>
                  <a:pt x="607198" y="299720"/>
                </a:lnTo>
                <a:lnTo>
                  <a:pt x="605083" y="303530"/>
                </a:lnTo>
                <a:lnTo>
                  <a:pt x="603986" y="306070"/>
                </a:lnTo>
                <a:lnTo>
                  <a:pt x="602889" y="307340"/>
                </a:lnTo>
                <a:lnTo>
                  <a:pt x="601573" y="309880"/>
                </a:lnTo>
                <a:lnTo>
                  <a:pt x="589493" y="325120"/>
                </a:lnTo>
                <a:lnTo>
                  <a:pt x="36199" y="325120"/>
                </a:lnTo>
                <a:lnTo>
                  <a:pt x="32250" y="326390"/>
                </a:lnTo>
                <a:close/>
              </a:path>
              <a:path w="628015" h="455929">
                <a:moveTo>
                  <a:pt x="30276" y="314960"/>
                </a:moveTo>
                <a:lnTo>
                  <a:pt x="25668" y="314960"/>
                </a:lnTo>
                <a:lnTo>
                  <a:pt x="22158" y="306070"/>
                </a:lnTo>
                <a:lnTo>
                  <a:pt x="22378" y="304800"/>
                </a:lnTo>
                <a:lnTo>
                  <a:pt x="23694" y="302260"/>
                </a:lnTo>
                <a:lnTo>
                  <a:pt x="24133" y="300990"/>
                </a:lnTo>
                <a:lnTo>
                  <a:pt x="26327" y="300990"/>
                </a:lnTo>
                <a:lnTo>
                  <a:pt x="25668" y="302260"/>
                </a:lnTo>
                <a:lnTo>
                  <a:pt x="25888" y="303530"/>
                </a:lnTo>
                <a:lnTo>
                  <a:pt x="27643" y="306070"/>
                </a:lnTo>
                <a:lnTo>
                  <a:pt x="28740" y="307340"/>
                </a:lnTo>
                <a:lnTo>
                  <a:pt x="25010" y="309880"/>
                </a:lnTo>
                <a:lnTo>
                  <a:pt x="30276" y="314960"/>
                </a:lnTo>
                <a:close/>
              </a:path>
              <a:path w="628015" h="455929">
                <a:moveTo>
                  <a:pt x="71082" y="363220"/>
                </a:moveTo>
                <a:lnTo>
                  <a:pt x="61210" y="363220"/>
                </a:lnTo>
                <a:lnTo>
                  <a:pt x="59674" y="361950"/>
                </a:lnTo>
                <a:lnTo>
                  <a:pt x="55505" y="360680"/>
                </a:lnTo>
                <a:lnTo>
                  <a:pt x="47169" y="356870"/>
                </a:lnTo>
                <a:lnTo>
                  <a:pt x="46510" y="356870"/>
                </a:lnTo>
                <a:lnTo>
                  <a:pt x="46510" y="355600"/>
                </a:lnTo>
                <a:lnTo>
                  <a:pt x="48924" y="349250"/>
                </a:lnTo>
                <a:lnTo>
                  <a:pt x="43000" y="345440"/>
                </a:lnTo>
                <a:lnTo>
                  <a:pt x="41684" y="340360"/>
                </a:lnTo>
                <a:lnTo>
                  <a:pt x="41903" y="337820"/>
                </a:lnTo>
                <a:lnTo>
                  <a:pt x="43000" y="334010"/>
                </a:lnTo>
                <a:lnTo>
                  <a:pt x="41903" y="331470"/>
                </a:lnTo>
                <a:lnTo>
                  <a:pt x="40148" y="327660"/>
                </a:lnTo>
                <a:lnTo>
                  <a:pt x="36199" y="325120"/>
                </a:lnTo>
                <a:lnTo>
                  <a:pt x="589493" y="325120"/>
                </a:lnTo>
                <a:lnTo>
                  <a:pt x="584460" y="331470"/>
                </a:lnTo>
                <a:lnTo>
                  <a:pt x="580511" y="336550"/>
                </a:lnTo>
                <a:lnTo>
                  <a:pt x="571736" y="346710"/>
                </a:lnTo>
                <a:lnTo>
                  <a:pt x="566690" y="350520"/>
                </a:lnTo>
                <a:lnTo>
                  <a:pt x="561644" y="355600"/>
                </a:lnTo>
                <a:lnTo>
                  <a:pt x="557987" y="358140"/>
                </a:lnTo>
                <a:lnTo>
                  <a:pt x="84685" y="358140"/>
                </a:lnTo>
                <a:lnTo>
                  <a:pt x="80077" y="359410"/>
                </a:lnTo>
                <a:lnTo>
                  <a:pt x="75690" y="361950"/>
                </a:lnTo>
                <a:lnTo>
                  <a:pt x="71082" y="363220"/>
                </a:lnTo>
                <a:close/>
              </a:path>
              <a:path w="628015" h="455929">
                <a:moveTo>
                  <a:pt x="94557" y="383540"/>
                </a:moveTo>
                <a:lnTo>
                  <a:pt x="94777" y="379730"/>
                </a:lnTo>
                <a:lnTo>
                  <a:pt x="95874" y="375920"/>
                </a:lnTo>
                <a:lnTo>
                  <a:pt x="92583" y="369570"/>
                </a:lnTo>
                <a:lnTo>
                  <a:pt x="93241" y="361950"/>
                </a:lnTo>
                <a:lnTo>
                  <a:pt x="85343" y="361950"/>
                </a:lnTo>
                <a:lnTo>
                  <a:pt x="85123" y="359410"/>
                </a:lnTo>
                <a:lnTo>
                  <a:pt x="84685" y="358140"/>
                </a:lnTo>
                <a:lnTo>
                  <a:pt x="557987" y="358140"/>
                </a:lnTo>
                <a:lnTo>
                  <a:pt x="556159" y="359410"/>
                </a:lnTo>
                <a:lnTo>
                  <a:pt x="547362" y="367030"/>
                </a:lnTo>
                <a:lnTo>
                  <a:pt x="538607" y="373380"/>
                </a:lnTo>
                <a:lnTo>
                  <a:pt x="531174" y="379730"/>
                </a:lnTo>
                <a:lnTo>
                  <a:pt x="101139" y="379730"/>
                </a:lnTo>
                <a:lnTo>
                  <a:pt x="94557" y="383540"/>
                </a:lnTo>
                <a:close/>
              </a:path>
              <a:path w="628015" h="455929">
                <a:moveTo>
                  <a:pt x="106843" y="403860"/>
                </a:moveTo>
                <a:lnTo>
                  <a:pt x="100920" y="398780"/>
                </a:lnTo>
                <a:lnTo>
                  <a:pt x="100042" y="398780"/>
                </a:lnTo>
                <a:lnTo>
                  <a:pt x="99823" y="396240"/>
                </a:lnTo>
                <a:lnTo>
                  <a:pt x="99165" y="394970"/>
                </a:lnTo>
                <a:lnTo>
                  <a:pt x="96532" y="391160"/>
                </a:lnTo>
                <a:lnTo>
                  <a:pt x="102236" y="381000"/>
                </a:lnTo>
                <a:lnTo>
                  <a:pt x="101139" y="379730"/>
                </a:lnTo>
                <a:lnTo>
                  <a:pt x="531174" y="379730"/>
                </a:lnTo>
                <a:lnTo>
                  <a:pt x="529688" y="381000"/>
                </a:lnTo>
                <a:lnTo>
                  <a:pt x="520398" y="387350"/>
                </a:lnTo>
                <a:lnTo>
                  <a:pt x="510110" y="393700"/>
                </a:lnTo>
                <a:lnTo>
                  <a:pt x="496968" y="400050"/>
                </a:lnTo>
                <a:lnTo>
                  <a:pt x="157084" y="400050"/>
                </a:lnTo>
                <a:lnTo>
                  <a:pt x="156646" y="401320"/>
                </a:lnTo>
                <a:lnTo>
                  <a:pt x="131415" y="401320"/>
                </a:lnTo>
                <a:lnTo>
                  <a:pt x="125492" y="402590"/>
                </a:lnTo>
                <a:lnTo>
                  <a:pt x="120007" y="402590"/>
                </a:lnTo>
                <a:lnTo>
                  <a:pt x="106843" y="403860"/>
                </a:lnTo>
                <a:close/>
              </a:path>
              <a:path w="628015" h="455929">
                <a:moveTo>
                  <a:pt x="468727" y="412750"/>
                </a:moveTo>
                <a:lnTo>
                  <a:pt x="177049" y="412750"/>
                </a:lnTo>
                <a:lnTo>
                  <a:pt x="176830" y="411480"/>
                </a:lnTo>
                <a:lnTo>
                  <a:pt x="176830" y="408940"/>
                </a:lnTo>
                <a:lnTo>
                  <a:pt x="176391" y="408940"/>
                </a:lnTo>
                <a:lnTo>
                  <a:pt x="172442" y="407670"/>
                </a:lnTo>
                <a:lnTo>
                  <a:pt x="172003" y="405130"/>
                </a:lnTo>
                <a:lnTo>
                  <a:pt x="171564" y="401320"/>
                </a:lnTo>
                <a:lnTo>
                  <a:pt x="157084" y="400050"/>
                </a:lnTo>
                <a:lnTo>
                  <a:pt x="496968" y="400050"/>
                </a:lnTo>
                <a:lnTo>
                  <a:pt x="478055" y="408940"/>
                </a:lnTo>
                <a:lnTo>
                  <a:pt x="468727" y="412750"/>
                </a:lnTo>
                <a:close/>
              </a:path>
              <a:path w="628015" h="455929">
                <a:moveTo>
                  <a:pt x="189774" y="439420"/>
                </a:moveTo>
                <a:lnTo>
                  <a:pt x="186263" y="435610"/>
                </a:lnTo>
                <a:lnTo>
                  <a:pt x="181875" y="431800"/>
                </a:lnTo>
                <a:lnTo>
                  <a:pt x="176610" y="429260"/>
                </a:lnTo>
                <a:lnTo>
                  <a:pt x="170467" y="425450"/>
                </a:lnTo>
                <a:lnTo>
                  <a:pt x="164763" y="422910"/>
                </a:lnTo>
                <a:lnTo>
                  <a:pt x="150777" y="414020"/>
                </a:lnTo>
                <a:lnTo>
                  <a:pt x="143845" y="410210"/>
                </a:lnTo>
                <a:lnTo>
                  <a:pt x="137119" y="405130"/>
                </a:lnTo>
                <a:lnTo>
                  <a:pt x="131415" y="401320"/>
                </a:lnTo>
                <a:lnTo>
                  <a:pt x="156646" y="401320"/>
                </a:lnTo>
                <a:lnTo>
                  <a:pt x="156207" y="402590"/>
                </a:lnTo>
                <a:lnTo>
                  <a:pt x="175513" y="412750"/>
                </a:lnTo>
                <a:lnTo>
                  <a:pt x="468727" y="412750"/>
                </a:lnTo>
                <a:lnTo>
                  <a:pt x="446819" y="421640"/>
                </a:lnTo>
                <a:lnTo>
                  <a:pt x="277970" y="421640"/>
                </a:lnTo>
                <a:lnTo>
                  <a:pt x="276214" y="424180"/>
                </a:lnTo>
                <a:lnTo>
                  <a:pt x="274130" y="426720"/>
                </a:lnTo>
                <a:lnTo>
                  <a:pt x="260418" y="426720"/>
                </a:lnTo>
                <a:lnTo>
                  <a:pt x="247693" y="430530"/>
                </a:lnTo>
                <a:lnTo>
                  <a:pt x="241550" y="433070"/>
                </a:lnTo>
                <a:lnTo>
                  <a:pt x="247529" y="435610"/>
                </a:lnTo>
                <a:lnTo>
                  <a:pt x="253891" y="436880"/>
                </a:lnTo>
                <a:lnTo>
                  <a:pt x="195697" y="436880"/>
                </a:lnTo>
                <a:lnTo>
                  <a:pt x="189774" y="439420"/>
                </a:lnTo>
                <a:close/>
              </a:path>
              <a:path w="628015" h="455929">
                <a:moveTo>
                  <a:pt x="398279" y="438150"/>
                </a:moveTo>
                <a:lnTo>
                  <a:pt x="275364" y="438150"/>
                </a:lnTo>
                <a:lnTo>
                  <a:pt x="288500" y="436880"/>
                </a:lnTo>
                <a:lnTo>
                  <a:pt x="288939" y="434340"/>
                </a:lnTo>
                <a:lnTo>
                  <a:pt x="288939" y="433070"/>
                </a:lnTo>
                <a:lnTo>
                  <a:pt x="288720" y="431800"/>
                </a:lnTo>
                <a:lnTo>
                  <a:pt x="287623" y="431800"/>
                </a:lnTo>
                <a:lnTo>
                  <a:pt x="287184" y="430530"/>
                </a:lnTo>
                <a:lnTo>
                  <a:pt x="286087" y="426720"/>
                </a:lnTo>
                <a:lnTo>
                  <a:pt x="277970" y="421640"/>
                </a:lnTo>
                <a:lnTo>
                  <a:pt x="446819" y="421640"/>
                </a:lnTo>
                <a:lnTo>
                  <a:pt x="431006" y="426720"/>
                </a:lnTo>
                <a:lnTo>
                  <a:pt x="415089" y="433070"/>
                </a:lnTo>
                <a:lnTo>
                  <a:pt x="408398" y="434340"/>
                </a:lnTo>
                <a:lnTo>
                  <a:pt x="398279" y="438150"/>
                </a:lnTo>
                <a:close/>
              </a:path>
              <a:path w="628015" h="455929">
                <a:moveTo>
                  <a:pt x="272046" y="429260"/>
                </a:moveTo>
                <a:lnTo>
                  <a:pt x="267877" y="427990"/>
                </a:lnTo>
                <a:lnTo>
                  <a:pt x="263051" y="426720"/>
                </a:lnTo>
                <a:lnTo>
                  <a:pt x="274130" y="426720"/>
                </a:lnTo>
                <a:lnTo>
                  <a:pt x="272046" y="429260"/>
                </a:lnTo>
                <a:close/>
              </a:path>
              <a:path w="628015" h="455929">
                <a:moveTo>
                  <a:pt x="320531" y="455930"/>
                </a:moveTo>
                <a:lnTo>
                  <a:pt x="319434" y="452120"/>
                </a:lnTo>
                <a:lnTo>
                  <a:pt x="269194" y="452120"/>
                </a:lnTo>
                <a:lnTo>
                  <a:pt x="257514" y="449580"/>
                </a:lnTo>
                <a:lnTo>
                  <a:pt x="234238" y="447040"/>
                </a:lnTo>
                <a:lnTo>
                  <a:pt x="222682" y="444500"/>
                </a:lnTo>
                <a:lnTo>
                  <a:pt x="215004" y="443230"/>
                </a:lnTo>
                <a:lnTo>
                  <a:pt x="207764" y="440690"/>
                </a:lnTo>
                <a:lnTo>
                  <a:pt x="200304" y="438150"/>
                </a:lnTo>
                <a:lnTo>
                  <a:pt x="198769" y="436880"/>
                </a:lnTo>
                <a:lnTo>
                  <a:pt x="253891" y="436880"/>
                </a:lnTo>
                <a:lnTo>
                  <a:pt x="260254" y="438150"/>
                </a:lnTo>
                <a:lnTo>
                  <a:pt x="398279" y="438150"/>
                </a:lnTo>
                <a:lnTo>
                  <a:pt x="394851" y="439420"/>
                </a:lnTo>
                <a:lnTo>
                  <a:pt x="387665" y="440690"/>
                </a:lnTo>
                <a:lnTo>
                  <a:pt x="374420" y="443230"/>
                </a:lnTo>
                <a:lnTo>
                  <a:pt x="367889" y="445770"/>
                </a:lnTo>
                <a:lnTo>
                  <a:pt x="361338" y="447040"/>
                </a:lnTo>
                <a:lnTo>
                  <a:pt x="353879" y="447040"/>
                </a:lnTo>
                <a:lnTo>
                  <a:pt x="332961" y="450850"/>
                </a:lnTo>
                <a:lnTo>
                  <a:pt x="324042" y="453390"/>
                </a:lnTo>
                <a:lnTo>
                  <a:pt x="320531" y="455930"/>
                </a:lnTo>
                <a:close/>
              </a:path>
              <a:path w="628015" h="455929">
                <a:moveTo>
                  <a:pt x="357609" y="449580"/>
                </a:moveTo>
                <a:lnTo>
                  <a:pt x="356292" y="447040"/>
                </a:lnTo>
                <a:lnTo>
                  <a:pt x="361338" y="447040"/>
                </a:lnTo>
                <a:lnTo>
                  <a:pt x="359583" y="448310"/>
                </a:lnTo>
                <a:lnTo>
                  <a:pt x="357609" y="449580"/>
                </a:lnTo>
                <a:close/>
              </a:path>
            </a:pathLst>
          </a:custGeom>
          <a:solidFill>
            <a:srgbClr val="FF9D5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2682" y="7137359"/>
            <a:ext cx="826325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55">
                <a:solidFill>
                  <a:srgbClr val="916F4A"/>
                </a:solidFill>
                <a:latin typeface="Tahoma"/>
                <a:cs typeface="Tahoma"/>
              </a:rPr>
              <a:t>MSW</a:t>
            </a:r>
            <a:r>
              <a:rPr dirty="0" sz="8000" spc="-575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8000" spc="25">
                <a:solidFill>
                  <a:srgbClr val="916F4A"/>
                </a:solidFill>
                <a:latin typeface="Tahoma"/>
                <a:cs typeface="Tahoma"/>
              </a:rPr>
              <a:t>vs</a:t>
            </a:r>
            <a:r>
              <a:rPr dirty="0" sz="8000" spc="-575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8000" spc="320">
                <a:solidFill>
                  <a:srgbClr val="916F4A"/>
                </a:solidFill>
                <a:latin typeface="Tahoma"/>
                <a:cs typeface="Tahoma"/>
              </a:rPr>
              <a:t>MirageJS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8188" y="8632241"/>
            <a:ext cx="757174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15">
                <a:solidFill>
                  <a:srgbClr val="916F4A"/>
                </a:solidFill>
                <a:latin typeface="Microsoft Sans Serif"/>
                <a:cs typeface="Microsoft Sans Serif"/>
              </a:rPr>
              <a:t>Se</a:t>
            </a:r>
            <a:r>
              <a:rPr dirty="0" sz="2000" spc="15">
                <a:solidFill>
                  <a:srgbClr val="916F4A"/>
                </a:solidFill>
                <a:latin typeface="Tahoma"/>
                <a:cs typeface="Tahoma"/>
              </a:rPr>
              <a:t>rv</a:t>
            </a:r>
            <a:r>
              <a:rPr dirty="0" sz="2100" spc="15">
                <a:solidFill>
                  <a:srgbClr val="916F4A"/>
                </a:solidFill>
                <a:latin typeface="Microsoft Sans Serif"/>
                <a:cs typeface="Microsoft Sans Serif"/>
              </a:rPr>
              <a:t>ice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95">
                <a:solidFill>
                  <a:srgbClr val="916F4A"/>
                </a:solidFill>
                <a:latin typeface="Tahoma"/>
                <a:cs typeface="Tahoma"/>
              </a:rPr>
              <a:t>w</a:t>
            </a:r>
            <a:r>
              <a:rPr dirty="0" sz="2100" spc="95">
                <a:solidFill>
                  <a:srgbClr val="916F4A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9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95">
                <a:solidFill>
                  <a:srgbClr val="916F4A"/>
                </a:solidFill>
                <a:latin typeface="Microsoft Sans Serif"/>
                <a:cs typeface="Microsoft Sans Serif"/>
              </a:rPr>
              <a:t>ke</a:t>
            </a:r>
            <a:r>
              <a:rPr dirty="0" sz="2000" spc="95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000" spc="-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916F4A"/>
                </a:solidFill>
                <a:latin typeface="Tahoma"/>
                <a:cs typeface="Tahoma"/>
              </a:rPr>
              <a:t>vs</a:t>
            </a:r>
            <a:r>
              <a:rPr dirty="0" sz="2000" spc="-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916F4A"/>
                </a:solidFill>
                <a:latin typeface="Tahoma"/>
                <a:cs typeface="Tahoma"/>
              </a:rPr>
              <a:t>r</a:t>
            </a:r>
            <a:r>
              <a:rPr dirty="0" sz="2100" spc="40">
                <a:solidFill>
                  <a:srgbClr val="916F4A"/>
                </a:solidFill>
                <a:latin typeface="Microsoft Sans Serif"/>
                <a:cs typeface="Microsoft Sans Serif"/>
              </a:rPr>
              <a:t>eplace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30">
                <a:solidFill>
                  <a:srgbClr val="916F4A"/>
                </a:solidFill>
                <a:latin typeface="Microsoft Sans Serif"/>
                <a:cs typeface="Microsoft Sans Serif"/>
              </a:rPr>
              <a:t>na</a:t>
            </a:r>
            <a:r>
              <a:rPr dirty="0" sz="2000" spc="3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30">
                <a:solidFill>
                  <a:srgbClr val="916F4A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30">
                <a:solidFill>
                  <a:srgbClr val="916F4A"/>
                </a:solidFill>
                <a:latin typeface="Tahoma"/>
                <a:cs typeface="Tahoma"/>
              </a:rPr>
              <a:t>v</a:t>
            </a:r>
            <a:r>
              <a:rPr dirty="0" sz="2100" spc="3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XMLH</a:t>
            </a:r>
            <a:r>
              <a:rPr dirty="0" sz="2000" spc="45">
                <a:solidFill>
                  <a:srgbClr val="916F4A"/>
                </a:solidFill>
                <a:latin typeface="Tahoma"/>
                <a:cs typeface="Tahoma"/>
              </a:rPr>
              <a:t>tt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pReq</a:t>
            </a:r>
            <a:r>
              <a:rPr dirty="0" sz="2000" spc="45">
                <a:solidFill>
                  <a:srgbClr val="916F4A"/>
                </a:solidFill>
                <a:latin typeface="Tahoma"/>
                <a:cs typeface="Tahoma"/>
              </a:rPr>
              <a:t>u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45">
                <a:solidFill>
                  <a:srgbClr val="916F4A"/>
                </a:solidFill>
                <a:latin typeface="Tahoma"/>
                <a:cs typeface="Tahoma"/>
              </a:rPr>
              <a:t>st</a:t>
            </a:r>
            <a:r>
              <a:rPr dirty="0" sz="2000" spc="-1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916F4A"/>
                </a:solidFill>
                <a:latin typeface="Microsoft Sans Serif"/>
                <a:cs typeface="Microsoft Sans Serif"/>
              </a:rPr>
              <a:t>and</a:t>
            </a:r>
            <a:r>
              <a:rPr dirty="0" sz="2100" spc="5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40">
                <a:solidFill>
                  <a:srgbClr val="916F4A"/>
                </a:solidFill>
                <a:latin typeface="Microsoft Sans Serif"/>
                <a:cs typeface="Microsoft Sans Serif"/>
              </a:rPr>
              <a:t>Fe</a:t>
            </a:r>
            <a:r>
              <a:rPr dirty="0" sz="2000" spc="40">
                <a:solidFill>
                  <a:srgbClr val="916F4A"/>
                </a:solidFill>
                <a:latin typeface="Tahoma"/>
                <a:cs typeface="Tahoma"/>
              </a:rPr>
              <a:t>t</a:t>
            </a:r>
            <a:r>
              <a:rPr dirty="0" sz="2100" spc="40">
                <a:solidFill>
                  <a:srgbClr val="916F4A"/>
                </a:solidFill>
                <a:latin typeface="Microsoft Sans Serif"/>
                <a:cs typeface="Microsoft Sans Serif"/>
              </a:rPr>
              <a:t>ch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6034" y="1030376"/>
            <a:ext cx="2444750" cy="2357120"/>
          </a:xfrm>
          <a:custGeom>
            <a:avLst/>
            <a:gdLst/>
            <a:ahLst/>
            <a:cxnLst/>
            <a:rect l="l" t="t" r="r" b="b"/>
            <a:pathLst>
              <a:path w="2444750" h="2357120">
                <a:moveTo>
                  <a:pt x="309613" y="2326912"/>
                </a:moveTo>
                <a:lnTo>
                  <a:pt x="268583" y="2320513"/>
                </a:lnTo>
                <a:lnTo>
                  <a:pt x="231343" y="2303417"/>
                </a:lnTo>
                <a:lnTo>
                  <a:pt x="196335" y="2276392"/>
                </a:lnTo>
                <a:lnTo>
                  <a:pt x="162003" y="2240203"/>
                </a:lnTo>
                <a:lnTo>
                  <a:pt x="130880" y="2203389"/>
                </a:lnTo>
                <a:lnTo>
                  <a:pt x="101650" y="2166231"/>
                </a:lnTo>
                <a:lnTo>
                  <a:pt x="75518" y="2126770"/>
                </a:lnTo>
                <a:lnTo>
                  <a:pt x="53689" y="2083050"/>
                </a:lnTo>
                <a:lnTo>
                  <a:pt x="38448" y="2042534"/>
                </a:lnTo>
                <a:lnTo>
                  <a:pt x="30435" y="2003400"/>
                </a:lnTo>
                <a:lnTo>
                  <a:pt x="35273" y="1964956"/>
                </a:lnTo>
                <a:lnTo>
                  <a:pt x="58584" y="1926512"/>
                </a:lnTo>
                <a:lnTo>
                  <a:pt x="87305" y="1886371"/>
                </a:lnTo>
                <a:lnTo>
                  <a:pt x="105138" y="1844127"/>
                </a:lnTo>
                <a:lnTo>
                  <a:pt x="114237" y="1800228"/>
                </a:lnTo>
                <a:lnTo>
                  <a:pt x="116753" y="1755127"/>
                </a:lnTo>
                <a:lnTo>
                  <a:pt x="114837" y="1709274"/>
                </a:lnTo>
                <a:lnTo>
                  <a:pt x="110641" y="1663121"/>
                </a:lnTo>
                <a:lnTo>
                  <a:pt x="106236" y="1616197"/>
                </a:lnTo>
                <a:lnTo>
                  <a:pt x="102025" y="1567619"/>
                </a:lnTo>
                <a:lnTo>
                  <a:pt x="97371" y="1518156"/>
                </a:lnTo>
                <a:lnTo>
                  <a:pt x="92445" y="1468718"/>
                </a:lnTo>
                <a:lnTo>
                  <a:pt x="87338" y="1419296"/>
                </a:lnTo>
                <a:lnTo>
                  <a:pt x="76943" y="1320455"/>
                </a:lnTo>
                <a:lnTo>
                  <a:pt x="71836" y="1271018"/>
                </a:lnTo>
                <a:lnTo>
                  <a:pt x="66910" y="1221555"/>
                </a:lnTo>
                <a:lnTo>
                  <a:pt x="62256" y="1172056"/>
                </a:lnTo>
                <a:lnTo>
                  <a:pt x="57849" y="1121181"/>
                </a:lnTo>
                <a:lnTo>
                  <a:pt x="53737" y="1070306"/>
                </a:lnTo>
                <a:lnTo>
                  <a:pt x="49810" y="1019431"/>
                </a:lnTo>
                <a:lnTo>
                  <a:pt x="45963" y="968556"/>
                </a:lnTo>
                <a:lnTo>
                  <a:pt x="42087" y="917681"/>
                </a:lnTo>
                <a:lnTo>
                  <a:pt x="38075" y="866806"/>
                </a:lnTo>
                <a:lnTo>
                  <a:pt x="33819" y="815931"/>
                </a:lnTo>
                <a:lnTo>
                  <a:pt x="29211" y="765056"/>
                </a:lnTo>
                <a:lnTo>
                  <a:pt x="19726" y="722391"/>
                </a:lnTo>
                <a:lnTo>
                  <a:pt x="12861" y="701174"/>
                </a:lnTo>
                <a:lnTo>
                  <a:pt x="6569" y="679727"/>
                </a:lnTo>
                <a:lnTo>
                  <a:pt x="0" y="631921"/>
                </a:lnTo>
                <a:lnTo>
                  <a:pt x="5210" y="587031"/>
                </a:lnTo>
                <a:lnTo>
                  <a:pt x="21026" y="546438"/>
                </a:lnTo>
                <a:lnTo>
                  <a:pt x="46278" y="511524"/>
                </a:lnTo>
                <a:lnTo>
                  <a:pt x="79790" y="483669"/>
                </a:lnTo>
                <a:lnTo>
                  <a:pt x="120391" y="464256"/>
                </a:lnTo>
                <a:lnTo>
                  <a:pt x="150423" y="449513"/>
                </a:lnTo>
                <a:lnTo>
                  <a:pt x="179366" y="428267"/>
                </a:lnTo>
                <a:lnTo>
                  <a:pt x="209112" y="403223"/>
                </a:lnTo>
                <a:lnTo>
                  <a:pt x="241555" y="377085"/>
                </a:lnTo>
                <a:lnTo>
                  <a:pt x="218062" y="363167"/>
                </a:lnTo>
                <a:lnTo>
                  <a:pt x="198643" y="352300"/>
                </a:lnTo>
                <a:lnTo>
                  <a:pt x="182780" y="342468"/>
                </a:lnTo>
                <a:lnTo>
                  <a:pt x="169958" y="331658"/>
                </a:lnTo>
                <a:lnTo>
                  <a:pt x="150060" y="309808"/>
                </a:lnTo>
                <a:lnTo>
                  <a:pt x="133777" y="285771"/>
                </a:lnTo>
                <a:lnTo>
                  <a:pt x="125640" y="258281"/>
                </a:lnTo>
                <a:lnTo>
                  <a:pt x="130182" y="226071"/>
                </a:lnTo>
                <a:lnTo>
                  <a:pt x="146666" y="191330"/>
                </a:lnTo>
                <a:lnTo>
                  <a:pt x="197304" y="140953"/>
                </a:lnTo>
                <a:lnTo>
                  <a:pt x="232376" y="124168"/>
                </a:lnTo>
                <a:lnTo>
                  <a:pt x="283358" y="108457"/>
                </a:lnTo>
                <a:lnTo>
                  <a:pt x="334800" y="97819"/>
                </a:lnTo>
                <a:lnTo>
                  <a:pt x="386585" y="91051"/>
                </a:lnTo>
                <a:lnTo>
                  <a:pt x="438600" y="86951"/>
                </a:lnTo>
                <a:lnTo>
                  <a:pt x="542860" y="81954"/>
                </a:lnTo>
                <a:lnTo>
                  <a:pt x="594875" y="78653"/>
                </a:lnTo>
                <a:lnTo>
                  <a:pt x="646660" y="73216"/>
                </a:lnTo>
                <a:lnTo>
                  <a:pt x="743515" y="60989"/>
                </a:lnTo>
                <a:lnTo>
                  <a:pt x="840652" y="50338"/>
                </a:lnTo>
                <a:lnTo>
                  <a:pt x="986709" y="36787"/>
                </a:lnTo>
                <a:lnTo>
                  <a:pt x="1134048" y="25632"/>
                </a:lnTo>
                <a:lnTo>
                  <a:pt x="1183983" y="22772"/>
                </a:lnTo>
                <a:lnTo>
                  <a:pt x="1483797" y="10600"/>
                </a:lnTo>
                <a:lnTo>
                  <a:pt x="1623931" y="3080"/>
                </a:lnTo>
                <a:lnTo>
                  <a:pt x="1670598" y="1097"/>
                </a:lnTo>
                <a:lnTo>
                  <a:pt x="1717298" y="0"/>
                </a:lnTo>
                <a:lnTo>
                  <a:pt x="1764066" y="164"/>
                </a:lnTo>
                <a:lnTo>
                  <a:pt x="1811491" y="2276"/>
                </a:lnTo>
                <a:lnTo>
                  <a:pt x="1858917" y="5803"/>
                </a:lnTo>
                <a:lnTo>
                  <a:pt x="2001193" y="19590"/>
                </a:lnTo>
                <a:lnTo>
                  <a:pt x="2048619" y="23492"/>
                </a:lnTo>
                <a:lnTo>
                  <a:pt x="2093138" y="25938"/>
                </a:lnTo>
                <a:lnTo>
                  <a:pt x="2182175" y="28758"/>
                </a:lnTo>
                <a:lnTo>
                  <a:pt x="2226694" y="30858"/>
                </a:lnTo>
                <a:lnTo>
                  <a:pt x="2288806" y="33237"/>
                </a:lnTo>
                <a:lnTo>
                  <a:pt x="2347247" y="46205"/>
                </a:lnTo>
                <a:lnTo>
                  <a:pt x="2391995" y="81119"/>
                </a:lnTo>
                <a:lnTo>
                  <a:pt x="2420680" y="130306"/>
                </a:lnTo>
                <a:lnTo>
                  <a:pt x="2419551" y="150334"/>
                </a:lnTo>
                <a:lnTo>
                  <a:pt x="2409359" y="174506"/>
                </a:lnTo>
                <a:lnTo>
                  <a:pt x="2393659" y="197296"/>
                </a:lnTo>
                <a:lnTo>
                  <a:pt x="2376008" y="213180"/>
                </a:lnTo>
                <a:lnTo>
                  <a:pt x="2344675" y="239941"/>
                </a:lnTo>
                <a:lnTo>
                  <a:pt x="2328659" y="271191"/>
                </a:lnTo>
                <a:lnTo>
                  <a:pt x="2323773" y="306585"/>
                </a:lnTo>
                <a:lnTo>
                  <a:pt x="2325829" y="345777"/>
                </a:lnTo>
                <a:lnTo>
                  <a:pt x="2330125" y="385411"/>
                </a:lnTo>
                <a:lnTo>
                  <a:pt x="2002723" y="385411"/>
                </a:lnTo>
                <a:lnTo>
                  <a:pt x="1920723" y="403482"/>
                </a:lnTo>
                <a:lnTo>
                  <a:pt x="1915034" y="436075"/>
                </a:lnTo>
                <a:lnTo>
                  <a:pt x="1908255" y="468092"/>
                </a:lnTo>
                <a:lnTo>
                  <a:pt x="1910311" y="500340"/>
                </a:lnTo>
                <a:lnTo>
                  <a:pt x="1931126" y="533624"/>
                </a:lnTo>
                <a:lnTo>
                  <a:pt x="1948222" y="556922"/>
                </a:lnTo>
                <a:lnTo>
                  <a:pt x="1961417" y="584652"/>
                </a:lnTo>
                <a:lnTo>
                  <a:pt x="1972777" y="614339"/>
                </a:lnTo>
                <a:lnTo>
                  <a:pt x="1984365" y="643508"/>
                </a:lnTo>
                <a:lnTo>
                  <a:pt x="1988840" y="656879"/>
                </a:lnTo>
                <a:lnTo>
                  <a:pt x="1993085" y="670365"/>
                </a:lnTo>
                <a:lnTo>
                  <a:pt x="1997101" y="684081"/>
                </a:lnTo>
                <a:lnTo>
                  <a:pt x="2000887" y="698143"/>
                </a:lnTo>
                <a:lnTo>
                  <a:pt x="2364372" y="698143"/>
                </a:lnTo>
                <a:lnTo>
                  <a:pt x="2369053" y="748662"/>
                </a:lnTo>
                <a:lnTo>
                  <a:pt x="2373223" y="799097"/>
                </a:lnTo>
                <a:lnTo>
                  <a:pt x="2376798" y="849577"/>
                </a:lnTo>
                <a:lnTo>
                  <a:pt x="2379679" y="900109"/>
                </a:lnTo>
                <a:lnTo>
                  <a:pt x="2383067" y="952652"/>
                </a:lnTo>
                <a:lnTo>
                  <a:pt x="2387542" y="1005018"/>
                </a:lnTo>
                <a:lnTo>
                  <a:pt x="2392281" y="1057325"/>
                </a:lnTo>
                <a:lnTo>
                  <a:pt x="2396461" y="1109691"/>
                </a:lnTo>
                <a:lnTo>
                  <a:pt x="2399262" y="1162234"/>
                </a:lnTo>
                <a:lnTo>
                  <a:pt x="2401754" y="1210523"/>
                </a:lnTo>
                <a:lnTo>
                  <a:pt x="2405773" y="1258719"/>
                </a:lnTo>
                <a:lnTo>
                  <a:pt x="2410954" y="1306842"/>
                </a:lnTo>
                <a:lnTo>
                  <a:pt x="2416931" y="1354915"/>
                </a:lnTo>
                <a:lnTo>
                  <a:pt x="2423339" y="1402959"/>
                </a:lnTo>
                <a:lnTo>
                  <a:pt x="2429811" y="1450996"/>
                </a:lnTo>
                <a:lnTo>
                  <a:pt x="2430411" y="1455668"/>
                </a:lnTo>
                <a:lnTo>
                  <a:pt x="543242" y="1455668"/>
                </a:lnTo>
                <a:lnTo>
                  <a:pt x="520629" y="1463331"/>
                </a:lnTo>
                <a:lnTo>
                  <a:pt x="500024" y="1469557"/>
                </a:lnTo>
                <a:lnTo>
                  <a:pt x="484811" y="1475436"/>
                </a:lnTo>
                <a:lnTo>
                  <a:pt x="478376" y="1482064"/>
                </a:lnTo>
                <a:lnTo>
                  <a:pt x="477640" y="1504922"/>
                </a:lnTo>
                <a:lnTo>
                  <a:pt x="479830" y="1528182"/>
                </a:lnTo>
                <a:lnTo>
                  <a:pt x="483282" y="1551557"/>
                </a:lnTo>
                <a:lnTo>
                  <a:pt x="486332" y="1574760"/>
                </a:lnTo>
                <a:lnTo>
                  <a:pt x="2443406" y="1574760"/>
                </a:lnTo>
                <a:lnTo>
                  <a:pt x="2443886" y="1581666"/>
                </a:lnTo>
                <a:lnTo>
                  <a:pt x="2444622" y="1616197"/>
                </a:lnTo>
                <a:lnTo>
                  <a:pt x="2443637" y="1650727"/>
                </a:lnTo>
                <a:lnTo>
                  <a:pt x="2437929" y="1699876"/>
                </a:lnTo>
                <a:lnTo>
                  <a:pt x="2417620" y="1731299"/>
                </a:lnTo>
                <a:lnTo>
                  <a:pt x="2425279" y="1757724"/>
                </a:lnTo>
                <a:lnTo>
                  <a:pt x="2432995" y="1782020"/>
                </a:lnTo>
                <a:lnTo>
                  <a:pt x="2438531" y="1804590"/>
                </a:lnTo>
                <a:lnTo>
                  <a:pt x="2439650" y="1825836"/>
                </a:lnTo>
                <a:lnTo>
                  <a:pt x="2434098" y="1878074"/>
                </a:lnTo>
                <a:lnTo>
                  <a:pt x="2426961" y="1930224"/>
                </a:lnTo>
                <a:lnTo>
                  <a:pt x="2419294" y="1982345"/>
                </a:lnTo>
                <a:lnTo>
                  <a:pt x="2412156" y="2034495"/>
                </a:lnTo>
                <a:lnTo>
                  <a:pt x="2406605" y="2086734"/>
                </a:lnTo>
                <a:lnTo>
                  <a:pt x="2396684" y="2146650"/>
                </a:lnTo>
                <a:lnTo>
                  <a:pt x="2378982" y="2191985"/>
                </a:lnTo>
                <a:lnTo>
                  <a:pt x="2354381" y="2224845"/>
                </a:lnTo>
                <a:lnTo>
                  <a:pt x="2288011" y="2261575"/>
                </a:lnTo>
                <a:lnTo>
                  <a:pt x="2248007" y="2269659"/>
                </a:lnTo>
                <a:lnTo>
                  <a:pt x="2204632" y="2273701"/>
                </a:lnTo>
                <a:lnTo>
                  <a:pt x="2158769" y="2275808"/>
                </a:lnTo>
                <a:lnTo>
                  <a:pt x="2118027" y="2278762"/>
                </a:lnTo>
                <a:lnTo>
                  <a:pt x="2077457" y="2283328"/>
                </a:lnTo>
                <a:lnTo>
                  <a:pt x="1922559" y="2302511"/>
                </a:lnTo>
                <a:lnTo>
                  <a:pt x="1885594" y="2306559"/>
                </a:lnTo>
                <a:lnTo>
                  <a:pt x="1712772" y="2320563"/>
                </a:lnTo>
                <a:lnTo>
                  <a:pt x="370512" y="2320563"/>
                </a:lnTo>
                <a:lnTo>
                  <a:pt x="355988" y="2321849"/>
                </a:lnTo>
                <a:lnTo>
                  <a:pt x="309613" y="2326912"/>
                </a:lnTo>
                <a:close/>
              </a:path>
              <a:path w="2444750" h="2357120">
                <a:moveTo>
                  <a:pt x="2364372" y="698143"/>
                </a:moveTo>
                <a:lnTo>
                  <a:pt x="2000887" y="698143"/>
                </a:lnTo>
                <a:lnTo>
                  <a:pt x="2022305" y="696915"/>
                </a:lnTo>
                <a:lnTo>
                  <a:pt x="2022369" y="684081"/>
                </a:lnTo>
                <a:lnTo>
                  <a:pt x="2022466" y="670365"/>
                </a:lnTo>
                <a:lnTo>
                  <a:pt x="2022546" y="643508"/>
                </a:lnTo>
                <a:lnTo>
                  <a:pt x="2022305" y="627547"/>
                </a:lnTo>
                <a:lnTo>
                  <a:pt x="2020278" y="583271"/>
                </a:lnTo>
                <a:lnTo>
                  <a:pt x="2017563" y="538995"/>
                </a:lnTo>
                <a:lnTo>
                  <a:pt x="2016454" y="494949"/>
                </a:lnTo>
                <a:lnTo>
                  <a:pt x="2019246" y="451364"/>
                </a:lnTo>
                <a:lnTo>
                  <a:pt x="2024294" y="408431"/>
                </a:lnTo>
                <a:lnTo>
                  <a:pt x="2021082" y="388288"/>
                </a:lnTo>
                <a:lnTo>
                  <a:pt x="2002723" y="385411"/>
                </a:lnTo>
                <a:lnTo>
                  <a:pt x="2330125" y="385411"/>
                </a:lnTo>
                <a:lnTo>
                  <a:pt x="2331327" y="396489"/>
                </a:lnTo>
                <a:lnTo>
                  <a:pt x="2336927" y="446515"/>
                </a:lnTo>
                <a:lnTo>
                  <a:pt x="2348346" y="547197"/>
                </a:lnTo>
                <a:lnTo>
                  <a:pt x="2353934" y="597539"/>
                </a:lnTo>
                <a:lnTo>
                  <a:pt x="2359312" y="647891"/>
                </a:lnTo>
                <a:lnTo>
                  <a:pt x="2364372" y="698143"/>
                </a:lnTo>
                <a:close/>
              </a:path>
              <a:path w="2444750" h="2357120">
                <a:moveTo>
                  <a:pt x="2443406" y="1574760"/>
                </a:moveTo>
                <a:lnTo>
                  <a:pt x="486332" y="1574760"/>
                </a:lnTo>
                <a:lnTo>
                  <a:pt x="501018" y="1574146"/>
                </a:lnTo>
                <a:lnTo>
                  <a:pt x="543242" y="1455668"/>
                </a:lnTo>
                <a:lnTo>
                  <a:pt x="2430411" y="1455668"/>
                </a:lnTo>
                <a:lnTo>
                  <a:pt x="2435982" y="1499048"/>
                </a:lnTo>
                <a:lnTo>
                  <a:pt x="2441486" y="1547135"/>
                </a:lnTo>
                <a:lnTo>
                  <a:pt x="2443406" y="1574760"/>
                </a:lnTo>
                <a:close/>
              </a:path>
              <a:path w="2444750" h="2357120">
                <a:moveTo>
                  <a:pt x="606884" y="2356840"/>
                </a:moveTo>
                <a:lnTo>
                  <a:pt x="559401" y="2355267"/>
                </a:lnTo>
                <a:lnTo>
                  <a:pt x="511574" y="2347478"/>
                </a:lnTo>
                <a:lnTo>
                  <a:pt x="463518" y="2337157"/>
                </a:lnTo>
                <a:lnTo>
                  <a:pt x="404703" y="2325941"/>
                </a:lnTo>
                <a:lnTo>
                  <a:pt x="385438" y="2322155"/>
                </a:lnTo>
                <a:lnTo>
                  <a:pt x="370512" y="2320563"/>
                </a:lnTo>
                <a:lnTo>
                  <a:pt x="1712772" y="2320563"/>
                </a:lnTo>
                <a:lnTo>
                  <a:pt x="1686120" y="2322693"/>
                </a:lnTo>
                <a:lnTo>
                  <a:pt x="1648454" y="2324956"/>
                </a:lnTo>
                <a:lnTo>
                  <a:pt x="1473752" y="2324956"/>
                </a:lnTo>
                <a:lnTo>
                  <a:pt x="1423406" y="2325954"/>
                </a:lnTo>
                <a:lnTo>
                  <a:pt x="1373117" y="2328390"/>
                </a:lnTo>
                <a:lnTo>
                  <a:pt x="1291634" y="2333424"/>
                </a:lnTo>
                <a:lnTo>
                  <a:pt x="1018422" y="2333424"/>
                </a:lnTo>
                <a:lnTo>
                  <a:pt x="966916" y="2334288"/>
                </a:lnTo>
                <a:lnTo>
                  <a:pt x="915435" y="2336243"/>
                </a:lnTo>
                <a:lnTo>
                  <a:pt x="863976" y="2339037"/>
                </a:lnTo>
                <a:lnTo>
                  <a:pt x="606884" y="2356840"/>
                </a:lnTo>
                <a:close/>
              </a:path>
              <a:path w="2444750" h="2357120">
                <a:moveTo>
                  <a:pt x="1578084" y="2327348"/>
                </a:moveTo>
                <a:lnTo>
                  <a:pt x="1473752" y="2324956"/>
                </a:lnTo>
                <a:lnTo>
                  <a:pt x="1648454" y="2324956"/>
                </a:lnTo>
                <a:lnTo>
                  <a:pt x="1632068" y="2325941"/>
                </a:lnTo>
                <a:lnTo>
                  <a:pt x="1578084" y="2327348"/>
                </a:lnTo>
                <a:close/>
              </a:path>
              <a:path w="2444750" h="2357120">
                <a:moveTo>
                  <a:pt x="1171960" y="2337560"/>
                </a:moveTo>
                <a:lnTo>
                  <a:pt x="1069958" y="2333900"/>
                </a:lnTo>
                <a:lnTo>
                  <a:pt x="1018422" y="2333424"/>
                </a:lnTo>
                <a:lnTo>
                  <a:pt x="1291634" y="2333424"/>
                </a:lnTo>
                <a:lnTo>
                  <a:pt x="1272596" y="2334587"/>
                </a:lnTo>
                <a:lnTo>
                  <a:pt x="1222306" y="2336850"/>
                </a:lnTo>
                <a:lnTo>
                  <a:pt x="1171960" y="2337560"/>
                </a:lnTo>
                <a:close/>
              </a:path>
            </a:pathLst>
          </a:custGeom>
          <a:solidFill>
            <a:srgbClr val="ABB1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40280"/>
            <a:ext cx="1375410" cy="3286125"/>
          </a:xfrm>
          <a:custGeom>
            <a:avLst/>
            <a:gdLst/>
            <a:ahLst/>
            <a:cxnLst/>
            <a:rect l="l" t="t" r="r" b="b"/>
            <a:pathLst>
              <a:path w="1375410" h="3286125">
                <a:moveTo>
                  <a:pt x="756849" y="235271"/>
                </a:moveTo>
                <a:lnTo>
                  <a:pt x="171771" y="235271"/>
                </a:lnTo>
                <a:lnTo>
                  <a:pt x="177315" y="211266"/>
                </a:lnTo>
                <a:lnTo>
                  <a:pt x="51698" y="157290"/>
                </a:lnTo>
                <a:lnTo>
                  <a:pt x="9471" y="139652"/>
                </a:lnTo>
                <a:lnTo>
                  <a:pt x="0" y="135890"/>
                </a:lnTo>
                <a:lnTo>
                  <a:pt x="0" y="0"/>
                </a:lnTo>
                <a:lnTo>
                  <a:pt x="33669" y="16784"/>
                </a:lnTo>
                <a:lnTo>
                  <a:pt x="79704" y="40363"/>
                </a:lnTo>
                <a:lnTo>
                  <a:pt x="354741" y="187262"/>
                </a:lnTo>
                <a:lnTo>
                  <a:pt x="380096" y="201226"/>
                </a:lnTo>
                <a:lnTo>
                  <a:pt x="405104" y="213113"/>
                </a:lnTo>
                <a:lnTo>
                  <a:pt x="432191" y="219460"/>
                </a:lnTo>
                <a:lnTo>
                  <a:pt x="569035" y="219460"/>
                </a:lnTo>
                <a:lnTo>
                  <a:pt x="591308" y="224192"/>
                </a:lnTo>
                <a:lnTo>
                  <a:pt x="612216" y="225490"/>
                </a:lnTo>
                <a:lnTo>
                  <a:pt x="689049" y="225490"/>
                </a:lnTo>
                <a:lnTo>
                  <a:pt x="702199" y="233424"/>
                </a:lnTo>
                <a:lnTo>
                  <a:pt x="755583" y="233424"/>
                </a:lnTo>
                <a:lnTo>
                  <a:pt x="756490" y="234809"/>
                </a:lnTo>
                <a:lnTo>
                  <a:pt x="756849" y="235271"/>
                </a:lnTo>
                <a:close/>
              </a:path>
              <a:path w="1375410" h="3286125">
                <a:moveTo>
                  <a:pt x="689049" y="225490"/>
                </a:moveTo>
                <a:lnTo>
                  <a:pt x="612216" y="225490"/>
                </a:lnTo>
                <a:lnTo>
                  <a:pt x="628272" y="220730"/>
                </a:lnTo>
                <a:lnTo>
                  <a:pt x="640170" y="209391"/>
                </a:lnTo>
                <a:lnTo>
                  <a:pt x="648602" y="190955"/>
                </a:lnTo>
                <a:lnTo>
                  <a:pt x="660356" y="203044"/>
                </a:lnTo>
                <a:lnTo>
                  <a:pt x="673322" y="214267"/>
                </a:lnTo>
                <a:lnTo>
                  <a:pt x="687327" y="224452"/>
                </a:lnTo>
                <a:lnTo>
                  <a:pt x="689049" y="225490"/>
                </a:lnTo>
                <a:close/>
              </a:path>
              <a:path w="1375410" h="3286125">
                <a:moveTo>
                  <a:pt x="569035" y="219460"/>
                </a:moveTo>
                <a:lnTo>
                  <a:pt x="432191" y="219460"/>
                </a:lnTo>
                <a:lnTo>
                  <a:pt x="495925" y="214065"/>
                </a:lnTo>
                <a:lnTo>
                  <a:pt x="528239" y="214267"/>
                </a:lnTo>
                <a:lnTo>
                  <a:pt x="560207" y="217585"/>
                </a:lnTo>
                <a:lnTo>
                  <a:pt x="569035" y="219460"/>
                </a:lnTo>
                <a:close/>
              </a:path>
              <a:path w="1375410" h="3286125">
                <a:moveTo>
                  <a:pt x="755583" y="233424"/>
                </a:moveTo>
                <a:lnTo>
                  <a:pt x="702199" y="233424"/>
                </a:lnTo>
                <a:lnTo>
                  <a:pt x="710632" y="233136"/>
                </a:lnTo>
                <a:lnTo>
                  <a:pt x="721143" y="228346"/>
                </a:lnTo>
                <a:lnTo>
                  <a:pt x="733557" y="220730"/>
                </a:lnTo>
                <a:lnTo>
                  <a:pt x="742860" y="214959"/>
                </a:lnTo>
                <a:lnTo>
                  <a:pt x="749761" y="224538"/>
                </a:lnTo>
                <a:lnTo>
                  <a:pt x="755583" y="233424"/>
                </a:lnTo>
                <a:close/>
              </a:path>
              <a:path w="1375410" h="3286125">
                <a:moveTo>
                  <a:pt x="0" y="3285974"/>
                </a:moveTo>
                <a:lnTo>
                  <a:pt x="0" y="220775"/>
                </a:lnTo>
                <a:lnTo>
                  <a:pt x="22963" y="224019"/>
                </a:lnTo>
                <a:lnTo>
                  <a:pt x="47712" y="226500"/>
                </a:lnTo>
                <a:lnTo>
                  <a:pt x="72114" y="228289"/>
                </a:lnTo>
                <a:lnTo>
                  <a:pt x="171771" y="235271"/>
                </a:lnTo>
                <a:lnTo>
                  <a:pt x="756849" y="235271"/>
                </a:lnTo>
                <a:lnTo>
                  <a:pt x="762872" y="243003"/>
                </a:lnTo>
                <a:lnTo>
                  <a:pt x="768734" y="246350"/>
                </a:lnTo>
                <a:lnTo>
                  <a:pt x="813379" y="253851"/>
                </a:lnTo>
                <a:lnTo>
                  <a:pt x="848668" y="273124"/>
                </a:lnTo>
                <a:lnTo>
                  <a:pt x="876333" y="299321"/>
                </a:lnTo>
                <a:lnTo>
                  <a:pt x="898107" y="327596"/>
                </a:lnTo>
                <a:lnTo>
                  <a:pt x="895999" y="343118"/>
                </a:lnTo>
                <a:lnTo>
                  <a:pt x="895104" y="358986"/>
                </a:lnTo>
                <a:lnTo>
                  <a:pt x="902439" y="414987"/>
                </a:lnTo>
                <a:lnTo>
                  <a:pt x="917571" y="462823"/>
                </a:lnTo>
                <a:lnTo>
                  <a:pt x="925830" y="486394"/>
                </a:lnTo>
                <a:lnTo>
                  <a:pt x="925830" y="490087"/>
                </a:lnTo>
                <a:lnTo>
                  <a:pt x="927678" y="491934"/>
                </a:lnTo>
                <a:lnTo>
                  <a:pt x="927678" y="495627"/>
                </a:lnTo>
                <a:lnTo>
                  <a:pt x="920372" y="530422"/>
                </a:lnTo>
                <a:lnTo>
                  <a:pt x="927447" y="563486"/>
                </a:lnTo>
                <a:lnTo>
                  <a:pt x="938334" y="595857"/>
                </a:lnTo>
                <a:lnTo>
                  <a:pt x="942463" y="628575"/>
                </a:lnTo>
                <a:lnTo>
                  <a:pt x="937958" y="642106"/>
                </a:lnTo>
                <a:lnTo>
                  <a:pt x="932760" y="655118"/>
                </a:lnTo>
                <a:lnTo>
                  <a:pt x="926869" y="667784"/>
                </a:lnTo>
                <a:lnTo>
                  <a:pt x="920285" y="680277"/>
                </a:lnTo>
                <a:lnTo>
                  <a:pt x="924732" y="689855"/>
                </a:lnTo>
                <a:lnTo>
                  <a:pt x="930912" y="701511"/>
                </a:lnTo>
                <a:lnTo>
                  <a:pt x="936399" y="714552"/>
                </a:lnTo>
                <a:lnTo>
                  <a:pt x="938767" y="728285"/>
                </a:lnTo>
                <a:lnTo>
                  <a:pt x="942030" y="754194"/>
                </a:lnTo>
                <a:lnTo>
                  <a:pt x="952397" y="767985"/>
                </a:lnTo>
                <a:lnTo>
                  <a:pt x="966576" y="773467"/>
                </a:lnTo>
                <a:lnTo>
                  <a:pt x="981275" y="774448"/>
                </a:lnTo>
                <a:lnTo>
                  <a:pt x="1005715" y="825500"/>
                </a:lnTo>
                <a:lnTo>
                  <a:pt x="1029091" y="876197"/>
                </a:lnTo>
                <a:lnTo>
                  <a:pt x="1052999" y="925742"/>
                </a:lnTo>
                <a:lnTo>
                  <a:pt x="1079036" y="973338"/>
                </a:lnTo>
                <a:lnTo>
                  <a:pt x="1108800" y="1018186"/>
                </a:lnTo>
                <a:lnTo>
                  <a:pt x="1132133" y="1055058"/>
                </a:lnTo>
                <a:lnTo>
                  <a:pt x="1151308" y="1092969"/>
                </a:lnTo>
                <a:lnTo>
                  <a:pt x="1169096" y="1130880"/>
                </a:lnTo>
                <a:lnTo>
                  <a:pt x="1188271" y="1167752"/>
                </a:lnTo>
                <a:lnTo>
                  <a:pt x="1211836" y="1210520"/>
                </a:lnTo>
                <a:lnTo>
                  <a:pt x="1234476" y="1253853"/>
                </a:lnTo>
                <a:lnTo>
                  <a:pt x="1256192" y="1297699"/>
                </a:lnTo>
                <a:lnTo>
                  <a:pt x="1276984" y="1342006"/>
                </a:lnTo>
                <a:lnTo>
                  <a:pt x="1296852" y="1386724"/>
                </a:lnTo>
                <a:lnTo>
                  <a:pt x="1315796" y="1431801"/>
                </a:lnTo>
                <a:lnTo>
                  <a:pt x="1332429" y="1477329"/>
                </a:lnTo>
                <a:lnTo>
                  <a:pt x="1344905" y="1524587"/>
                </a:lnTo>
                <a:lnTo>
                  <a:pt x="1355301" y="1572539"/>
                </a:lnTo>
                <a:lnTo>
                  <a:pt x="1365697" y="1620143"/>
                </a:lnTo>
                <a:lnTo>
                  <a:pt x="1368181" y="1630184"/>
                </a:lnTo>
                <a:lnTo>
                  <a:pt x="1370318" y="1640917"/>
                </a:lnTo>
                <a:lnTo>
                  <a:pt x="1372454" y="1652342"/>
                </a:lnTo>
                <a:lnTo>
                  <a:pt x="1374938" y="1664459"/>
                </a:lnTo>
                <a:lnTo>
                  <a:pt x="1360874" y="1673403"/>
                </a:lnTo>
                <a:lnTo>
                  <a:pt x="1352529" y="1684771"/>
                </a:lnTo>
                <a:lnTo>
                  <a:pt x="1350767" y="1700293"/>
                </a:lnTo>
                <a:lnTo>
                  <a:pt x="1356456" y="1721701"/>
                </a:lnTo>
                <a:lnTo>
                  <a:pt x="1364109" y="1751389"/>
                </a:lnTo>
                <a:lnTo>
                  <a:pt x="1367776" y="1781943"/>
                </a:lnTo>
                <a:lnTo>
                  <a:pt x="1367632" y="1812843"/>
                </a:lnTo>
                <a:lnTo>
                  <a:pt x="1363849" y="1843570"/>
                </a:lnTo>
                <a:lnTo>
                  <a:pt x="1353713" y="1897291"/>
                </a:lnTo>
                <a:lnTo>
                  <a:pt x="1340978" y="1950666"/>
                </a:lnTo>
                <a:lnTo>
                  <a:pt x="1327203" y="2004042"/>
                </a:lnTo>
                <a:lnTo>
                  <a:pt x="1313948" y="2057763"/>
                </a:lnTo>
                <a:lnTo>
                  <a:pt x="1312590" y="2067457"/>
                </a:lnTo>
                <a:lnTo>
                  <a:pt x="1311406" y="2077151"/>
                </a:lnTo>
                <a:lnTo>
                  <a:pt x="1310569" y="2086846"/>
                </a:lnTo>
                <a:lnTo>
                  <a:pt x="1310251" y="2096540"/>
                </a:lnTo>
                <a:lnTo>
                  <a:pt x="1310973" y="2105137"/>
                </a:lnTo>
                <a:lnTo>
                  <a:pt x="1310482" y="2114081"/>
                </a:lnTo>
                <a:lnTo>
                  <a:pt x="1282883" y="2175732"/>
                </a:lnTo>
                <a:lnTo>
                  <a:pt x="1258679" y="2219487"/>
                </a:lnTo>
                <a:lnTo>
                  <a:pt x="1210094" y="2306287"/>
                </a:lnTo>
                <a:lnTo>
                  <a:pt x="1186422" y="2349510"/>
                </a:lnTo>
                <a:lnTo>
                  <a:pt x="1164850" y="2389498"/>
                </a:lnTo>
                <a:lnTo>
                  <a:pt x="1012693" y="2585861"/>
                </a:lnTo>
                <a:lnTo>
                  <a:pt x="987107" y="2617655"/>
                </a:lnTo>
                <a:lnTo>
                  <a:pt x="960482" y="2649104"/>
                </a:lnTo>
                <a:lnTo>
                  <a:pt x="933164" y="2679859"/>
                </a:lnTo>
                <a:lnTo>
                  <a:pt x="905499" y="2709576"/>
                </a:lnTo>
                <a:lnTo>
                  <a:pt x="873560" y="2739380"/>
                </a:lnTo>
                <a:lnTo>
                  <a:pt x="841274" y="2767972"/>
                </a:lnTo>
                <a:lnTo>
                  <a:pt x="808295" y="2795525"/>
                </a:lnTo>
                <a:lnTo>
                  <a:pt x="731791" y="2855832"/>
                </a:lnTo>
                <a:lnTo>
                  <a:pt x="647561" y="2924104"/>
                </a:lnTo>
                <a:lnTo>
                  <a:pt x="605171" y="2957917"/>
                </a:lnTo>
                <a:lnTo>
                  <a:pt x="562167" y="2990954"/>
                </a:lnTo>
                <a:lnTo>
                  <a:pt x="518225" y="3022797"/>
                </a:lnTo>
                <a:lnTo>
                  <a:pt x="473023" y="3053025"/>
                </a:lnTo>
                <a:lnTo>
                  <a:pt x="429876" y="3078984"/>
                </a:lnTo>
                <a:lnTo>
                  <a:pt x="386360" y="3104207"/>
                </a:lnTo>
                <a:lnTo>
                  <a:pt x="342455" y="3128652"/>
                </a:lnTo>
                <a:lnTo>
                  <a:pt x="298138" y="3152274"/>
                </a:lnTo>
                <a:lnTo>
                  <a:pt x="253389" y="3175031"/>
                </a:lnTo>
                <a:lnTo>
                  <a:pt x="208184" y="3196878"/>
                </a:lnTo>
                <a:lnTo>
                  <a:pt x="162503" y="3217774"/>
                </a:lnTo>
                <a:lnTo>
                  <a:pt x="68852" y="3257677"/>
                </a:lnTo>
                <a:lnTo>
                  <a:pt x="0" y="3285974"/>
                </a:lnTo>
                <a:close/>
              </a:path>
            </a:pathLst>
          </a:custGeom>
          <a:solidFill>
            <a:srgbClr val="FFD57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711499" y="8586501"/>
            <a:ext cx="5576570" cy="1700530"/>
            <a:chOff x="12711499" y="8586501"/>
            <a:chExt cx="5576570" cy="1700530"/>
          </a:xfrm>
        </p:grpSpPr>
        <p:sp>
          <p:nvSpPr>
            <p:cNvPr id="5" name="object 5"/>
            <p:cNvSpPr/>
            <p:nvPr/>
          </p:nvSpPr>
          <p:spPr>
            <a:xfrm>
              <a:off x="15523143" y="8586501"/>
              <a:ext cx="2765425" cy="1700530"/>
            </a:xfrm>
            <a:custGeom>
              <a:avLst/>
              <a:gdLst/>
              <a:ahLst/>
              <a:cxnLst/>
              <a:rect l="l" t="t" r="r" b="b"/>
              <a:pathLst>
                <a:path w="2765425" h="1700529">
                  <a:moveTo>
                    <a:pt x="1044055" y="1700498"/>
                  </a:moveTo>
                  <a:lnTo>
                    <a:pt x="2577496" y="586495"/>
                  </a:lnTo>
                  <a:lnTo>
                    <a:pt x="2588033" y="607977"/>
                  </a:lnTo>
                  <a:lnTo>
                    <a:pt x="2597627" y="626939"/>
                  </a:lnTo>
                  <a:lnTo>
                    <a:pt x="2606778" y="644799"/>
                  </a:lnTo>
                  <a:lnTo>
                    <a:pt x="2615981" y="662977"/>
                  </a:lnTo>
                  <a:lnTo>
                    <a:pt x="2511193" y="811260"/>
                  </a:lnTo>
                  <a:lnTo>
                    <a:pt x="2520901" y="819399"/>
                  </a:lnTo>
                  <a:lnTo>
                    <a:pt x="2764854" y="642174"/>
                  </a:lnTo>
                  <a:lnTo>
                    <a:pt x="2764854" y="1700498"/>
                  </a:lnTo>
                  <a:lnTo>
                    <a:pt x="1044055" y="1700498"/>
                  </a:lnTo>
                  <a:close/>
                </a:path>
                <a:path w="2765425" h="1700529">
                  <a:moveTo>
                    <a:pt x="921144" y="665977"/>
                  </a:moveTo>
                  <a:lnTo>
                    <a:pt x="962408" y="636098"/>
                  </a:lnTo>
                  <a:lnTo>
                    <a:pt x="1004184" y="606968"/>
                  </a:lnTo>
                  <a:lnTo>
                    <a:pt x="1046426" y="578538"/>
                  </a:lnTo>
                  <a:lnTo>
                    <a:pt x="1089090" y="550756"/>
                  </a:lnTo>
                  <a:lnTo>
                    <a:pt x="1132130" y="523573"/>
                  </a:lnTo>
                  <a:lnTo>
                    <a:pt x="1175502" y="496938"/>
                  </a:lnTo>
                  <a:lnTo>
                    <a:pt x="1219160" y="470800"/>
                  </a:lnTo>
                  <a:lnTo>
                    <a:pt x="1307158" y="419816"/>
                  </a:lnTo>
                  <a:lnTo>
                    <a:pt x="1395764" y="370216"/>
                  </a:lnTo>
                  <a:lnTo>
                    <a:pt x="1440250" y="346398"/>
                  </a:lnTo>
                  <a:lnTo>
                    <a:pt x="1485210" y="323565"/>
                  </a:lnTo>
                  <a:lnTo>
                    <a:pt x="1530629" y="301723"/>
                  </a:lnTo>
                  <a:lnTo>
                    <a:pt x="1576490" y="280877"/>
                  </a:lnTo>
                  <a:lnTo>
                    <a:pt x="1622780" y="261034"/>
                  </a:lnTo>
                  <a:lnTo>
                    <a:pt x="1669482" y="242198"/>
                  </a:lnTo>
                  <a:lnTo>
                    <a:pt x="1716581" y="224376"/>
                  </a:lnTo>
                  <a:lnTo>
                    <a:pt x="1764062" y="207572"/>
                  </a:lnTo>
                  <a:lnTo>
                    <a:pt x="1811909" y="191793"/>
                  </a:lnTo>
                  <a:lnTo>
                    <a:pt x="1860107" y="177045"/>
                  </a:lnTo>
                  <a:lnTo>
                    <a:pt x="1908640" y="163332"/>
                  </a:lnTo>
                  <a:lnTo>
                    <a:pt x="1957494" y="150660"/>
                  </a:lnTo>
                  <a:lnTo>
                    <a:pt x="2006652" y="139035"/>
                  </a:lnTo>
                  <a:lnTo>
                    <a:pt x="2056100" y="128463"/>
                  </a:lnTo>
                  <a:lnTo>
                    <a:pt x="2105822" y="118949"/>
                  </a:lnTo>
                  <a:lnTo>
                    <a:pt x="2206225" y="102187"/>
                  </a:lnTo>
                  <a:lnTo>
                    <a:pt x="2357352" y="75643"/>
                  </a:lnTo>
                  <a:lnTo>
                    <a:pt x="2705007" y="9553"/>
                  </a:lnTo>
                  <a:lnTo>
                    <a:pt x="2751212" y="1401"/>
                  </a:lnTo>
                  <a:lnTo>
                    <a:pt x="2764854" y="0"/>
                  </a:lnTo>
                  <a:lnTo>
                    <a:pt x="2764854" y="557920"/>
                  </a:lnTo>
                  <a:lnTo>
                    <a:pt x="2577496" y="586495"/>
                  </a:lnTo>
                  <a:lnTo>
                    <a:pt x="1044055" y="1700498"/>
                  </a:lnTo>
                  <a:lnTo>
                    <a:pt x="0" y="1700498"/>
                  </a:lnTo>
                  <a:lnTo>
                    <a:pt x="19220" y="1673218"/>
                  </a:lnTo>
                  <a:lnTo>
                    <a:pt x="47103" y="1632078"/>
                  </a:lnTo>
                  <a:lnTo>
                    <a:pt x="74411" y="1590545"/>
                  </a:lnTo>
                  <a:lnTo>
                    <a:pt x="208081" y="1381149"/>
                  </a:lnTo>
                  <a:lnTo>
                    <a:pt x="235395" y="1339761"/>
                  </a:lnTo>
                  <a:lnTo>
                    <a:pt x="263286" y="1298816"/>
                  </a:lnTo>
                  <a:lnTo>
                    <a:pt x="291919" y="1258434"/>
                  </a:lnTo>
                  <a:lnTo>
                    <a:pt x="321459" y="1218733"/>
                  </a:lnTo>
                  <a:lnTo>
                    <a:pt x="352070" y="1179834"/>
                  </a:lnTo>
                  <a:lnTo>
                    <a:pt x="383917" y="1141856"/>
                  </a:lnTo>
                  <a:lnTo>
                    <a:pt x="417166" y="1104919"/>
                  </a:lnTo>
                  <a:lnTo>
                    <a:pt x="451980" y="1069142"/>
                  </a:lnTo>
                  <a:lnTo>
                    <a:pt x="489166" y="1033174"/>
                  </a:lnTo>
                  <a:lnTo>
                    <a:pt x="526909" y="997802"/>
                  </a:lnTo>
                  <a:lnTo>
                    <a:pt x="565141" y="962951"/>
                  </a:lnTo>
                  <a:lnTo>
                    <a:pt x="642787" y="894514"/>
                  </a:lnTo>
                  <a:lnTo>
                    <a:pt x="800868" y="760616"/>
                  </a:lnTo>
                  <a:lnTo>
                    <a:pt x="840329" y="728186"/>
                  </a:lnTo>
                  <a:lnTo>
                    <a:pt x="880436" y="696656"/>
                  </a:lnTo>
                  <a:lnTo>
                    <a:pt x="921144" y="665977"/>
                  </a:lnTo>
                  <a:close/>
                </a:path>
              </a:pathLst>
            </a:custGeom>
            <a:solidFill>
              <a:srgbClr val="C3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711499" y="9541591"/>
              <a:ext cx="4081779" cy="745490"/>
            </a:xfrm>
            <a:custGeom>
              <a:avLst/>
              <a:gdLst/>
              <a:ahLst/>
              <a:cxnLst/>
              <a:rect l="l" t="t" r="r" b="b"/>
              <a:pathLst>
                <a:path w="4081780" h="745490">
                  <a:moveTo>
                    <a:pt x="3926758" y="43180"/>
                  </a:moveTo>
                  <a:lnTo>
                    <a:pt x="3590085" y="43180"/>
                  </a:lnTo>
                  <a:lnTo>
                    <a:pt x="3609358" y="41910"/>
                  </a:lnTo>
                  <a:lnTo>
                    <a:pt x="3628631" y="39370"/>
                  </a:lnTo>
                  <a:lnTo>
                    <a:pt x="3667177" y="31750"/>
                  </a:lnTo>
                  <a:lnTo>
                    <a:pt x="3666329" y="24130"/>
                  </a:lnTo>
                  <a:lnTo>
                    <a:pt x="3665169" y="8890"/>
                  </a:lnTo>
                  <a:lnTo>
                    <a:pt x="3664322" y="0"/>
                  </a:lnTo>
                  <a:lnTo>
                    <a:pt x="3684309" y="24130"/>
                  </a:lnTo>
                  <a:lnTo>
                    <a:pt x="3740871" y="24130"/>
                  </a:lnTo>
                  <a:lnTo>
                    <a:pt x="3754441" y="30480"/>
                  </a:lnTo>
                  <a:lnTo>
                    <a:pt x="3780206" y="33020"/>
                  </a:lnTo>
                  <a:lnTo>
                    <a:pt x="3851343" y="33020"/>
                  </a:lnTo>
                  <a:lnTo>
                    <a:pt x="3858481" y="39370"/>
                  </a:lnTo>
                  <a:lnTo>
                    <a:pt x="3916307" y="39370"/>
                  </a:lnTo>
                  <a:lnTo>
                    <a:pt x="3926758" y="43180"/>
                  </a:lnTo>
                  <a:close/>
                </a:path>
                <a:path w="4081780" h="745490">
                  <a:moveTo>
                    <a:pt x="3740871" y="24130"/>
                  </a:moveTo>
                  <a:lnTo>
                    <a:pt x="3684309" y="24130"/>
                  </a:lnTo>
                  <a:lnTo>
                    <a:pt x="3705723" y="6350"/>
                  </a:lnTo>
                  <a:lnTo>
                    <a:pt x="3730015" y="19050"/>
                  </a:lnTo>
                  <a:lnTo>
                    <a:pt x="3740871" y="24130"/>
                  </a:lnTo>
                  <a:close/>
                </a:path>
                <a:path w="4081780" h="745490">
                  <a:moveTo>
                    <a:pt x="3851343" y="33020"/>
                  </a:moveTo>
                  <a:lnTo>
                    <a:pt x="3780206" y="33020"/>
                  </a:lnTo>
                  <a:lnTo>
                    <a:pt x="3808513" y="24130"/>
                  </a:lnTo>
                  <a:lnTo>
                    <a:pt x="3815295" y="22860"/>
                  </a:lnTo>
                  <a:lnTo>
                    <a:pt x="3824217" y="25400"/>
                  </a:lnTo>
                  <a:lnTo>
                    <a:pt x="3834211" y="29210"/>
                  </a:lnTo>
                  <a:lnTo>
                    <a:pt x="3844204" y="31750"/>
                  </a:lnTo>
                  <a:lnTo>
                    <a:pt x="3851343" y="33020"/>
                  </a:lnTo>
                  <a:close/>
                </a:path>
                <a:path w="4081780" h="745490">
                  <a:moveTo>
                    <a:pt x="3916307" y="39370"/>
                  </a:moveTo>
                  <a:lnTo>
                    <a:pt x="3858481" y="39370"/>
                  </a:lnTo>
                  <a:lnTo>
                    <a:pt x="3864191" y="36830"/>
                  </a:lnTo>
                  <a:lnTo>
                    <a:pt x="3887636" y="31750"/>
                  </a:lnTo>
                  <a:lnTo>
                    <a:pt x="3909340" y="36830"/>
                  </a:lnTo>
                  <a:lnTo>
                    <a:pt x="3916307" y="39370"/>
                  </a:lnTo>
                  <a:close/>
                </a:path>
                <a:path w="4081780" h="745490">
                  <a:moveTo>
                    <a:pt x="4072686" y="74930"/>
                  </a:moveTo>
                  <a:lnTo>
                    <a:pt x="3163221" y="74930"/>
                  </a:lnTo>
                  <a:lnTo>
                    <a:pt x="3287426" y="66040"/>
                  </a:lnTo>
                  <a:lnTo>
                    <a:pt x="3285931" y="49530"/>
                  </a:lnTo>
                  <a:lnTo>
                    <a:pt x="3299025" y="45720"/>
                  </a:lnTo>
                  <a:lnTo>
                    <a:pt x="3314528" y="45720"/>
                  </a:lnTo>
                  <a:lnTo>
                    <a:pt x="3320261" y="36830"/>
                  </a:lnTo>
                  <a:lnTo>
                    <a:pt x="3341921" y="36830"/>
                  </a:lnTo>
                  <a:lnTo>
                    <a:pt x="3362912" y="45720"/>
                  </a:lnTo>
                  <a:lnTo>
                    <a:pt x="3384706" y="50800"/>
                  </a:lnTo>
                  <a:lnTo>
                    <a:pt x="3955114" y="50800"/>
                  </a:lnTo>
                  <a:lnTo>
                    <a:pt x="3978135" y="58420"/>
                  </a:lnTo>
                  <a:lnTo>
                    <a:pt x="4005528" y="68580"/>
                  </a:lnTo>
                  <a:lnTo>
                    <a:pt x="4033991" y="71120"/>
                  </a:lnTo>
                  <a:lnTo>
                    <a:pt x="4071170" y="71120"/>
                  </a:lnTo>
                  <a:lnTo>
                    <a:pt x="4072686" y="74930"/>
                  </a:lnTo>
                  <a:close/>
                </a:path>
                <a:path w="4081780" h="745490">
                  <a:moveTo>
                    <a:pt x="3951277" y="49530"/>
                  </a:moveTo>
                  <a:lnTo>
                    <a:pt x="3465702" y="49530"/>
                  </a:lnTo>
                  <a:lnTo>
                    <a:pt x="3475985" y="48260"/>
                  </a:lnTo>
                  <a:lnTo>
                    <a:pt x="3485867" y="39370"/>
                  </a:lnTo>
                  <a:lnTo>
                    <a:pt x="3488723" y="36830"/>
                  </a:lnTo>
                  <a:lnTo>
                    <a:pt x="3491578" y="38100"/>
                  </a:lnTo>
                  <a:lnTo>
                    <a:pt x="3516204" y="39370"/>
                  </a:lnTo>
                  <a:lnTo>
                    <a:pt x="3540831" y="41910"/>
                  </a:lnTo>
                  <a:lnTo>
                    <a:pt x="3565458" y="43180"/>
                  </a:lnTo>
                  <a:lnTo>
                    <a:pt x="3926758" y="43180"/>
                  </a:lnTo>
                  <a:lnTo>
                    <a:pt x="3930242" y="44450"/>
                  </a:lnTo>
                  <a:lnTo>
                    <a:pt x="3951277" y="49530"/>
                  </a:lnTo>
                  <a:close/>
                </a:path>
                <a:path w="4081780" h="745490">
                  <a:moveTo>
                    <a:pt x="3955114" y="50800"/>
                  </a:moveTo>
                  <a:lnTo>
                    <a:pt x="3384706" y="50800"/>
                  </a:lnTo>
                  <a:lnTo>
                    <a:pt x="3408775" y="43180"/>
                  </a:lnTo>
                  <a:lnTo>
                    <a:pt x="3417564" y="40640"/>
                  </a:lnTo>
                  <a:lnTo>
                    <a:pt x="3435677" y="40640"/>
                  </a:lnTo>
                  <a:lnTo>
                    <a:pt x="3444466" y="43180"/>
                  </a:lnTo>
                  <a:lnTo>
                    <a:pt x="3455151" y="46990"/>
                  </a:lnTo>
                  <a:lnTo>
                    <a:pt x="3465702" y="49530"/>
                  </a:lnTo>
                  <a:lnTo>
                    <a:pt x="3951277" y="49530"/>
                  </a:lnTo>
                  <a:lnTo>
                    <a:pt x="3955114" y="50800"/>
                  </a:lnTo>
                  <a:close/>
                </a:path>
                <a:path w="4081780" h="745490">
                  <a:moveTo>
                    <a:pt x="4071170" y="71120"/>
                  </a:moveTo>
                  <a:lnTo>
                    <a:pt x="4033991" y="71120"/>
                  </a:lnTo>
                  <a:lnTo>
                    <a:pt x="4064061" y="53340"/>
                  </a:lnTo>
                  <a:lnTo>
                    <a:pt x="4071170" y="71120"/>
                  </a:lnTo>
                  <a:close/>
                </a:path>
                <a:path w="4081780" h="745490">
                  <a:moveTo>
                    <a:pt x="4077211" y="86360"/>
                  </a:moveTo>
                  <a:lnTo>
                    <a:pt x="3144662" y="86360"/>
                  </a:lnTo>
                  <a:lnTo>
                    <a:pt x="3148944" y="60960"/>
                  </a:lnTo>
                  <a:lnTo>
                    <a:pt x="3163221" y="74930"/>
                  </a:lnTo>
                  <a:lnTo>
                    <a:pt x="4072686" y="74930"/>
                  </a:lnTo>
                  <a:lnTo>
                    <a:pt x="4077211" y="86360"/>
                  </a:lnTo>
                  <a:close/>
                </a:path>
                <a:path w="4081780" h="745490">
                  <a:moveTo>
                    <a:pt x="3093516" y="90170"/>
                  </a:moveTo>
                  <a:lnTo>
                    <a:pt x="3063286" y="90170"/>
                  </a:lnTo>
                  <a:lnTo>
                    <a:pt x="3056148" y="62230"/>
                  </a:lnTo>
                  <a:lnTo>
                    <a:pt x="3073815" y="64770"/>
                  </a:lnTo>
                  <a:lnTo>
                    <a:pt x="3086128" y="72390"/>
                  </a:lnTo>
                  <a:lnTo>
                    <a:pt x="3093088" y="85090"/>
                  </a:lnTo>
                  <a:lnTo>
                    <a:pt x="3093516" y="90170"/>
                  </a:lnTo>
                  <a:close/>
                </a:path>
                <a:path w="4081780" h="745490">
                  <a:moveTo>
                    <a:pt x="4073406" y="104140"/>
                  </a:moveTo>
                  <a:lnTo>
                    <a:pt x="3094694" y="104140"/>
                  </a:lnTo>
                  <a:lnTo>
                    <a:pt x="3101832" y="101600"/>
                  </a:lnTo>
                  <a:lnTo>
                    <a:pt x="3110398" y="80010"/>
                  </a:lnTo>
                  <a:lnTo>
                    <a:pt x="3144662" y="86360"/>
                  </a:lnTo>
                  <a:lnTo>
                    <a:pt x="4077211" y="86360"/>
                  </a:lnTo>
                  <a:lnTo>
                    <a:pt x="4081193" y="96520"/>
                  </a:lnTo>
                  <a:lnTo>
                    <a:pt x="4073406" y="104140"/>
                  </a:lnTo>
                  <a:close/>
                </a:path>
                <a:path w="4081780" h="745490">
                  <a:moveTo>
                    <a:pt x="4065619" y="111760"/>
                  </a:moveTo>
                  <a:lnTo>
                    <a:pt x="3001898" y="111760"/>
                  </a:lnTo>
                  <a:lnTo>
                    <a:pt x="3017312" y="105410"/>
                  </a:lnTo>
                  <a:lnTo>
                    <a:pt x="3028844" y="90170"/>
                  </a:lnTo>
                  <a:lnTo>
                    <a:pt x="3042251" y="81280"/>
                  </a:lnTo>
                  <a:lnTo>
                    <a:pt x="3063286" y="90170"/>
                  </a:lnTo>
                  <a:lnTo>
                    <a:pt x="3093516" y="90170"/>
                  </a:lnTo>
                  <a:lnTo>
                    <a:pt x="3094694" y="104140"/>
                  </a:lnTo>
                  <a:lnTo>
                    <a:pt x="4073406" y="104140"/>
                  </a:lnTo>
                  <a:lnTo>
                    <a:pt x="4065619" y="111760"/>
                  </a:lnTo>
                  <a:close/>
                </a:path>
                <a:path w="4081780" h="745490">
                  <a:moveTo>
                    <a:pt x="4066917" y="134620"/>
                  </a:moveTo>
                  <a:lnTo>
                    <a:pt x="2876266" y="134620"/>
                  </a:lnTo>
                  <a:lnTo>
                    <a:pt x="2887620" y="123190"/>
                  </a:lnTo>
                  <a:lnTo>
                    <a:pt x="2885724" y="109220"/>
                  </a:lnTo>
                  <a:lnTo>
                    <a:pt x="2880883" y="95250"/>
                  </a:lnTo>
                  <a:lnTo>
                    <a:pt x="2883404" y="83820"/>
                  </a:lnTo>
                  <a:lnTo>
                    <a:pt x="2940509" y="119380"/>
                  </a:lnTo>
                  <a:lnTo>
                    <a:pt x="4057832" y="119380"/>
                  </a:lnTo>
                  <a:lnTo>
                    <a:pt x="4052640" y="124460"/>
                  </a:lnTo>
                  <a:lnTo>
                    <a:pt x="4066917" y="134620"/>
                  </a:lnTo>
                  <a:close/>
                </a:path>
                <a:path w="4081780" h="745490">
                  <a:moveTo>
                    <a:pt x="4057832" y="119380"/>
                  </a:moveTo>
                  <a:lnTo>
                    <a:pt x="2940509" y="119380"/>
                  </a:lnTo>
                  <a:lnTo>
                    <a:pt x="2956325" y="110490"/>
                  </a:lnTo>
                  <a:lnTo>
                    <a:pt x="2971739" y="102870"/>
                  </a:lnTo>
                  <a:lnTo>
                    <a:pt x="2986885" y="101600"/>
                  </a:lnTo>
                  <a:lnTo>
                    <a:pt x="3001898" y="111760"/>
                  </a:lnTo>
                  <a:lnTo>
                    <a:pt x="4065619" y="111760"/>
                  </a:lnTo>
                  <a:lnTo>
                    <a:pt x="4057832" y="119380"/>
                  </a:lnTo>
                  <a:close/>
                </a:path>
                <a:path w="4081780" h="745490">
                  <a:moveTo>
                    <a:pt x="4072984" y="186690"/>
                  </a:moveTo>
                  <a:lnTo>
                    <a:pt x="2482236" y="186690"/>
                  </a:lnTo>
                  <a:lnTo>
                    <a:pt x="2491158" y="173990"/>
                  </a:lnTo>
                  <a:lnTo>
                    <a:pt x="2499010" y="163830"/>
                  </a:lnTo>
                  <a:lnTo>
                    <a:pt x="2506327" y="153670"/>
                  </a:lnTo>
                  <a:lnTo>
                    <a:pt x="2513644" y="144780"/>
                  </a:lnTo>
                  <a:lnTo>
                    <a:pt x="2517927" y="138430"/>
                  </a:lnTo>
                  <a:lnTo>
                    <a:pt x="2523637" y="134620"/>
                  </a:lnTo>
                  <a:lnTo>
                    <a:pt x="2530775" y="132080"/>
                  </a:lnTo>
                  <a:lnTo>
                    <a:pt x="2587390" y="120650"/>
                  </a:lnTo>
                  <a:lnTo>
                    <a:pt x="2606440" y="118110"/>
                  </a:lnTo>
                  <a:lnTo>
                    <a:pt x="2612152" y="129540"/>
                  </a:lnTo>
                  <a:lnTo>
                    <a:pt x="2617729" y="132080"/>
                  </a:lnTo>
                  <a:lnTo>
                    <a:pt x="2629418" y="138430"/>
                  </a:lnTo>
                  <a:lnTo>
                    <a:pt x="2634994" y="142240"/>
                  </a:lnTo>
                  <a:lnTo>
                    <a:pt x="2639277" y="144780"/>
                  </a:lnTo>
                  <a:lnTo>
                    <a:pt x="2643560" y="148590"/>
                  </a:lnTo>
                  <a:lnTo>
                    <a:pt x="2652126" y="151130"/>
                  </a:lnTo>
                  <a:lnTo>
                    <a:pt x="2660691" y="157480"/>
                  </a:lnTo>
                  <a:lnTo>
                    <a:pt x="4079890" y="157480"/>
                  </a:lnTo>
                  <a:lnTo>
                    <a:pt x="4080390" y="172720"/>
                  </a:lnTo>
                  <a:lnTo>
                    <a:pt x="4072984" y="186690"/>
                  </a:lnTo>
                  <a:close/>
                </a:path>
                <a:path w="4081780" h="745490">
                  <a:moveTo>
                    <a:pt x="4079765" y="151130"/>
                  </a:moveTo>
                  <a:lnTo>
                    <a:pt x="2801649" y="151130"/>
                  </a:lnTo>
                  <a:lnTo>
                    <a:pt x="2819695" y="147320"/>
                  </a:lnTo>
                  <a:lnTo>
                    <a:pt x="2837474" y="135890"/>
                  </a:lnTo>
                  <a:lnTo>
                    <a:pt x="2854851" y="118110"/>
                  </a:lnTo>
                  <a:lnTo>
                    <a:pt x="2876266" y="134620"/>
                  </a:lnTo>
                  <a:lnTo>
                    <a:pt x="4066917" y="134620"/>
                  </a:lnTo>
                  <a:lnTo>
                    <a:pt x="4081193" y="144780"/>
                  </a:lnTo>
                  <a:lnTo>
                    <a:pt x="4079765" y="147320"/>
                  </a:lnTo>
                  <a:lnTo>
                    <a:pt x="4079765" y="151130"/>
                  </a:lnTo>
                  <a:close/>
                </a:path>
                <a:path w="4081780" h="745490">
                  <a:moveTo>
                    <a:pt x="2426559" y="166370"/>
                  </a:moveTo>
                  <a:lnTo>
                    <a:pt x="2392296" y="157480"/>
                  </a:lnTo>
                  <a:lnTo>
                    <a:pt x="2393723" y="148590"/>
                  </a:lnTo>
                  <a:lnTo>
                    <a:pt x="2425131" y="138430"/>
                  </a:lnTo>
                  <a:lnTo>
                    <a:pt x="2425354" y="146050"/>
                  </a:lnTo>
                  <a:lnTo>
                    <a:pt x="2426336" y="160020"/>
                  </a:lnTo>
                  <a:lnTo>
                    <a:pt x="2426559" y="166370"/>
                  </a:lnTo>
                  <a:close/>
                </a:path>
                <a:path w="4081780" h="745490">
                  <a:moveTo>
                    <a:pt x="4079890" y="157480"/>
                  </a:moveTo>
                  <a:lnTo>
                    <a:pt x="2660691" y="157480"/>
                  </a:lnTo>
                  <a:lnTo>
                    <a:pt x="2664975" y="154940"/>
                  </a:lnTo>
                  <a:lnTo>
                    <a:pt x="2686880" y="144780"/>
                  </a:lnTo>
                  <a:lnTo>
                    <a:pt x="2701023" y="140970"/>
                  </a:lnTo>
                  <a:lnTo>
                    <a:pt x="2713559" y="144780"/>
                  </a:lnTo>
                  <a:lnTo>
                    <a:pt x="2730646" y="156210"/>
                  </a:lnTo>
                  <a:lnTo>
                    <a:pt x="4079849" y="156210"/>
                  </a:lnTo>
                  <a:lnTo>
                    <a:pt x="4079890" y="157480"/>
                  </a:lnTo>
                  <a:close/>
                </a:path>
                <a:path w="4081780" h="745490">
                  <a:moveTo>
                    <a:pt x="4035419" y="207010"/>
                  </a:moveTo>
                  <a:lnTo>
                    <a:pt x="2462249" y="207010"/>
                  </a:lnTo>
                  <a:lnTo>
                    <a:pt x="2459059" y="195580"/>
                  </a:lnTo>
                  <a:lnTo>
                    <a:pt x="2453214" y="177800"/>
                  </a:lnTo>
                  <a:lnTo>
                    <a:pt x="2450828" y="168910"/>
                  </a:lnTo>
                  <a:lnTo>
                    <a:pt x="2450828" y="153670"/>
                  </a:lnTo>
                  <a:lnTo>
                    <a:pt x="2452255" y="144780"/>
                  </a:lnTo>
                  <a:lnTo>
                    <a:pt x="2457810" y="148590"/>
                  </a:lnTo>
                  <a:lnTo>
                    <a:pt x="2463498" y="152400"/>
                  </a:lnTo>
                  <a:lnTo>
                    <a:pt x="2479693" y="176530"/>
                  </a:lnTo>
                  <a:lnTo>
                    <a:pt x="2482236" y="186690"/>
                  </a:lnTo>
                  <a:lnTo>
                    <a:pt x="4072984" y="186690"/>
                  </a:lnTo>
                  <a:lnTo>
                    <a:pt x="4059689" y="195580"/>
                  </a:lnTo>
                  <a:lnTo>
                    <a:pt x="4042647" y="203200"/>
                  </a:lnTo>
                  <a:lnTo>
                    <a:pt x="4035419" y="207010"/>
                  </a:lnTo>
                  <a:close/>
                </a:path>
                <a:path w="4081780" h="745490">
                  <a:moveTo>
                    <a:pt x="4079849" y="156210"/>
                  </a:moveTo>
                  <a:lnTo>
                    <a:pt x="2730646" y="156210"/>
                  </a:lnTo>
                  <a:lnTo>
                    <a:pt x="2730646" y="147320"/>
                  </a:lnTo>
                  <a:lnTo>
                    <a:pt x="2743718" y="147320"/>
                  </a:lnTo>
                  <a:lnTo>
                    <a:pt x="2757058" y="148590"/>
                  </a:lnTo>
                  <a:lnTo>
                    <a:pt x="2770397" y="148590"/>
                  </a:lnTo>
                  <a:lnTo>
                    <a:pt x="2783469" y="149860"/>
                  </a:lnTo>
                  <a:lnTo>
                    <a:pt x="2801649" y="151130"/>
                  </a:lnTo>
                  <a:lnTo>
                    <a:pt x="4079765" y="151130"/>
                  </a:lnTo>
                  <a:lnTo>
                    <a:pt x="4079849" y="156210"/>
                  </a:lnTo>
                  <a:close/>
                </a:path>
                <a:path w="4081780" h="745490">
                  <a:moveTo>
                    <a:pt x="3975833" y="251460"/>
                  </a:moveTo>
                  <a:lnTo>
                    <a:pt x="2360886" y="251460"/>
                  </a:lnTo>
                  <a:lnTo>
                    <a:pt x="2365169" y="243840"/>
                  </a:lnTo>
                  <a:lnTo>
                    <a:pt x="2343755" y="171450"/>
                  </a:lnTo>
                  <a:lnTo>
                    <a:pt x="2349465" y="168910"/>
                  </a:lnTo>
                  <a:lnTo>
                    <a:pt x="2386584" y="194310"/>
                  </a:lnTo>
                  <a:lnTo>
                    <a:pt x="2379446" y="200660"/>
                  </a:lnTo>
                  <a:lnTo>
                    <a:pt x="2385156" y="203200"/>
                  </a:lnTo>
                  <a:lnTo>
                    <a:pt x="2390867" y="207010"/>
                  </a:lnTo>
                  <a:lnTo>
                    <a:pt x="4035419" y="207010"/>
                  </a:lnTo>
                  <a:lnTo>
                    <a:pt x="4028727" y="210820"/>
                  </a:lnTo>
                  <a:lnTo>
                    <a:pt x="4022570" y="215900"/>
                  </a:lnTo>
                  <a:lnTo>
                    <a:pt x="4016949" y="220980"/>
                  </a:lnTo>
                  <a:lnTo>
                    <a:pt x="3975833" y="251460"/>
                  </a:lnTo>
                  <a:close/>
                </a:path>
                <a:path w="4081780" h="745490">
                  <a:moveTo>
                    <a:pt x="2462249" y="207010"/>
                  </a:moveTo>
                  <a:lnTo>
                    <a:pt x="2402288" y="207010"/>
                  </a:lnTo>
                  <a:lnTo>
                    <a:pt x="2407999" y="204470"/>
                  </a:lnTo>
                  <a:lnTo>
                    <a:pt x="2413709" y="200660"/>
                  </a:lnTo>
                  <a:lnTo>
                    <a:pt x="2419263" y="194310"/>
                  </a:lnTo>
                  <a:lnTo>
                    <a:pt x="2424952" y="187960"/>
                  </a:lnTo>
                  <a:lnTo>
                    <a:pt x="2430372" y="182880"/>
                  </a:lnTo>
                  <a:lnTo>
                    <a:pt x="2435124" y="181610"/>
                  </a:lnTo>
                  <a:lnTo>
                    <a:pt x="2441169" y="184150"/>
                  </a:lnTo>
                  <a:lnTo>
                    <a:pt x="2447080" y="190500"/>
                  </a:lnTo>
                  <a:lnTo>
                    <a:pt x="2453794" y="198120"/>
                  </a:lnTo>
                  <a:lnTo>
                    <a:pt x="2462249" y="207010"/>
                  </a:lnTo>
                  <a:close/>
                </a:path>
                <a:path w="4081780" h="745490">
                  <a:moveTo>
                    <a:pt x="3972895" y="256540"/>
                  </a:moveTo>
                  <a:lnTo>
                    <a:pt x="2235388" y="256540"/>
                  </a:lnTo>
                  <a:lnTo>
                    <a:pt x="2248460" y="250190"/>
                  </a:lnTo>
                  <a:lnTo>
                    <a:pt x="2260996" y="237490"/>
                  </a:lnTo>
                  <a:lnTo>
                    <a:pt x="2269517" y="219710"/>
                  </a:lnTo>
                  <a:lnTo>
                    <a:pt x="2288077" y="255270"/>
                  </a:lnTo>
                  <a:lnTo>
                    <a:pt x="3973304" y="255270"/>
                  </a:lnTo>
                  <a:lnTo>
                    <a:pt x="3972895" y="256540"/>
                  </a:lnTo>
                  <a:close/>
                </a:path>
                <a:path w="4081780" h="745490">
                  <a:moveTo>
                    <a:pt x="3819275" y="334010"/>
                  </a:moveTo>
                  <a:lnTo>
                    <a:pt x="1942588" y="334010"/>
                  </a:lnTo>
                  <a:lnTo>
                    <a:pt x="1973996" y="275590"/>
                  </a:lnTo>
                  <a:lnTo>
                    <a:pt x="1934022" y="228600"/>
                  </a:lnTo>
                  <a:lnTo>
                    <a:pt x="1939733" y="220980"/>
                  </a:lnTo>
                  <a:lnTo>
                    <a:pt x="1999694" y="271780"/>
                  </a:lnTo>
                  <a:lnTo>
                    <a:pt x="1987001" y="284480"/>
                  </a:lnTo>
                  <a:lnTo>
                    <a:pt x="1983811" y="293370"/>
                  </a:lnTo>
                  <a:lnTo>
                    <a:pt x="1991061" y="303530"/>
                  </a:lnTo>
                  <a:lnTo>
                    <a:pt x="2009687" y="318770"/>
                  </a:lnTo>
                  <a:lnTo>
                    <a:pt x="3865530" y="318770"/>
                  </a:lnTo>
                  <a:lnTo>
                    <a:pt x="3857946" y="321310"/>
                  </a:lnTo>
                  <a:lnTo>
                    <a:pt x="3842777" y="325120"/>
                  </a:lnTo>
                  <a:lnTo>
                    <a:pt x="3823259" y="332740"/>
                  </a:lnTo>
                  <a:lnTo>
                    <a:pt x="3819275" y="334010"/>
                  </a:lnTo>
                  <a:close/>
                </a:path>
                <a:path w="4081780" h="745490">
                  <a:moveTo>
                    <a:pt x="3865530" y="318770"/>
                  </a:moveTo>
                  <a:lnTo>
                    <a:pt x="2009687" y="318770"/>
                  </a:lnTo>
                  <a:lnTo>
                    <a:pt x="2027622" y="302260"/>
                  </a:lnTo>
                  <a:lnTo>
                    <a:pt x="2052516" y="297180"/>
                  </a:lnTo>
                  <a:lnTo>
                    <a:pt x="2076340" y="289560"/>
                  </a:lnTo>
                  <a:lnTo>
                    <a:pt x="2091062" y="266700"/>
                  </a:lnTo>
                  <a:lnTo>
                    <a:pt x="2118188" y="265430"/>
                  </a:lnTo>
                  <a:lnTo>
                    <a:pt x="2120307" y="257810"/>
                  </a:lnTo>
                  <a:lnTo>
                    <a:pt x="2122292" y="250190"/>
                  </a:lnTo>
                  <a:lnTo>
                    <a:pt x="2124010" y="242570"/>
                  </a:lnTo>
                  <a:lnTo>
                    <a:pt x="2125326" y="236220"/>
                  </a:lnTo>
                  <a:lnTo>
                    <a:pt x="2179576" y="247650"/>
                  </a:lnTo>
                  <a:lnTo>
                    <a:pt x="2218580" y="247650"/>
                  </a:lnTo>
                  <a:lnTo>
                    <a:pt x="2225261" y="252730"/>
                  </a:lnTo>
                  <a:lnTo>
                    <a:pt x="2235388" y="256540"/>
                  </a:lnTo>
                  <a:lnTo>
                    <a:pt x="3972895" y="256540"/>
                  </a:lnTo>
                  <a:lnTo>
                    <a:pt x="3970038" y="265430"/>
                  </a:lnTo>
                  <a:lnTo>
                    <a:pt x="3961807" y="275590"/>
                  </a:lnTo>
                  <a:lnTo>
                    <a:pt x="3949025" y="281940"/>
                  </a:lnTo>
                  <a:lnTo>
                    <a:pt x="3931291" y="284480"/>
                  </a:lnTo>
                  <a:lnTo>
                    <a:pt x="3892744" y="284480"/>
                  </a:lnTo>
                  <a:lnTo>
                    <a:pt x="3891317" y="287020"/>
                  </a:lnTo>
                  <a:lnTo>
                    <a:pt x="3888462" y="287020"/>
                  </a:lnTo>
                  <a:lnTo>
                    <a:pt x="3888462" y="288290"/>
                  </a:lnTo>
                  <a:lnTo>
                    <a:pt x="3884536" y="307340"/>
                  </a:lnTo>
                  <a:lnTo>
                    <a:pt x="3873115" y="316230"/>
                  </a:lnTo>
                  <a:lnTo>
                    <a:pt x="3865530" y="318770"/>
                  </a:lnTo>
                  <a:close/>
                </a:path>
                <a:path w="4081780" h="745490">
                  <a:moveTo>
                    <a:pt x="3973304" y="255270"/>
                  </a:moveTo>
                  <a:lnTo>
                    <a:pt x="2288077" y="255270"/>
                  </a:lnTo>
                  <a:lnTo>
                    <a:pt x="2304472" y="247650"/>
                  </a:lnTo>
                  <a:lnTo>
                    <a:pt x="2321805" y="240030"/>
                  </a:lnTo>
                  <a:lnTo>
                    <a:pt x="2340476" y="238760"/>
                  </a:lnTo>
                  <a:lnTo>
                    <a:pt x="2360886" y="251460"/>
                  </a:lnTo>
                  <a:lnTo>
                    <a:pt x="3975833" y="251460"/>
                  </a:lnTo>
                  <a:lnTo>
                    <a:pt x="3974120" y="252730"/>
                  </a:lnTo>
                  <a:lnTo>
                    <a:pt x="3973304" y="255270"/>
                  </a:lnTo>
                  <a:close/>
                </a:path>
                <a:path w="4081780" h="745490">
                  <a:moveTo>
                    <a:pt x="2218580" y="247650"/>
                  </a:moveTo>
                  <a:lnTo>
                    <a:pt x="2179576" y="247650"/>
                  </a:lnTo>
                  <a:lnTo>
                    <a:pt x="2188923" y="242570"/>
                  </a:lnTo>
                  <a:lnTo>
                    <a:pt x="2199741" y="240030"/>
                  </a:lnTo>
                  <a:lnTo>
                    <a:pt x="2211899" y="242570"/>
                  </a:lnTo>
                  <a:lnTo>
                    <a:pt x="2218580" y="247650"/>
                  </a:lnTo>
                  <a:close/>
                </a:path>
                <a:path w="4081780" h="745490">
                  <a:moveTo>
                    <a:pt x="1695608" y="287020"/>
                  </a:moveTo>
                  <a:lnTo>
                    <a:pt x="1695608" y="279400"/>
                  </a:lnTo>
                  <a:lnTo>
                    <a:pt x="1706426" y="274320"/>
                  </a:lnTo>
                  <a:lnTo>
                    <a:pt x="1717914" y="269240"/>
                  </a:lnTo>
                  <a:lnTo>
                    <a:pt x="1730741" y="269240"/>
                  </a:lnTo>
                  <a:lnTo>
                    <a:pt x="1745575" y="279400"/>
                  </a:lnTo>
                  <a:lnTo>
                    <a:pt x="1695608" y="287020"/>
                  </a:lnTo>
                  <a:close/>
                </a:path>
                <a:path w="4081780" h="745490">
                  <a:moveTo>
                    <a:pt x="3902738" y="300990"/>
                  </a:moveTo>
                  <a:lnTo>
                    <a:pt x="3892744" y="284480"/>
                  </a:lnTo>
                  <a:lnTo>
                    <a:pt x="3931291" y="284480"/>
                  </a:lnTo>
                  <a:lnTo>
                    <a:pt x="3924822" y="285750"/>
                  </a:lnTo>
                  <a:lnTo>
                    <a:pt x="3918085" y="289560"/>
                  </a:lnTo>
                  <a:lnTo>
                    <a:pt x="3910813" y="295910"/>
                  </a:lnTo>
                  <a:lnTo>
                    <a:pt x="3902738" y="300990"/>
                  </a:lnTo>
                  <a:close/>
                </a:path>
                <a:path w="4081780" h="745490">
                  <a:moveTo>
                    <a:pt x="1848900" y="336550"/>
                  </a:moveTo>
                  <a:lnTo>
                    <a:pt x="1811246" y="336550"/>
                  </a:lnTo>
                  <a:lnTo>
                    <a:pt x="1791259" y="299720"/>
                  </a:lnTo>
                  <a:lnTo>
                    <a:pt x="1797906" y="300990"/>
                  </a:lnTo>
                  <a:lnTo>
                    <a:pt x="1804821" y="303530"/>
                  </a:lnTo>
                  <a:lnTo>
                    <a:pt x="1831232" y="303530"/>
                  </a:lnTo>
                  <a:lnTo>
                    <a:pt x="1839798" y="307340"/>
                  </a:lnTo>
                  <a:lnTo>
                    <a:pt x="1844081" y="314960"/>
                  </a:lnTo>
                  <a:lnTo>
                    <a:pt x="1844081" y="332740"/>
                  </a:lnTo>
                  <a:lnTo>
                    <a:pt x="1848900" y="336550"/>
                  </a:lnTo>
                  <a:close/>
                </a:path>
                <a:path w="4081780" h="745490">
                  <a:moveTo>
                    <a:pt x="3791226" y="342900"/>
                  </a:moveTo>
                  <a:lnTo>
                    <a:pt x="1856930" y="342900"/>
                  </a:lnTo>
                  <a:lnTo>
                    <a:pt x="1861213" y="341630"/>
                  </a:lnTo>
                  <a:lnTo>
                    <a:pt x="1908793" y="322580"/>
                  </a:lnTo>
                  <a:lnTo>
                    <a:pt x="1924029" y="316230"/>
                  </a:lnTo>
                  <a:lnTo>
                    <a:pt x="1942588" y="334010"/>
                  </a:lnTo>
                  <a:lnTo>
                    <a:pt x="3819275" y="334010"/>
                  </a:lnTo>
                  <a:lnTo>
                    <a:pt x="3791226" y="342900"/>
                  </a:lnTo>
                  <a:close/>
                </a:path>
                <a:path w="4081780" h="745490">
                  <a:moveTo>
                    <a:pt x="1622976" y="392430"/>
                  </a:moveTo>
                  <a:lnTo>
                    <a:pt x="1520007" y="392430"/>
                  </a:lnTo>
                  <a:lnTo>
                    <a:pt x="1551415" y="325120"/>
                  </a:lnTo>
                  <a:lnTo>
                    <a:pt x="1561253" y="340360"/>
                  </a:lnTo>
                  <a:lnTo>
                    <a:pt x="1572295" y="347980"/>
                  </a:lnTo>
                  <a:lnTo>
                    <a:pt x="1602810" y="347980"/>
                  </a:lnTo>
                  <a:lnTo>
                    <a:pt x="1602810" y="379730"/>
                  </a:lnTo>
                  <a:lnTo>
                    <a:pt x="1612692" y="386080"/>
                  </a:lnTo>
                  <a:lnTo>
                    <a:pt x="1622976" y="392430"/>
                  </a:lnTo>
                  <a:close/>
                </a:path>
                <a:path w="4081780" h="745490">
                  <a:moveTo>
                    <a:pt x="3832545" y="377190"/>
                  </a:moveTo>
                  <a:lnTo>
                    <a:pt x="1755568" y="377190"/>
                  </a:lnTo>
                  <a:lnTo>
                    <a:pt x="1756638" y="364490"/>
                  </a:lnTo>
                  <a:lnTo>
                    <a:pt x="1758780" y="341630"/>
                  </a:lnTo>
                  <a:lnTo>
                    <a:pt x="1759850" y="331470"/>
                  </a:lnTo>
                  <a:lnTo>
                    <a:pt x="1811246" y="336550"/>
                  </a:lnTo>
                  <a:lnTo>
                    <a:pt x="1848900" y="336550"/>
                  </a:lnTo>
                  <a:lnTo>
                    <a:pt x="1856930" y="342900"/>
                  </a:lnTo>
                  <a:lnTo>
                    <a:pt x="3791226" y="342900"/>
                  </a:lnTo>
                  <a:lnTo>
                    <a:pt x="3783151" y="345440"/>
                  </a:lnTo>
                  <a:lnTo>
                    <a:pt x="3762829" y="354330"/>
                  </a:lnTo>
                  <a:lnTo>
                    <a:pt x="3779738" y="358140"/>
                  </a:lnTo>
                  <a:lnTo>
                    <a:pt x="3796379" y="369570"/>
                  </a:lnTo>
                  <a:lnTo>
                    <a:pt x="3813020" y="374650"/>
                  </a:lnTo>
                  <a:lnTo>
                    <a:pt x="3833265" y="374650"/>
                  </a:lnTo>
                  <a:lnTo>
                    <a:pt x="3832962" y="375920"/>
                  </a:lnTo>
                  <a:lnTo>
                    <a:pt x="3832545" y="377190"/>
                  </a:lnTo>
                  <a:close/>
                </a:path>
                <a:path w="4081780" h="745490">
                  <a:moveTo>
                    <a:pt x="1602810" y="347980"/>
                  </a:moveTo>
                  <a:lnTo>
                    <a:pt x="1572295" y="347980"/>
                  </a:lnTo>
                  <a:lnTo>
                    <a:pt x="1585746" y="346710"/>
                  </a:lnTo>
                  <a:lnTo>
                    <a:pt x="1602810" y="335280"/>
                  </a:lnTo>
                  <a:lnTo>
                    <a:pt x="1602810" y="347980"/>
                  </a:lnTo>
                  <a:close/>
                </a:path>
                <a:path w="4081780" h="745490">
                  <a:moveTo>
                    <a:pt x="1675620" y="358140"/>
                  </a:moveTo>
                  <a:lnTo>
                    <a:pt x="1669909" y="358140"/>
                  </a:lnTo>
                  <a:lnTo>
                    <a:pt x="1681687" y="342900"/>
                  </a:lnTo>
                  <a:lnTo>
                    <a:pt x="1696677" y="340360"/>
                  </a:lnTo>
                  <a:lnTo>
                    <a:pt x="1719698" y="350520"/>
                  </a:lnTo>
                  <a:lnTo>
                    <a:pt x="1726530" y="355600"/>
                  </a:lnTo>
                  <a:lnTo>
                    <a:pt x="1684186" y="355600"/>
                  </a:lnTo>
                  <a:lnTo>
                    <a:pt x="1675620" y="358140"/>
                  </a:lnTo>
                  <a:close/>
                </a:path>
                <a:path w="4081780" h="745490">
                  <a:moveTo>
                    <a:pt x="3816491" y="406400"/>
                  </a:moveTo>
                  <a:lnTo>
                    <a:pt x="1649922" y="406400"/>
                  </a:lnTo>
                  <a:lnTo>
                    <a:pt x="1659916" y="401320"/>
                  </a:lnTo>
                  <a:lnTo>
                    <a:pt x="1674192" y="397510"/>
                  </a:lnTo>
                  <a:lnTo>
                    <a:pt x="1678475" y="396240"/>
                  </a:lnTo>
                  <a:lnTo>
                    <a:pt x="1684186" y="394970"/>
                  </a:lnTo>
                  <a:lnTo>
                    <a:pt x="1692752" y="393700"/>
                  </a:lnTo>
                  <a:lnTo>
                    <a:pt x="1699890" y="393700"/>
                  </a:lnTo>
                  <a:lnTo>
                    <a:pt x="1708456" y="392430"/>
                  </a:lnTo>
                  <a:lnTo>
                    <a:pt x="1703080" y="383540"/>
                  </a:lnTo>
                  <a:lnTo>
                    <a:pt x="1697570" y="374650"/>
                  </a:lnTo>
                  <a:lnTo>
                    <a:pt x="1691792" y="367030"/>
                  </a:lnTo>
                  <a:lnTo>
                    <a:pt x="1685613" y="358140"/>
                  </a:lnTo>
                  <a:lnTo>
                    <a:pt x="1684186" y="355600"/>
                  </a:lnTo>
                  <a:lnTo>
                    <a:pt x="1726530" y="355600"/>
                  </a:lnTo>
                  <a:lnTo>
                    <a:pt x="1755568" y="377190"/>
                  </a:lnTo>
                  <a:lnTo>
                    <a:pt x="3832545" y="377190"/>
                  </a:lnTo>
                  <a:lnTo>
                    <a:pt x="3830040" y="384810"/>
                  </a:lnTo>
                  <a:lnTo>
                    <a:pt x="3825646" y="392430"/>
                  </a:lnTo>
                  <a:lnTo>
                    <a:pt x="3817102" y="403860"/>
                  </a:lnTo>
                  <a:lnTo>
                    <a:pt x="3816491" y="406400"/>
                  </a:lnTo>
                  <a:close/>
                </a:path>
                <a:path w="4081780" h="745490">
                  <a:moveTo>
                    <a:pt x="3833265" y="374650"/>
                  </a:moveTo>
                  <a:lnTo>
                    <a:pt x="3813020" y="374650"/>
                  </a:lnTo>
                  <a:lnTo>
                    <a:pt x="3829928" y="355600"/>
                  </a:lnTo>
                  <a:lnTo>
                    <a:pt x="3837067" y="358140"/>
                  </a:lnTo>
                  <a:lnTo>
                    <a:pt x="3835081" y="367030"/>
                  </a:lnTo>
                  <a:lnTo>
                    <a:pt x="3833265" y="374650"/>
                  </a:lnTo>
                  <a:close/>
                </a:path>
                <a:path w="4081780" h="745490">
                  <a:moveTo>
                    <a:pt x="1516795" y="388620"/>
                  </a:moveTo>
                  <a:lnTo>
                    <a:pt x="1466828" y="388620"/>
                  </a:lnTo>
                  <a:lnTo>
                    <a:pt x="1481238" y="377190"/>
                  </a:lnTo>
                  <a:lnTo>
                    <a:pt x="1490027" y="356870"/>
                  </a:lnTo>
                  <a:lnTo>
                    <a:pt x="1516795" y="388620"/>
                  </a:lnTo>
                  <a:close/>
                </a:path>
                <a:path w="4081780" h="745490">
                  <a:moveTo>
                    <a:pt x="3820075" y="457200"/>
                  </a:moveTo>
                  <a:lnTo>
                    <a:pt x="1314427" y="457200"/>
                  </a:lnTo>
                  <a:lnTo>
                    <a:pt x="1326941" y="444500"/>
                  </a:lnTo>
                  <a:lnTo>
                    <a:pt x="1339589" y="436880"/>
                  </a:lnTo>
                  <a:lnTo>
                    <a:pt x="1360000" y="431800"/>
                  </a:lnTo>
                  <a:lnTo>
                    <a:pt x="1395802" y="427990"/>
                  </a:lnTo>
                  <a:lnTo>
                    <a:pt x="1398658" y="402590"/>
                  </a:lnTo>
                  <a:lnTo>
                    <a:pt x="1427211" y="396240"/>
                  </a:lnTo>
                  <a:lnTo>
                    <a:pt x="1428638" y="378460"/>
                  </a:lnTo>
                  <a:lnTo>
                    <a:pt x="1448670" y="388620"/>
                  </a:lnTo>
                  <a:lnTo>
                    <a:pt x="1516795" y="388620"/>
                  </a:lnTo>
                  <a:lnTo>
                    <a:pt x="1520007" y="392430"/>
                  </a:lnTo>
                  <a:lnTo>
                    <a:pt x="1622976" y="392430"/>
                  </a:lnTo>
                  <a:lnTo>
                    <a:pt x="1633527" y="397510"/>
                  </a:lnTo>
                  <a:lnTo>
                    <a:pt x="1644212" y="403860"/>
                  </a:lnTo>
                  <a:lnTo>
                    <a:pt x="1649922" y="406400"/>
                  </a:lnTo>
                  <a:lnTo>
                    <a:pt x="3816491" y="406400"/>
                  </a:lnTo>
                  <a:lnTo>
                    <a:pt x="3814046" y="416560"/>
                  </a:lnTo>
                  <a:lnTo>
                    <a:pt x="3815005" y="429260"/>
                  </a:lnTo>
                  <a:lnTo>
                    <a:pt x="3818507" y="441960"/>
                  </a:lnTo>
                  <a:lnTo>
                    <a:pt x="3820850" y="453390"/>
                  </a:lnTo>
                  <a:lnTo>
                    <a:pt x="3820075" y="457200"/>
                  </a:lnTo>
                  <a:close/>
                </a:path>
                <a:path w="4081780" h="745490">
                  <a:moveTo>
                    <a:pt x="3783173" y="473710"/>
                  </a:moveTo>
                  <a:lnTo>
                    <a:pt x="1271598" y="473710"/>
                  </a:lnTo>
                  <a:lnTo>
                    <a:pt x="1305861" y="421640"/>
                  </a:lnTo>
                  <a:lnTo>
                    <a:pt x="1314427" y="457200"/>
                  </a:lnTo>
                  <a:lnTo>
                    <a:pt x="3820075" y="457200"/>
                  </a:lnTo>
                  <a:lnTo>
                    <a:pt x="3819043" y="462280"/>
                  </a:lnTo>
                  <a:lnTo>
                    <a:pt x="3812685" y="467360"/>
                  </a:lnTo>
                  <a:lnTo>
                    <a:pt x="3801376" y="471170"/>
                  </a:lnTo>
                  <a:lnTo>
                    <a:pt x="3783173" y="473710"/>
                  </a:lnTo>
                  <a:close/>
                </a:path>
                <a:path w="4081780" h="745490">
                  <a:moveTo>
                    <a:pt x="3718416" y="492760"/>
                  </a:moveTo>
                  <a:lnTo>
                    <a:pt x="1237334" y="492760"/>
                  </a:lnTo>
                  <a:lnTo>
                    <a:pt x="1224486" y="473710"/>
                  </a:lnTo>
                  <a:lnTo>
                    <a:pt x="1264460" y="444500"/>
                  </a:lnTo>
                  <a:lnTo>
                    <a:pt x="1271598" y="473710"/>
                  </a:lnTo>
                  <a:lnTo>
                    <a:pt x="3783173" y="473710"/>
                  </a:lnTo>
                  <a:lnTo>
                    <a:pt x="3728566" y="485140"/>
                  </a:lnTo>
                  <a:lnTo>
                    <a:pt x="3724283" y="486410"/>
                  </a:lnTo>
                  <a:lnTo>
                    <a:pt x="3717145" y="490220"/>
                  </a:lnTo>
                  <a:lnTo>
                    <a:pt x="3718572" y="491490"/>
                  </a:lnTo>
                  <a:lnTo>
                    <a:pt x="3718416" y="492760"/>
                  </a:lnTo>
                  <a:close/>
                </a:path>
                <a:path w="4081780" h="745490">
                  <a:moveTo>
                    <a:pt x="3717635" y="499110"/>
                  </a:moveTo>
                  <a:lnTo>
                    <a:pt x="1158814" y="499110"/>
                  </a:lnTo>
                  <a:lnTo>
                    <a:pt x="1163097" y="497840"/>
                  </a:lnTo>
                  <a:lnTo>
                    <a:pt x="1181322" y="490220"/>
                  </a:lnTo>
                  <a:lnTo>
                    <a:pt x="1197539" y="486410"/>
                  </a:lnTo>
                  <a:lnTo>
                    <a:pt x="1215095" y="487680"/>
                  </a:lnTo>
                  <a:lnTo>
                    <a:pt x="1237334" y="492760"/>
                  </a:lnTo>
                  <a:lnTo>
                    <a:pt x="3718416" y="492760"/>
                  </a:lnTo>
                  <a:lnTo>
                    <a:pt x="3717635" y="499110"/>
                  </a:lnTo>
                  <a:close/>
                </a:path>
                <a:path w="4081780" h="745490">
                  <a:moveTo>
                    <a:pt x="3495860" y="570230"/>
                  </a:moveTo>
                  <a:lnTo>
                    <a:pt x="881853" y="570230"/>
                  </a:lnTo>
                  <a:lnTo>
                    <a:pt x="894701" y="530860"/>
                  </a:lnTo>
                  <a:lnTo>
                    <a:pt x="905074" y="530860"/>
                  </a:lnTo>
                  <a:lnTo>
                    <a:pt x="911298" y="527050"/>
                  </a:lnTo>
                  <a:lnTo>
                    <a:pt x="914577" y="513080"/>
                  </a:lnTo>
                  <a:lnTo>
                    <a:pt x="916116" y="487680"/>
                  </a:lnTo>
                  <a:lnTo>
                    <a:pt x="922919" y="488950"/>
                  </a:lnTo>
                  <a:lnTo>
                    <a:pt x="929857" y="488950"/>
                  </a:lnTo>
                  <a:lnTo>
                    <a:pt x="935991" y="490220"/>
                  </a:lnTo>
                  <a:lnTo>
                    <a:pt x="940386" y="492760"/>
                  </a:lnTo>
                  <a:lnTo>
                    <a:pt x="958030" y="506730"/>
                  </a:lnTo>
                  <a:lnTo>
                    <a:pt x="976612" y="511810"/>
                  </a:lnTo>
                  <a:lnTo>
                    <a:pt x="3716074" y="511810"/>
                  </a:lnTo>
                  <a:lnTo>
                    <a:pt x="3705010" y="521970"/>
                  </a:lnTo>
                  <a:lnTo>
                    <a:pt x="3689663" y="525780"/>
                  </a:lnTo>
                  <a:lnTo>
                    <a:pt x="3674315" y="528320"/>
                  </a:lnTo>
                  <a:lnTo>
                    <a:pt x="3638758" y="539750"/>
                  </a:lnTo>
                  <a:lnTo>
                    <a:pt x="3540441" y="567690"/>
                  </a:lnTo>
                  <a:lnTo>
                    <a:pt x="3509334" y="567690"/>
                  </a:lnTo>
                  <a:lnTo>
                    <a:pt x="3495860" y="570230"/>
                  </a:lnTo>
                  <a:close/>
                </a:path>
                <a:path w="4081780" h="745490">
                  <a:moveTo>
                    <a:pt x="3716230" y="510540"/>
                  </a:moveTo>
                  <a:lnTo>
                    <a:pt x="1062159" y="510540"/>
                  </a:lnTo>
                  <a:lnTo>
                    <a:pt x="1079402" y="505460"/>
                  </a:lnTo>
                  <a:lnTo>
                    <a:pt x="1096377" y="497840"/>
                  </a:lnTo>
                  <a:lnTo>
                    <a:pt x="1123146" y="494030"/>
                  </a:lnTo>
                  <a:lnTo>
                    <a:pt x="1131868" y="491490"/>
                  </a:lnTo>
                  <a:lnTo>
                    <a:pt x="1140857" y="492760"/>
                  </a:lnTo>
                  <a:lnTo>
                    <a:pt x="1150249" y="497840"/>
                  </a:lnTo>
                  <a:lnTo>
                    <a:pt x="1154532" y="499110"/>
                  </a:lnTo>
                  <a:lnTo>
                    <a:pt x="3717635" y="499110"/>
                  </a:lnTo>
                  <a:lnTo>
                    <a:pt x="3716230" y="510540"/>
                  </a:lnTo>
                  <a:close/>
                </a:path>
                <a:path w="4081780" h="745490">
                  <a:moveTo>
                    <a:pt x="3716074" y="511810"/>
                  </a:moveTo>
                  <a:lnTo>
                    <a:pt x="976612" y="511810"/>
                  </a:lnTo>
                  <a:lnTo>
                    <a:pt x="995997" y="509270"/>
                  </a:lnTo>
                  <a:lnTo>
                    <a:pt x="1016051" y="502920"/>
                  </a:lnTo>
                  <a:lnTo>
                    <a:pt x="1022698" y="501650"/>
                  </a:lnTo>
                  <a:lnTo>
                    <a:pt x="1029613" y="501650"/>
                  </a:lnTo>
                  <a:lnTo>
                    <a:pt x="1036528" y="502920"/>
                  </a:lnTo>
                  <a:lnTo>
                    <a:pt x="1043176" y="506730"/>
                  </a:lnTo>
                  <a:lnTo>
                    <a:pt x="1062159" y="510540"/>
                  </a:lnTo>
                  <a:lnTo>
                    <a:pt x="3716230" y="510540"/>
                  </a:lnTo>
                  <a:lnTo>
                    <a:pt x="3716074" y="511810"/>
                  </a:lnTo>
                  <a:close/>
                </a:path>
                <a:path w="4081780" h="745490">
                  <a:moveTo>
                    <a:pt x="879198" y="562610"/>
                  </a:moveTo>
                  <a:lnTo>
                    <a:pt x="829030" y="562610"/>
                  </a:lnTo>
                  <a:lnTo>
                    <a:pt x="837596" y="558800"/>
                  </a:lnTo>
                  <a:lnTo>
                    <a:pt x="830457" y="525780"/>
                  </a:lnTo>
                  <a:lnTo>
                    <a:pt x="839804" y="524510"/>
                  </a:lnTo>
                  <a:lnTo>
                    <a:pt x="849552" y="521970"/>
                  </a:lnTo>
                  <a:lnTo>
                    <a:pt x="857962" y="521970"/>
                  </a:lnTo>
                  <a:lnTo>
                    <a:pt x="863293" y="523240"/>
                  </a:lnTo>
                  <a:lnTo>
                    <a:pt x="868602" y="532130"/>
                  </a:lnTo>
                  <a:lnTo>
                    <a:pt x="872573" y="542290"/>
                  </a:lnTo>
                  <a:lnTo>
                    <a:pt x="876544" y="554990"/>
                  </a:lnTo>
                  <a:lnTo>
                    <a:pt x="879198" y="562610"/>
                  </a:lnTo>
                  <a:close/>
                </a:path>
                <a:path w="4081780" h="745490">
                  <a:moveTo>
                    <a:pt x="881853" y="570230"/>
                  </a:moveTo>
                  <a:lnTo>
                    <a:pt x="766214" y="570230"/>
                  </a:lnTo>
                  <a:lnTo>
                    <a:pt x="780490" y="542290"/>
                  </a:lnTo>
                  <a:lnTo>
                    <a:pt x="807615" y="530860"/>
                  </a:lnTo>
                  <a:lnTo>
                    <a:pt x="812969" y="538480"/>
                  </a:lnTo>
                  <a:lnTo>
                    <a:pt x="823676" y="554990"/>
                  </a:lnTo>
                  <a:lnTo>
                    <a:pt x="829030" y="562610"/>
                  </a:lnTo>
                  <a:lnTo>
                    <a:pt x="879198" y="562610"/>
                  </a:lnTo>
                  <a:lnTo>
                    <a:pt x="881853" y="570230"/>
                  </a:lnTo>
                  <a:close/>
                </a:path>
                <a:path w="4081780" h="745490">
                  <a:moveTo>
                    <a:pt x="3469008" y="586740"/>
                  </a:moveTo>
                  <a:lnTo>
                    <a:pt x="666591" y="586740"/>
                  </a:lnTo>
                  <a:lnTo>
                    <a:pt x="693404" y="585470"/>
                  </a:lnTo>
                  <a:lnTo>
                    <a:pt x="718076" y="575310"/>
                  </a:lnTo>
                  <a:lnTo>
                    <a:pt x="737661" y="554990"/>
                  </a:lnTo>
                  <a:lnTo>
                    <a:pt x="739089" y="553720"/>
                  </a:lnTo>
                  <a:lnTo>
                    <a:pt x="739089" y="551180"/>
                  </a:lnTo>
                  <a:lnTo>
                    <a:pt x="740516" y="549910"/>
                  </a:lnTo>
                  <a:lnTo>
                    <a:pt x="721957" y="537210"/>
                  </a:lnTo>
                  <a:lnTo>
                    <a:pt x="733378" y="537210"/>
                  </a:lnTo>
                  <a:lnTo>
                    <a:pt x="740516" y="534670"/>
                  </a:lnTo>
                  <a:lnTo>
                    <a:pt x="743372" y="537210"/>
                  </a:lnTo>
                  <a:lnTo>
                    <a:pt x="749551" y="544830"/>
                  </a:lnTo>
                  <a:lnTo>
                    <a:pt x="755328" y="553720"/>
                  </a:lnTo>
                  <a:lnTo>
                    <a:pt x="760838" y="561340"/>
                  </a:lnTo>
                  <a:lnTo>
                    <a:pt x="766214" y="570230"/>
                  </a:lnTo>
                  <a:lnTo>
                    <a:pt x="3495860" y="570230"/>
                  </a:lnTo>
                  <a:lnTo>
                    <a:pt x="3483458" y="577850"/>
                  </a:lnTo>
                  <a:lnTo>
                    <a:pt x="3471590" y="585470"/>
                  </a:lnTo>
                  <a:lnTo>
                    <a:pt x="3469008" y="586740"/>
                  </a:lnTo>
                  <a:close/>
                </a:path>
                <a:path w="4081780" h="745490">
                  <a:moveTo>
                    <a:pt x="3525841" y="574040"/>
                  </a:moveTo>
                  <a:lnTo>
                    <a:pt x="3524413" y="572770"/>
                  </a:lnTo>
                  <a:lnTo>
                    <a:pt x="3509334" y="567690"/>
                  </a:lnTo>
                  <a:lnTo>
                    <a:pt x="3540441" y="567690"/>
                  </a:lnTo>
                  <a:lnTo>
                    <a:pt x="3531551" y="570230"/>
                  </a:lnTo>
                  <a:lnTo>
                    <a:pt x="3528696" y="571500"/>
                  </a:lnTo>
                  <a:lnTo>
                    <a:pt x="3525841" y="574040"/>
                  </a:lnTo>
                  <a:close/>
                </a:path>
                <a:path w="4081780" h="745490">
                  <a:moveTo>
                    <a:pt x="3448347" y="596900"/>
                  </a:moveTo>
                  <a:lnTo>
                    <a:pt x="603463" y="596900"/>
                  </a:lnTo>
                  <a:lnTo>
                    <a:pt x="607746" y="593090"/>
                  </a:lnTo>
                  <a:lnTo>
                    <a:pt x="610601" y="584200"/>
                  </a:lnTo>
                  <a:lnTo>
                    <a:pt x="624878" y="579120"/>
                  </a:lnTo>
                  <a:lnTo>
                    <a:pt x="636299" y="574040"/>
                  </a:lnTo>
                  <a:lnTo>
                    <a:pt x="640582" y="577850"/>
                  </a:lnTo>
                  <a:lnTo>
                    <a:pt x="666591" y="586740"/>
                  </a:lnTo>
                  <a:lnTo>
                    <a:pt x="3469008" y="586740"/>
                  </a:lnTo>
                  <a:lnTo>
                    <a:pt x="3448347" y="596900"/>
                  </a:lnTo>
                  <a:close/>
                </a:path>
                <a:path w="4081780" h="745490">
                  <a:moveTo>
                    <a:pt x="3408373" y="609600"/>
                  </a:moveTo>
                  <a:lnTo>
                    <a:pt x="553496" y="609600"/>
                  </a:lnTo>
                  <a:lnTo>
                    <a:pt x="567772" y="581660"/>
                  </a:lnTo>
                  <a:lnTo>
                    <a:pt x="603463" y="596900"/>
                  </a:lnTo>
                  <a:lnTo>
                    <a:pt x="3448347" y="596900"/>
                  </a:lnTo>
                  <a:lnTo>
                    <a:pt x="3423764" y="605790"/>
                  </a:lnTo>
                  <a:lnTo>
                    <a:pt x="3408373" y="609600"/>
                  </a:lnTo>
                  <a:close/>
                </a:path>
                <a:path w="4081780" h="745490">
                  <a:moveTo>
                    <a:pt x="3303854" y="642620"/>
                  </a:moveTo>
                  <a:lnTo>
                    <a:pt x="504956" y="642620"/>
                  </a:lnTo>
                  <a:lnTo>
                    <a:pt x="507811" y="589280"/>
                  </a:lnTo>
                  <a:lnTo>
                    <a:pt x="553496" y="609600"/>
                  </a:lnTo>
                  <a:lnTo>
                    <a:pt x="3408373" y="609600"/>
                  </a:lnTo>
                  <a:lnTo>
                    <a:pt x="3398112" y="612140"/>
                  </a:lnTo>
                  <a:lnTo>
                    <a:pt x="3371656" y="615950"/>
                  </a:lnTo>
                  <a:lnTo>
                    <a:pt x="3349616" y="621030"/>
                  </a:lnTo>
                  <a:lnTo>
                    <a:pt x="3328113" y="629920"/>
                  </a:lnTo>
                  <a:lnTo>
                    <a:pt x="3306609" y="641350"/>
                  </a:lnTo>
                  <a:lnTo>
                    <a:pt x="3303854" y="642620"/>
                  </a:lnTo>
                  <a:close/>
                </a:path>
                <a:path w="4081780" h="745490">
                  <a:moveTo>
                    <a:pt x="378610" y="628650"/>
                  </a:moveTo>
                  <a:lnTo>
                    <a:pt x="340622" y="628650"/>
                  </a:lnTo>
                  <a:lnTo>
                    <a:pt x="352020" y="627380"/>
                  </a:lnTo>
                  <a:lnTo>
                    <a:pt x="356727" y="618490"/>
                  </a:lnTo>
                  <a:lnTo>
                    <a:pt x="356482" y="600710"/>
                  </a:lnTo>
                  <a:lnTo>
                    <a:pt x="377896" y="613410"/>
                  </a:lnTo>
                  <a:lnTo>
                    <a:pt x="380752" y="615950"/>
                  </a:lnTo>
                  <a:lnTo>
                    <a:pt x="383607" y="619760"/>
                  </a:lnTo>
                  <a:lnTo>
                    <a:pt x="385035" y="624840"/>
                  </a:lnTo>
                  <a:lnTo>
                    <a:pt x="378610" y="628650"/>
                  </a:lnTo>
                  <a:close/>
                </a:path>
                <a:path w="4081780" h="745490">
                  <a:moveTo>
                    <a:pt x="3287325" y="650240"/>
                  </a:moveTo>
                  <a:lnTo>
                    <a:pt x="444995" y="650240"/>
                  </a:lnTo>
                  <a:lnTo>
                    <a:pt x="453561" y="601980"/>
                  </a:lnTo>
                  <a:lnTo>
                    <a:pt x="504956" y="642620"/>
                  </a:lnTo>
                  <a:lnTo>
                    <a:pt x="3303854" y="642620"/>
                  </a:lnTo>
                  <a:lnTo>
                    <a:pt x="3287325" y="650240"/>
                  </a:lnTo>
                  <a:close/>
                </a:path>
                <a:path w="4081780" h="745490">
                  <a:moveTo>
                    <a:pt x="3202933" y="683260"/>
                  </a:moveTo>
                  <a:lnTo>
                    <a:pt x="346488" y="683260"/>
                  </a:lnTo>
                  <a:lnTo>
                    <a:pt x="349344" y="666750"/>
                  </a:lnTo>
                  <a:lnTo>
                    <a:pt x="320791" y="622300"/>
                  </a:lnTo>
                  <a:lnTo>
                    <a:pt x="340622" y="628650"/>
                  </a:lnTo>
                  <a:lnTo>
                    <a:pt x="378610" y="628650"/>
                  </a:lnTo>
                  <a:lnTo>
                    <a:pt x="376469" y="629920"/>
                  </a:lnTo>
                  <a:lnTo>
                    <a:pt x="373613" y="633730"/>
                  </a:lnTo>
                  <a:lnTo>
                    <a:pt x="371717" y="641350"/>
                  </a:lnTo>
                  <a:lnTo>
                    <a:pt x="368996" y="655320"/>
                  </a:lnTo>
                  <a:lnTo>
                    <a:pt x="367903" y="662940"/>
                  </a:lnTo>
                  <a:lnTo>
                    <a:pt x="3255297" y="662940"/>
                  </a:lnTo>
                  <a:lnTo>
                    <a:pt x="3202933" y="683260"/>
                  </a:lnTo>
                  <a:close/>
                </a:path>
                <a:path w="4081780" h="745490">
                  <a:moveTo>
                    <a:pt x="3255297" y="662940"/>
                  </a:moveTo>
                  <a:lnTo>
                    <a:pt x="367903" y="662940"/>
                  </a:lnTo>
                  <a:lnTo>
                    <a:pt x="376223" y="659130"/>
                  </a:lnTo>
                  <a:lnTo>
                    <a:pt x="384142" y="655320"/>
                  </a:lnTo>
                  <a:lnTo>
                    <a:pt x="399311" y="647700"/>
                  </a:lnTo>
                  <a:lnTo>
                    <a:pt x="405021" y="642620"/>
                  </a:lnTo>
                  <a:lnTo>
                    <a:pt x="406449" y="632460"/>
                  </a:lnTo>
                  <a:lnTo>
                    <a:pt x="407877" y="629920"/>
                  </a:lnTo>
                  <a:lnTo>
                    <a:pt x="444995" y="650240"/>
                  </a:lnTo>
                  <a:lnTo>
                    <a:pt x="3287325" y="650240"/>
                  </a:lnTo>
                  <a:lnTo>
                    <a:pt x="3284570" y="651510"/>
                  </a:lnTo>
                  <a:lnTo>
                    <a:pt x="3255297" y="662940"/>
                  </a:lnTo>
                  <a:close/>
                </a:path>
                <a:path w="4081780" h="745490">
                  <a:moveTo>
                    <a:pt x="3170715" y="697230"/>
                  </a:moveTo>
                  <a:lnTo>
                    <a:pt x="243698" y="697230"/>
                  </a:lnTo>
                  <a:lnTo>
                    <a:pt x="261276" y="692150"/>
                  </a:lnTo>
                  <a:lnTo>
                    <a:pt x="274036" y="683260"/>
                  </a:lnTo>
                  <a:lnTo>
                    <a:pt x="279835" y="669290"/>
                  </a:lnTo>
                  <a:lnTo>
                    <a:pt x="276534" y="647700"/>
                  </a:lnTo>
                  <a:lnTo>
                    <a:pt x="323646" y="666750"/>
                  </a:lnTo>
                  <a:lnTo>
                    <a:pt x="339915" y="666750"/>
                  </a:lnTo>
                  <a:lnTo>
                    <a:pt x="346488" y="683260"/>
                  </a:lnTo>
                  <a:lnTo>
                    <a:pt x="3202933" y="683260"/>
                  </a:lnTo>
                  <a:lnTo>
                    <a:pt x="3193201" y="687070"/>
                  </a:lnTo>
                  <a:lnTo>
                    <a:pt x="3170715" y="697230"/>
                  </a:lnTo>
                  <a:close/>
                </a:path>
                <a:path w="4081780" h="745490">
                  <a:moveTo>
                    <a:pt x="339915" y="666750"/>
                  </a:moveTo>
                  <a:lnTo>
                    <a:pt x="323646" y="666750"/>
                  </a:lnTo>
                  <a:lnTo>
                    <a:pt x="328018" y="665480"/>
                  </a:lnTo>
                  <a:lnTo>
                    <a:pt x="332926" y="661670"/>
                  </a:lnTo>
                  <a:lnTo>
                    <a:pt x="338904" y="664210"/>
                  </a:lnTo>
                  <a:lnTo>
                    <a:pt x="339915" y="666750"/>
                  </a:lnTo>
                  <a:close/>
                </a:path>
                <a:path w="4081780" h="745490">
                  <a:moveTo>
                    <a:pt x="3153852" y="704850"/>
                  </a:moveTo>
                  <a:lnTo>
                    <a:pt x="198371" y="704850"/>
                  </a:lnTo>
                  <a:lnTo>
                    <a:pt x="211175" y="693420"/>
                  </a:lnTo>
                  <a:lnTo>
                    <a:pt x="227994" y="668020"/>
                  </a:lnTo>
                  <a:lnTo>
                    <a:pt x="243698" y="697230"/>
                  </a:lnTo>
                  <a:lnTo>
                    <a:pt x="3170715" y="697230"/>
                  </a:lnTo>
                  <a:lnTo>
                    <a:pt x="3153852" y="704850"/>
                  </a:lnTo>
                  <a:close/>
                </a:path>
                <a:path w="4081780" h="745490">
                  <a:moveTo>
                    <a:pt x="3088767" y="735330"/>
                  </a:moveTo>
                  <a:lnTo>
                    <a:pt x="85944" y="735330"/>
                  </a:lnTo>
                  <a:lnTo>
                    <a:pt x="94108" y="728980"/>
                  </a:lnTo>
                  <a:lnTo>
                    <a:pt x="105217" y="715010"/>
                  </a:lnTo>
                  <a:lnTo>
                    <a:pt x="158040" y="715010"/>
                  </a:lnTo>
                  <a:lnTo>
                    <a:pt x="166606" y="692150"/>
                  </a:lnTo>
                  <a:lnTo>
                    <a:pt x="185031" y="703580"/>
                  </a:lnTo>
                  <a:lnTo>
                    <a:pt x="198371" y="704850"/>
                  </a:lnTo>
                  <a:lnTo>
                    <a:pt x="3153852" y="704850"/>
                  </a:lnTo>
                  <a:lnTo>
                    <a:pt x="3103260" y="727710"/>
                  </a:lnTo>
                  <a:lnTo>
                    <a:pt x="3088767" y="735330"/>
                  </a:lnTo>
                  <a:close/>
                </a:path>
                <a:path w="4081780" h="745490">
                  <a:moveTo>
                    <a:pt x="3070769" y="744220"/>
                  </a:moveTo>
                  <a:lnTo>
                    <a:pt x="42374" y="744220"/>
                  </a:lnTo>
                  <a:lnTo>
                    <a:pt x="46327" y="742950"/>
                  </a:lnTo>
                  <a:lnTo>
                    <a:pt x="62388" y="725170"/>
                  </a:lnTo>
                  <a:lnTo>
                    <a:pt x="76709" y="734060"/>
                  </a:lnTo>
                  <a:lnTo>
                    <a:pt x="85944" y="735330"/>
                  </a:lnTo>
                  <a:lnTo>
                    <a:pt x="3088767" y="735330"/>
                  </a:lnTo>
                  <a:lnTo>
                    <a:pt x="3086351" y="736600"/>
                  </a:lnTo>
                  <a:lnTo>
                    <a:pt x="3070769" y="744220"/>
                  </a:lnTo>
                  <a:close/>
                </a:path>
                <a:path w="4081780" h="745490">
                  <a:moveTo>
                    <a:pt x="31527" y="745408"/>
                  </a:moveTo>
                  <a:lnTo>
                    <a:pt x="0" y="745408"/>
                  </a:lnTo>
                  <a:lnTo>
                    <a:pt x="3253" y="739969"/>
                  </a:lnTo>
                  <a:lnTo>
                    <a:pt x="10993" y="718904"/>
                  </a:lnTo>
                  <a:lnTo>
                    <a:pt x="25448" y="740636"/>
                  </a:lnTo>
                  <a:lnTo>
                    <a:pt x="31527" y="745408"/>
                  </a:lnTo>
                  <a:close/>
                </a:path>
              </a:pathLst>
            </a:custGeom>
            <a:solidFill>
              <a:srgbClr val="FF9D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5051433" y="2208568"/>
            <a:ext cx="2207260" cy="2138045"/>
          </a:xfrm>
          <a:custGeom>
            <a:avLst/>
            <a:gdLst/>
            <a:ahLst/>
            <a:cxnLst/>
            <a:rect l="l" t="t" r="r" b="b"/>
            <a:pathLst>
              <a:path w="2207259" h="2138045">
                <a:moveTo>
                  <a:pt x="1511810" y="382684"/>
                </a:moveTo>
                <a:lnTo>
                  <a:pt x="1431969" y="382684"/>
                </a:lnTo>
                <a:lnTo>
                  <a:pt x="1438121" y="379842"/>
                </a:lnTo>
                <a:lnTo>
                  <a:pt x="1438935" y="371191"/>
                </a:lnTo>
                <a:lnTo>
                  <a:pt x="1440014" y="362496"/>
                </a:lnTo>
                <a:lnTo>
                  <a:pt x="1440384" y="354067"/>
                </a:lnTo>
                <a:lnTo>
                  <a:pt x="1439068" y="346215"/>
                </a:lnTo>
                <a:lnTo>
                  <a:pt x="1437042" y="333916"/>
                </a:lnTo>
                <a:lnTo>
                  <a:pt x="1440606" y="327033"/>
                </a:lnTo>
                <a:lnTo>
                  <a:pt x="1448252" y="323703"/>
                </a:lnTo>
                <a:lnTo>
                  <a:pt x="1458472" y="322060"/>
                </a:lnTo>
                <a:lnTo>
                  <a:pt x="1466976" y="320802"/>
                </a:lnTo>
                <a:lnTo>
                  <a:pt x="1475391" y="319100"/>
                </a:lnTo>
                <a:lnTo>
                  <a:pt x="1483628" y="316865"/>
                </a:lnTo>
                <a:lnTo>
                  <a:pt x="1491600" y="314009"/>
                </a:lnTo>
                <a:lnTo>
                  <a:pt x="1513466" y="307978"/>
                </a:lnTo>
                <a:lnTo>
                  <a:pt x="1534489" y="308029"/>
                </a:lnTo>
                <a:lnTo>
                  <a:pt x="1554891" y="313676"/>
                </a:lnTo>
                <a:lnTo>
                  <a:pt x="1574894" y="324428"/>
                </a:lnTo>
                <a:lnTo>
                  <a:pt x="1568705" y="334848"/>
                </a:lnTo>
                <a:lnTo>
                  <a:pt x="1546498" y="334848"/>
                </a:lnTo>
                <a:lnTo>
                  <a:pt x="1535561" y="347221"/>
                </a:lnTo>
                <a:lnTo>
                  <a:pt x="1522894" y="358529"/>
                </a:lnTo>
                <a:lnTo>
                  <a:pt x="1513155" y="371613"/>
                </a:lnTo>
                <a:lnTo>
                  <a:pt x="1511810" y="382684"/>
                </a:lnTo>
                <a:close/>
              </a:path>
              <a:path w="2207259" h="2138045">
                <a:moveTo>
                  <a:pt x="1581508" y="389314"/>
                </a:moveTo>
                <a:lnTo>
                  <a:pt x="1511004" y="389314"/>
                </a:lnTo>
                <a:lnTo>
                  <a:pt x="1524602" y="378206"/>
                </a:lnTo>
                <a:lnTo>
                  <a:pt x="1536737" y="366521"/>
                </a:lnTo>
                <a:lnTo>
                  <a:pt x="1544879" y="352616"/>
                </a:lnTo>
                <a:lnTo>
                  <a:pt x="1546498" y="334848"/>
                </a:lnTo>
                <a:lnTo>
                  <a:pt x="1568705" y="334848"/>
                </a:lnTo>
                <a:lnTo>
                  <a:pt x="1561761" y="346452"/>
                </a:lnTo>
                <a:lnTo>
                  <a:pt x="1554662" y="358129"/>
                </a:lnTo>
                <a:lnTo>
                  <a:pt x="1546498" y="371317"/>
                </a:lnTo>
                <a:lnTo>
                  <a:pt x="1585264" y="371317"/>
                </a:lnTo>
                <a:lnTo>
                  <a:pt x="1581508" y="389314"/>
                </a:lnTo>
                <a:close/>
              </a:path>
              <a:path w="2207259" h="2138045">
                <a:moveTo>
                  <a:pt x="1561869" y="476460"/>
                </a:moveTo>
                <a:lnTo>
                  <a:pt x="1321226" y="476460"/>
                </a:lnTo>
                <a:lnTo>
                  <a:pt x="1328325" y="473145"/>
                </a:lnTo>
                <a:lnTo>
                  <a:pt x="1325485" y="467461"/>
                </a:lnTo>
                <a:lnTo>
                  <a:pt x="1323119" y="461304"/>
                </a:lnTo>
                <a:lnTo>
                  <a:pt x="1321226" y="455621"/>
                </a:lnTo>
                <a:lnTo>
                  <a:pt x="1319806" y="450885"/>
                </a:lnTo>
                <a:lnTo>
                  <a:pt x="1317440" y="443780"/>
                </a:lnTo>
                <a:lnTo>
                  <a:pt x="1319806" y="441412"/>
                </a:lnTo>
                <a:lnTo>
                  <a:pt x="1339417" y="420891"/>
                </a:lnTo>
                <a:lnTo>
                  <a:pt x="1359205" y="400503"/>
                </a:lnTo>
                <a:lnTo>
                  <a:pt x="1379171" y="380204"/>
                </a:lnTo>
                <a:lnTo>
                  <a:pt x="1403100" y="356161"/>
                </a:lnTo>
                <a:lnTo>
                  <a:pt x="1409726" y="355687"/>
                </a:lnTo>
                <a:lnTo>
                  <a:pt x="1413985" y="354266"/>
                </a:lnTo>
                <a:lnTo>
                  <a:pt x="1431969" y="382684"/>
                </a:lnTo>
                <a:lnTo>
                  <a:pt x="1511810" y="382684"/>
                </a:lnTo>
                <a:lnTo>
                  <a:pt x="1511004" y="389314"/>
                </a:lnTo>
                <a:lnTo>
                  <a:pt x="1581508" y="389314"/>
                </a:lnTo>
                <a:lnTo>
                  <a:pt x="1581212" y="390735"/>
                </a:lnTo>
                <a:lnTo>
                  <a:pt x="1537980" y="390735"/>
                </a:lnTo>
                <a:lnTo>
                  <a:pt x="1492546" y="399734"/>
                </a:lnTo>
                <a:lnTo>
                  <a:pt x="1490653" y="405891"/>
                </a:lnTo>
                <a:lnTo>
                  <a:pt x="1499527" y="408992"/>
                </a:lnTo>
                <a:lnTo>
                  <a:pt x="1506614" y="411574"/>
                </a:lnTo>
                <a:lnTo>
                  <a:pt x="1460365" y="411574"/>
                </a:lnTo>
                <a:lnTo>
                  <a:pt x="1452903" y="417953"/>
                </a:lnTo>
                <a:lnTo>
                  <a:pt x="1445398" y="424244"/>
                </a:lnTo>
                <a:lnTo>
                  <a:pt x="1437803" y="430356"/>
                </a:lnTo>
                <a:lnTo>
                  <a:pt x="1430076" y="436202"/>
                </a:lnTo>
                <a:lnTo>
                  <a:pt x="1423450" y="440939"/>
                </a:lnTo>
                <a:lnTo>
                  <a:pt x="1415878" y="444728"/>
                </a:lnTo>
                <a:lnTo>
                  <a:pt x="1408779" y="449464"/>
                </a:lnTo>
                <a:lnTo>
                  <a:pt x="1428183" y="472671"/>
                </a:lnTo>
                <a:lnTo>
                  <a:pt x="1563080" y="472671"/>
                </a:lnTo>
                <a:lnTo>
                  <a:pt x="1561869" y="476460"/>
                </a:lnTo>
                <a:close/>
              </a:path>
              <a:path w="2207259" h="2138045">
                <a:moveTo>
                  <a:pt x="1585264" y="371317"/>
                </a:moveTo>
                <a:lnTo>
                  <a:pt x="1546498" y="371317"/>
                </a:lnTo>
                <a:lnTo>
                  <a:pt x="1586252" y="366580"/>
                </a:lnTo>
                <a:lnTo>
                  <a:pt x="1585264" y="371317"/>
                </a:lnTo>
                <a:close/>
              </a:path>
              <a:path w="2207259" h="2138045">
                <a:moveTo>
                  <a:pt x="1576368" y="416784"/>
                </a:moveTo>
                <a:lnTo>
                  <a:pt x="1526148" y="416784"/>
                </a:lnTo>
                <a:lnTo>
                  <a:pt x="1528529" y="414246"/>
                </a:lnTo>
                <a:lnTo>
                  <a:pt x="1531354" y="407845"/>
                </a:lnTo>
                <a:lnTo>
                  <a:pt x="1534534" y="399401"/>
                </a:lnTo>
                <a:lnTo>
                  <a:pt x="1537980" y="390735"/>
                </a:lnTo>
                <a:lnTo>
                  <a:pt x="1581212" y="390735"/>
                </a:lnTo>
                <a:lnTo>
                  <a:pt x="1578125" y="405528"/>
                </a:lnTo>
                <a:lnTo>
                  <a:pt x="1576368" y="416784"/>
                </a:lnTo>
                <a:close/>
              </a:path>
              <a:path w="2207259" h="2138045">
                <a:moveTo>
                  <a:pt x="1563080" y="472671"/>
                </a:moveTo>
                <a:lnTo>
                  <a:pt x="1428183" y="472671"/>
                </a:lnTo>
                <a:lnTo>
                  <a:pt x="1467937" y="418205"/>
                </a:lnTo>
                <a:lnTo>
                  <a:pt x="1460365" y="411574"/>
                </a:lnTo>
                <a:lnTo>
                  <a:pt x="1506614" y="411574"/>
                </a:lnTo>
                <a:lnTo>
                  <a:pt x="1508401" y="412225"/>
                </a:lnTo>
                <a:lnTo>
                  <a:pt x="1517274" y="415015"/>
                </a:lnTo>
                <a:lnTo>
                  <a:pt x="1526148" y="416784"/>
                </a:lnTo>
                <a:lnTo>
                  <a:pt x="1576368" y="416784"/>
                </a:lnTo>
                <a:lnTo>
                  <a:pt x="1571995" y="444787"/>
                </a:lnTo>
                <a:lnTo>
                  <a:pt x="1563080" y="472671"/>
                </a:lnTo>
                <a:close/>
              </a:path>
              <a:path w="2207259" h="2138045">
                <a:moveTo>
                  <a:pt x="1362163" y="721499"/>
                </a:moveTo>
                <a:lnTo>
                  <a:pt x="1338041" y="718857"/>
                </a:lnTo>
                <a:lnTo>
                  <a:pt x="1313654" y="709954"/>
                </a:lnTo>
                <a:lnTo>
                  <a:pt x="1310341" y="708060"/>
                </a:lnTo>
                <a:lnTo>
                  <a:pt x="1306081" y="706639"/>
                </a:lnTo>
                <a:lnTo>
                  <a:pt x="1265854" y="690299"/>
                </a:lnTo>
                <a:lnTo>
                  <a:pt x="1257809" y="653120"/>
                </a:lnTo>
                <a:lnTo>
                  <a:pt x="1261284" y="606283"/>
                </a:lnTo>
                <a:lnTo>
                  <a:pt x="1270350" y="560823"/>
                </a:lnTo>
                <a:lnTo>
                  <a:pt x="1284031" y="516518"/>
                </a:lnTo>
                <a:lnTo>
                  <a:pt x="1301349" y="473145"/>
                </a:lnTo>
                <a:lnTo>
                  <a:pt x="1306555" y="466040"/>
                </a:lnTo>
                <a:lnTo>
                  <a:pt x="1321226" y="476460"/>
                </a:lnTo>
                <a:lnTo>
                  <a:pt x="1561869" y="476460"/>
                </a:lnTo>
                <a:lnTo>
                  <a:pt x="1560097" y="482003"/>
                </a:lnTo>
                <a:lnTo>
                  <a:pt x="1534667" y="514823"/>
                </a:lnTo>
                <a:lnTo>
                  <a:pt x="1530881" y="518138"/>
                </a:lnTo>
                <a:lnTo>
                  <a:pt x="1530881" y="524296"/>
                </a:lnTo>
                <a:lnTo>
                  <a:pt x="1408306" y="524296"/>
                </a:lnTo>
                <a:lnTo>
                  <a:pt x="1398486" y="526486"/>
                </a:lnTo>
                <a:lnTo>
                  <a:pt x="1390086" y="527966"/>
                </a:lnTo>
                <a:lnTo>
                  <a:pt x="1376989" y="555125"/>
                </a:lnTo>
                <a:lnTo>
                  <a:pt x="1376598" y="563132"/>
                </a:lnTo>
                <a:lnTo>
                  <a:pt x="1383697" y="564553"/>
                </a:lnTo>
                <a:lnTo>
                  <a:pt x="1519387" y="564553"/>
                </a:lnTo>
                <a:lnTo>
                  <a:pt x="1514790" y="569289"/>
                </a:lnTo>
                <a:lnTo>
                  <a:pt x="1514242" y="593644"/>
                </a:lnTo>
                <a:lnTo>
                  <a:pt x="1501538" y="620618"/>
                </a:lnTo>
                <a:lnTo>
                  <a:pt x="1481380" y="641820"/>
                </a:lnTo>
                <a:lnTo>
                  <a:pt x="1458472" y="648857"/>
                </a:lnTo>
                <a:lnTo>
                  <a:pt x="1459987" y="657671"/>
                </a:lnTo>
                <a:lnTo>
                  <a:pt x="1462080" y="667151"/>
                </a:lnTo>
                <a:lnTo>
                  <a:pt x="1459761" y="671591"/>
                </a:lnTo>
                <a:lnTo>
                  <a:pt x="1444747" y="671591"/>
                </a:lnTo>
                <a:lnTo>
                  <a:pt x="1443682" y="683542"/>
                </a:lnTo>
                <a:lnTo>
                  <a:pt x="1440488" y="693318"/>
                </a:lnTo>
                <a:lnTo>
                  <a:pt x="1433692" y="698587"/>
                </a:lnTo>
                <a:lnTo>
                  <a:pt x="1416351" y="698587"/>
                </a:lnTo>
                <a:lnTo>
                  <a:pt x="1412092" y="701903"/>
                </a:lnTo>
                <a:lnTo>
                  <a:pt x="1409252" y="704271"/>
                </a:lnTo>
                <a:lnTo>
                  <a:pt x="1385930" y="716947"/>
                </a:lnTo>
                <a:lnTo>
                  <a:pt x="1362163" y="721499"/>
                </a:lnTo>
                <a:close/>
              </a:path>
              <a:path w="2207259" h="2138045">
                <a:moveTo>
                  <a:pt x="1519387" y="564553"/>
                </a:moveTo>
                <a:lnTo>
                  <a:pt x="1383697" y="564553"/>
                </a:lnTo>
                <a:lnTo>
                  <a:pt x="1408306" y="524296"/>
                </a:lnTo>
                <a:lnTo>
                  <a:pt x="1530881" y="524296"/>
                </a:lnTo>
                <a:lnTo>
                  <a:pt x="1530790" y="526486"/>
                </a:lnTo>
                <a:lnTo>
                  <a:pt x="1528987" y="532347"/>
                </a:lnTo>
                <a:lnTo>
                  <a:pt x="1546971" y="536136"/>
                </a:lnTo>
                <a:lnTo>
                  <a:pt x="1519387" y="564553"/>
                </a:lnTo>
                <a:close/>
              </a:path>
              <a:path w="2207259" h="2138045">
                <a:moveTo>
                  <a:pt x="1458937" y="673167"/>
                </a:moveTo>
                <a:lnTo>
                  <a:pt x="1444747" y="671591"/>
                </a:lnTo>
                <a:lnTo>
                  <a:pt x="1459761" y="671591"/>
                </a:lnTo>
                <a:lnTo>
                  <a:pt x="1458937" y="673167"/>
                </a:lnTo>
                <a:close/>
              </a:path>
              <a:path w="2207259" h="2138045">
                <a:moveTo>
                  <a:pt x="1433034" y="699098"/>
                </a:moveTo>
                <a:lnTo>
                  <a:pt x="1419191" y="699061"/>
                </a:lnTo>
                <a:lnTo>
                  <a:pt x="1416351" y="698587"/>
                </a:lnTo>
                <a:lnTo>
                  <a:pt x="1433692" y="698587"/>
                </a:lnTo>
                <a:lnTo>
                  <a:pt x="1433034" y="699098"/>
                </a:lnTo>
                <a:close/>
              </a:path>
              <a:path w="2207259" h="2138045">
                <a:moveTo>
                  <a:pt x="30998" y="698942"/>
                </a:moveTo>
                <a:lnTo>
                  <a:pt x="2247" y="661645"/>
                </a:lnTo>
                <a:lnTo>
                  <a:pt x="0" y="624999"/>
                </a:lnTo>
                <a:lnTo>
                  <a:pt x="1316" y="606964"/>
                </a:lnTo>
                <a:lnTo>
                  <a:pt x="21533" y="548916"/>
                </a:lnTo>
                <a:lnTo>
                  <a:pt x="38925" y="508370"/>
                </a:lnTo>
                <a:lnTo>
                  <a:pt x="57737" y="468445"/>
                </a:lnTo>
                <a:lnTo>
                  <a:pt x="77969" y="429098"/>
                </a:lnTo>
                <a:lnTo>
                  <a:pt x="116969" y="400792"/>
                </a:lnTo>
                <a:lnTo>
                  <a:pt x="150511" y="394154"/>
                </a:lnTo>
                <a:lnTo>
                  <a:pt x="164339" y="400207"/>
                </a:lnTo>
                <a:lnTo>
                  <a:pt x="181613" y="435255"/>
                </a:lnTo>
                <a:lnTo>
                  <a:pt x="182560" y="445201"/>
                </a:lnTo>
                <a:lnTo>
                  <a:pt x="182560" y="483091"/>
                </a:lnTo>
                <a:lnTo>
                  <a:pt x="180072" y="529547"/>
                </a:lnTo>
                <a:lnTo>
                  <a:pt x="169475" y="572389"/>
                </a:lnTo>
                <a:lnTo>
                  <a:pt x="151177" y="611752"/>
                </a:lnTo>
                <a:lnTo>
                  <a:pt x="125587" y="647774"/>
                </a:lnTo>
                <a:lnTo>
                  <a:pt x="93114" y="680590"/>
                </a:lnTo>
                <a:lnTo>
                  <a:pt x="50520" y="698587"/>
                </a:lnTo>
                <a:lnTo>
                  <a:pt x="30998" y="698942"/>
                </a:lnTo>
                <a:close/>
              </a:path>
              <a:path w="2207259" h="2138045">
                <a:moveTo>
                  <a:pt x="670108" y="1572103"/>
                </a:moveTo>
                <a:lnTo>
                  <a:pt x="629614" y="1558797"/>
                </a:lnTo>
                <a:lnTo>
                  <a:pt x="608741" y="1493505"/>
                </a:lnTo>
                <a:lnTo>
                  <a:pt x="608987" y="1446950"/>
                </a:lnTo>
                <a:lnTo>
                  <a:pt x="617866" y="1402055"/>
                </a:lnTo>
                <a:lnTo>
                  <a:pt x="635490" y="1358910"/>
                </a:lnTo>
                <a:lnTo>
                  <a:pt x="661973" y="1317607"/>
                </a:lnTo>
                <a:lnTo>
                  <a:pt x="670965" y="1308608"/>
                </a:lnTo>
                <a:lnTo>
                  <a:pt x="687478" y="1296560"/>
                </a:lnTo>
                <a:lnTo>
                  <a:pt x="705099" y="1287532"/>
                </a:lnTo>
                <a:lnTo>
                  <a:pt x="723874" y="1283832"/>
                </a:lnTo>
                <a:lnTo>
                  <a:pt x="743848" y="1287769"/>
                </a:lnTo>
                <a:lnTo>
                  <a:pt x="758777" y="1299380"/>
                </a:lnTo>
                <a:lnTo>
                  <a:pt x="764967" y="1314943"/>
                </a:lnTo>
                <a:lnTo>
                  <a:pt x="766276" y="1332193"/>
                </a:lnTo>
                <a:lnTo>
                  <a:pt x="766564" y="1348866"/>
                </a:lnTo>
                <a:lnTo>
                  <a:pt x="761950" y="1399802"/>
                </a:lnTo>
                <a:lnTo>
                  <a:pt x="751301" y="1448385"/>
                </a:lnTo>
                <a:lnTo>
                  <a:pt x="735151" y="1494925"/>
                </a:lnTo>
                <a:lnTo>
                  <a:pt x="714032" y="1539734"/>
                </a:lnTo>
                <a:lnTo>
                  <a:pt x="687529" y="1567796"/>
                </a:lnTo>
                <a:lnTo>
                  <a:pt x="670108" y="1572103"/>
                </a:lnTo>
                <a:close/>
              </a:path>
              <a:path w="2207259" h="2138045">
                <a:moveTo>
                  <a:pt x="1723291" y="1908890"/>
                </a:moveTo>
                <a:lnTo>
                  <a:pt x="1703621" y="1879319"/>
                </a:lnTo>
                <a:lnTo>
                  <a:pt x="1707524" y="1824959"/>
                </a:lnTo>
                <a:lnTo>
                  <a:pt x="1716789" y="1772258"/>
                </a:lnTo>
                <a:lnTo>
                  <a:pt x="1732005" y="1721399"/>
                </a:lnTo>
                <a:lnTo>
                  <a:pt x="1753764" y="1672563"/>
                </a:lnTo>
                <a:lnTo>
                  <a:pt x="1782655" y="1625933"/>
                </a:lnTo>
                <a:lnTo>
                  <a:pt x="1823119" y="1607550"/>
                </a:lnTo>
                <a:lnTo>
                  <a:pt x="1837554" y="1612671"/>
                </a:lnTo>
                <a:lnTo>
                  <a:pt x="1844823" y="1618755"/>
                </a:lnTo>
                <a:lnTo>
                  <a:pt x="1850628" y="1627235"/>
                </a:lnTo>
                <a:lnTo>
                  <a:pt x="1855456" y="1636249"/>
                </a:lnTo>
                <a:lnTo>
                  <a:pt x="1859797" y="1643930"/>
                </a:lnTo>
                <a:lnTo>
                  <a:pt x="1852158" y="1684905"/>
                </a:lnTo>
                <a:lnTo>
                  <a:pt x="1837768" y="1761351"/>
                </a:lnTo>
                <a:lnTo>
                  <a:pt x="1830928" y="1798330"/>
                </a:lnTo>
                <a:lnTo>
                  <a:pt x="1829523" y="1805079"/>
                </a:lnTo>
                <a:lnTo>
                  <a:pt x="1828207" y="1811828"/>
                </a:lnTo>
                <a:lnTo>
                  <a:pt x="1827068" y="1818577"/>
                </a:lnTo>
                <a:lnTo>
                  <a:pt x="1826195" y="1825326"/>
                </a:lnTo>
                <a:lnTo>
                  <a:pt x="1821906" y="1852456"/>
                </a:lnTo>
                <a:lnTo>
                  <a:pt x="1811761" y="1874346"/>
                </a:lnTo>
                <a:lnTo>
                  <a:pt x="1793452" y="1889131"/>
                </a:lnTo>
                <a:lnTo>
                  <a:pt x="1764671" y="1894948"/>
                </a:lnTo>
                <a:lnTo>
                  <a:pt x="1759465" y="1894948"/>
                </a:lnTo>
                <a:lnTo>
                  <a:pt x="1753786" y="1899211"/>
                </a:lnTo>
                <a:lnTo>
                  <a:pt x="1748581" y="1900632"/>
                </a:lnTo>
                <a:lnTo>
                  <a:pt x="1740151" y="1903681"/>
                </a:lnTo>
                <a:lnTo>
                  <a:pt x="1731543" y="1906907"/>
                </a:lnTo>
                <a:lnTo>
                  <a:pt x="1723291" y="1908890"/>
                </a:lnTo>
                <a:close/>
              </a:path>
              <a:path w="2207259" h="2138045">
                <a:moveTo>
                  <a:pt x="900822" y="2137619"/>
                </a:moveTo>
                <a:lnTo>
                  <a:pt x="855537" y="2121101"/>
                </a:lnTo>
                <a:lnTo>
                  <a:pt x="840371" y="2041881"/>
                </a:lnTo>
                <a:lnTo>
                  <a:pt x="844593" y="1993757"/>
                </a:lnTo>
                <a:lnTo>
                  <a:pt x="854761" y="1946432"/>
                </a:lnTo>
                <a:lnTo>
                  <a:pt x="868788" y="1899684"/>
                </a:lnTo>
                <a:lnTo>
                  <a:pt x="897672" y="1868514"/>
                </a:lnTo>
                <a:lnTo>
                  <a:pt x="913748" y="1867005"/>
                </a:lnTo>
                <a:lnTo>
                  <a:pt x="928819" y="1871282"/>
                </a:lnTo>
                <a:lnTo>
                  <a:pt x="949716" y="1906315"/>
                </a:lnTo>
                <a:lnTo>
                  <a:pt x="959536" y="1964097"/>
                </a:lnTo>
                <a:lnTo>
                  <a:pt x="968646" y="2028982"/>
                </a:lnTo>
                <a:lnTo>
                  <a:pt x="963248" y="2046240"/>
                </a:lnTo>
                <a:lnTo>
                  <a:pt x="957407" y="2065451"/>
                </a:lnTo>
                <a:lnTo>
                  <a:pt x="950677" y="2085728"/>
                </a:lnTo>
                <a:lnTo>
                  <a:pt x="942617" y="2106182"/>
                </a:lnTo>
                <a:lnTo>
                  <a:pt x="932294" y="2121516"/>
                </a:lnTo>
                <a:lnTo>
                  <a:pt x="917889" y="2132231"/>
                </a:lnTo>
                <a:lnTo>
                  <a:pt x="900822" y="2137619"/>
                </a:lnTo>
                <a:close/>
              </a:path>
              <a:path w="2207259" h="2138045">
                <a:moveTo>
                  <a:pt x="1872516" y="1201215"/>
                </a:moveTo>
                <a:lnTo>
                  <a:pt x="1836918" y="1187576"/>
                </a:lnTo>
                <a:lnTo>
                  <a:pt x="1826669" y="1149946"/>
                </a:lnTo>
                <a:lnTo>
                  <a:pt x="1832259" y="1101711"/>
                </a:lnTo>
                <a:lnTo>
                  <a:pt x="1843706" y="1055341"/>
                </a:lnTo>
                <a:lnTo>
                  <a:pt x="1861542" y="1011279"/>
                </a:lnTo>
                <a:lnTo>
                  <a:pt x="1886299" y="969971"/>
                </a:lnTo>
                <a:lnTo>
                  <a:pt x="1931733" y="953868"/>
                </a:lnTo>
                <a:lnTo>
                  <a:pt x="1943054" y="957509"/>
                </a:lnTo>
                <a:lnTo>
                  <a:pt x="1951314" y="965590"/>
                </a:lnTo>
                <a:lnTo>
                  <a:pt x="1956290" y="977045"/>
                </a:lnTo>
                <a:lnTo>
                  <a:pt x="1957762" y="990810"/>
                </a:lnTo>
                <a:lnTo>
                  <a:pt x="1957740" y="997011"/>
                </a:lnTo>
                <a:lnTo>
                  <a:pt x="1958294" y="1003835"/>
                </a:lnTo>
                <a:lnTo>
                  <a:pt x="1959293" y="1011723"/>
                </a:lnTo>
                <a:lnTo>
                  <a:pt x="1960601" y="1021122"/>
                </a:lnTo>
                <a:lnTo>
                  <a:pt x="1955839" y="1055888"/>
                </a:lnTo>
                <a:lnTo>
                  <a:pt x="1947025" y="1129684"/>
                </a:lnTo>
                <a:lnTo>
                  <a:pt x="1932679" y="1166049"/>
                </a:lnTo>
                <a:lnTo>
                  <a:pt x="1896001" y="1196834"/>
                </a:lnTo>
                <a:lnTo>
                  <a:pt x="1872516" y="1201215"/>
                </a:lnTo>
                <a:close/>
              </a:path>
              <a:path w="2207259" h="2138045">
                <a:moveTo>
                  <a:pt x="65664" y="1369705"/>
                </a:moveTo>
                <a:lnTo>
                  <a:pt x="30192" y="1352788"/>
                </a:lnTo>
                <a:lnTo>
                  <a:pt x="20675" y="1288531"/>
                </a:lnTo>
                <a:lnTo>
                  <a:pt x="22124" y="1238927"/>
                </a:lnTo>
                <a:lnTo>
                  <a:pt x="28898" y="1189589"/>
                </a:lnTo>
                <a:lnTo>
                  <a:pt x="40108" y="1140474"/>
                </a:lnTo>
                <a:lnTo>
                  <a:pt x="72852" y="1107838"/>
                </a:lnTo>
                <a:lnTo>
                  <a:pt x="89328" y="1106847"/>
                </a:lnTo>
                <a:lnTo>
                  <a:pt x="105019" y="1111501"/>
                </a:lnTo>
                <a:lnTo>
                  <a:pt x="115120" y="1120641"/>
                </a:lnTo>
                <a:lnTo>
                  <a:pt x="120607" y="1133421"/>
                </a:lnTo>
                <a:lnTo>
                  <a:pt x="122456" y="1148999"/>
                </a:lnTo>
                <a:lnTo>
                  <a:pt x="122655" y="1166478"/>
                </a:lnTo>
                <a:lnTo>
                  <a:pt x="122598" y="1189589"/>
                </a:lnTo>
                <a:lnTo>
                  <a:pt x="122522" y="1201615"/>
                </a:lnTo>
                <a:lnTo>
                  <a:pt x="122456" y="1219094"/>
                </a:lnTo>
                <a:lnTo>
                  <a:pt x="126242" y="1220042"/>
                </a:lnTo>
                <a:lnTo>
                  <a:pt x="122885" y="1247815"/>
                </a:lnTo>
                <a:lnTo>
                  <a:pt x="119616" y="1275632"/>
                </a:lnTo>
                <a:lnTo>
                  <a:pt x="111571" y="1330868"/>
                </a:lnTo>
                <a:lnTo>
                  <a:pt x="82421" y="1365968"/>
                </a:lnTo>
                <a:lnTo>
                  <a:pt x="65664" y="1369705"/>
                </a:lnTo>
                <a:close/>
              </a:path>
              <a:path w="2207259" h="2138045">
                <a:moveTo>
                  <a:pt x="774609" y="262858"/>
                </a:moveTo>
                <a:lnTo>
                  <a:pt x="750000" y="230178"/>
                </a:lnTo>
                <a:lnTo>
                  <a:pt x="747744" y="190024"/>
                </a:lnTo>
                <a:lnTo>
                  <a:pt x="752899" y="150492"/>
                </a:lnTo>
                <a:lnTo>
                  <a:pt x="765240" y="112558"/>
                </a:lnTo>
                <a:lnTo>
                  <a:pt x="784548" y="77199"/>
                </a:lnTo>
                <a:lnTo>
                  <a:pt x="827341" y="46496"/>
                </a:lnTo>
                <a:lnTo>
                  <a:pt x="844179" y="39783"/>
                </a:lnTo>
                <a:lnTo>
                  <a:pt x="857853" y="39783"/>
                </a:lnTo>
                <a:lnTo>
                  <a:pt x="869025" y="49670"/>
                </a:lnTo>
                <a:lnTo>
                  <a:pt x="876656" y="68356"/>
                </a:lnTo>
                <a:lnTo>
                  <a:pt x="879673" y="94723"/>
                </a:lnTo>
                <a:lnTo>
                  <a:pt x="874157" y="134011"/>
                </a:lnTo>
                <a:lnTo>
                  <a:pt x="861453" y="173166"/>
                </a:lnTo>
                <a:lnTo>
                  <a:pt x="842005" y="211344"/>
                </a:lnTo>
                <a:lnTo>
                  <a:pt x="816256" y="247702"/>
                </a:lnTo>
                <a:lnTo>
                  <a:pt x="774609" y="262858"/>
                </a:lnTo>
                <a:close/>
              </a:path>
              <a:path w="2207259" h="2138045">
                <a:moveTo>
                  <a:pt x="1314327" y="1443604"/>
                </a:moveTo>
                <a:lnTo>
                  <a:pt x="1284312" y="1410436"/>
                </a:lnTo>
                <a:lnTo>
                  <a:pt x="1280999" y="1367811"/>
                </a:lnTo>
                <a:lnTo>
                  <a:pt x="1284896" y="1331527"/>
                </a:lnTo>
                <a:lnTo>
                  <a:pt x="1310615" y="1266242"/>
                </a:lnTo>
                <a:lnTo>
                  <a:pt x="1337465" y="1230165"/>
                </a:lnTo>
                <a:lnTo>
                  <a:pt x="1368079" y="1220042"/>
                </a:lnTo>
                <a:lnTo>
                  <a:pt x="1378394" y="1221884"/>
                </a:lnTo>
                <a:lnTo>
                  <a:pt x="1386004" y="1228034"/>
                </a:lnTo>
                <a:lnTo>
                  <a:pt x="1391039" y="1237292"/>
                </a:lnTo>
                <a:lnTo>
                  <a:pt x="1393635" y="1248459"/>
                </a:lnTo>
                <a:lnTo>
                  <a:pt x="1396408" y="1292439"/>
                </a:lnTo>
                <a:lnTo>
                  <a:pt x="1393457" y="1335308"/>
                </a:lnTo>
                <a:lnTo>
                  <a:pt x="1382787" y="1376669"/>
                </a:lnTo>
                <a:lnTo>
                  <a:pt x="1362400" y="1416120"/>
                </a:lnTo>
                <a:lnTo>
                  <a:pt x="1332111" y="1440274"/>
                </a:lnTo>
                <a:lnTo>
                  <a:pt x="1314327" y="1443604"/>
                </a:lnTo>
                <a:close/>
              </a:path>
              <a:path w="2207259" h="2138045">
                <a:moveTo>
                  <a:pt x="536559" y="934923"/>
                </a:moveTo>
                <a:lnTo>
                  <a:pt x="510057" y="901770"/>
                </a:lnTo>
                <a:lnTo>
                  <a:pt x="507380" y="866855"/>
                </a:lnTo>
                <a:lnTo>
                  <a:pt x="509228" y="832029"/>
                </a:lnTo>
                <a:lnTo>
                  <a:pt x="526147" y="764420"/>
                </a:lnTo>
                <a:lnTo>
                  <a:pt x="566848" y="736950"/>
                </a:lnTo>
                <a:lnTo>
                  <a:pt x="579840" y="740140"/>
                </a:lnTo>
                <a:lnTo>
                  <a:pt x="599858" y="784786"/>
                </a:lnTo>
                <a:lnTo>
                  <a:pt x="605182" y="827412"/>
                </a:lnTo>
                <a:lnTo>
                  <a:pt x="610388" y="830253"/>
                </a:lnTo>
                <a:lnTo>
                  <a:pt x="602261" y="852114"/>
                </a:lnTo>
                <a:lnTo>
                  <a:pt x="594356" y="874063"/>
                </a:lnTo>
                <a:lnTo>
                  <a:pt x="585830" y="895657"/>
                </a:lnTo>
                <a:lnTo>
                  <a:pt x="575840" y="916452"/>
                </a:lnTo>
                <a:lnTo>
                  <a:pt x="569236" y="923867"/>
                </a:lnTo>
                <a:lnTo>
                  <a:pt x="559217" y="929595"/>
                </a:lnTo>
                <a:lnTo>
                  <a:pt x="547688" y="933369"/>
                </a:lnTo>
                <a:lnTo>
                  <a:pt x="536559" y="934923"/>
                </a:lnTo>
                <a:close/>
              </a:path>
              <a:path w="2207259" h="2138045">
                <a:moveTo>
                  <a:pt x="1915716" y="605173"/>
                </a:moveTo>
                <a:lnTo>
                  <a:pt x="1884880" y="579709"/>
                </a:lnTo>
                <a:lnTo>
                  <a:pt x="1879948" y="547917"/>
                </a:lnTo>
                <a:lnTo>
                  <a:pt x="1881626" y="516481"/>
                </a:lnTo>
                <a:lnTo>
                  <a:pt x="1897185" y="454674"/>
                </a:lnTo>
                <a:lnTo>
                  <a:pt x="1919480" y="432894"/>
                </a:lnTo>
                <a:lnTo>
                  <a:pt x="1931760" y="432894"/>
                </a:lnTo>
                <a:lnTo>
                  <a:pt x="1961075" y="461778"/>
                </a:lnTo>
                <a:lnTo>
                  <a:pt x="1963005" y="476689"/>
                </a:lnTo>
                <a:lnTo>
                  <a:pt x="1965157" y="491557"/>
                </a:lnTo>
                <a:lnTo>
                  <a:pt x="1969593" y="520980"/>
                </a:lnTo>
                <a:lnTo>
                  <a:pt x="1968225" y="541701"/>
                </a:lnTo>
                <a:lnTo>
                  <a:pt x="1963619" y="561001"/>
                </a:lnTo>
                <a:lnTo>
                  <a:pt x="1955019" y="578525"/>
                </a:lnTo>
                <a:lnTo>
                  <a:pt x="1941671" y="593917"/>
                </a:lnTo>
                <a:lnTo>
                  <a:pt x="1934143" y="599149"/>
                </a:lnTo>
                <a:lnTo>
                  <a:pt x="1925107" y="603094"/>
                </a:lnTo>
                <a:lnTo>
                  <a:pt x="1915716" y="605173"/>
                </a:lnTo>
                <a:close/>
              </a:path>
              <a:path w="2207259" h="2138045">
                <a:moveTo>
                  <a:pt x="1385774" y="2072067"/>
                </a:moveTo>
                <a:lnTo>
                  <a:pt x="1371451" y="2066635"/>
                </a:lnTo>
                <a:lnTo>
                  <a:pt x="1362185" y="2054809"/>
                </a:lnTo>
                <a:lnTo>
                  <a:pt x="1359087" y="2037034"/>
                </a:lnTo>
                <a:lnTo>
                  <a:pt x="1359627" y="2019007"/>
                </a:lnTo>
                <a:lnTo>
                  <a:pt x="1368079" y="1965991"/>
                </a:lnTo>
                <a:lnTo>
                  <a:pt x="1395528" y="1932364"/>
                </a:lnTo>
                <a:lnTo>
                  <a:pt x="1414717" y="1924572"/>
                </a:lnTo>
                <a:lnTo>
                  <a:pt x="1430135" y="1926503"/>
                </a:lnTo>
                <a:lnTo>
                  <a:pt x="1449598" y="1967678"/>
                </a:lnTo>
                <a:lnTo>
                  <a:pt x="1452793" y="1997250"/>
                </a:lnTo>
                <a:lnTo>
                  <a:pt x="1450234" y="2027369"/>
                </a:lnTo>
                <a:lnTo>
                  <a:pt x="1442263" y="2048164"/>
                </a:lnTo>
                <a:lnTo>
                  <a:pt x="1427370" y="2061855"/>
                </a:lnTo>
                <a:lnTo>
                  <a:pt x="1404047" y="2070661"/>
                </a:lnTo>
                <a:lnTo>
                  <a:pt x="1385774" y="2072067"/>
                </a:lnTo>
                <a:close/>
              </a:path>
              <a:path w="2207259" h="2138045">
                <a:moveTo>
                  <a:pt x="382276" y="1852323"/>
                </a:moveTo>
                <a:lnTo>
                  <a:pt x="370201" y="1849644"/>
                </a:lnTo>
                <a:lnTo>
                  <a:pt x="361275" y="1841903"/>
                </a:lnTo>
                <a:lnTo>
                  <a:pt x="355988" y="1830610"/>
                </a:lnTo>
                <a:lnTo>
                  <a:pt x="354827" y="1817275"/>
                </a:lnTo>
                <a:lnTo>
                  <a:pt x="355929" y="1802459"/>
                </a:lnTo>
                <a:lnTo>
                  <a:pt x="365712" y="1759967"/>
                </a:lnTo>
                <a:lnTo>
                  <a:pt x="402153" y="1741496"/>
                </a:lnTo>
                <a:lnTo>
                  <a:pt x="413164" y="1742399"/>
                </a:lnTo>
                <a:lnTo>
                  <a:pt x="421734" y="1747653"/>
                </a:lnTo>
                <a:lnTo>
                  <a:pt x="427376" y="1756814"/>
                </a:lnTo>
                <a:lnTo>
                  <a:pt x="429602" y="1769439"/>
                </a:lnTo>
                <a:lnTo>
                  <a:pt x="430416" y="1777602"/>
                </a:lnTo>
                <a:lnTo>
                  <a:pt x="431495" y="1785720"/>
                </a:lnTo>
                <a:lnTo>
                  <a:pt x="432930" y="1793749"/>
                </a:lnTo>
                <a:lnTo>
                  <a:pt x="434808" y="1801645"/>
                </a:lnTo>
                <a:lnTo>
                  <a:pt x="432974" y="1809172"/>
                </a:lnTo>
                <a:lnTo>
                  <a:pt x="403987" y="1845633"/>
                </a:lnTo>
                <a:lnTo>
                  <a:pt x="393109" y="1850465"/>
                </a:lnTo>
                <a:lnTo>
                  <a:pt x="382276" y="1852323"/>
                </a:lnTo>
                <a:close/>
              </a:path>
              <a:path w="2207259" h="2138045">
                <a:moveTo>
                  <a:pt x="1374897" y="98860"/>
                </a:moveTo>
                <a:lnTo>
                  <a:pt x="1365713" y="96618"/>
                </a:lnTo>
                <a:lnTo>
                  <a:pt x="1358414" y="90912"/>
                </a:lnTo>
                <a:lnTo>
                  <a:pt x="1352402" y="82587"/>
                </a:lnTo>
                <a:lnTo>
                  <a:pt x="1347011" y="73107"/>
                </a:lnTo>
                <a:lnTo>
                  <a:pt x="1341576" y="63938"/>
                </a:lnTo>
                <a:lnTo>
                  <a:pt x="1346309" y="60623"/>
                </a:lnTo>
                <a:lnTo>
                  <a:pt x="1346309" y="58255"/>
                </a:lnTo>
                <a:lnTo>
                  <a:pt x="1349474" y="35365"/>
                </a:lnTo>
                <a:lnTo>
                  <a:pt x="1356721" y="17227"/>
                </a:lnTo>
                <a:lnTo>
                  <a:pt x="1367872" y="5039"/>
                </a:lnTo>
                <a:lnTo>
                  <a:pt x="1382750" y="0"/>
                </a:lnTo>
                <a:lnTo>
                  <a:pt x="1393058" y="488"/>
                </a:lnTo>
                <a:lnTo>
                  <a:pt x="1403810" y="3196"/>
                </a:lnTo>
                <a:lnTo>
                  <a:pt x="1413497" y="7859"/>
                </a:lnTo>
                <a:lnTo>
                  <a:pt x="1420611" y="14208"/>
                </a:lnTo>
                <a:lnTo>
                  <a:pt x="1427473" y="32257"/>
                </a:lnTo>
                <a:lnTo>
                  <a:pt x="1426172" y="54170"/>
                </a:lnTo>
                <a:lnTo>
                  <a:pt x="1417949" y="75283"/>
                </a:lnTo>
                <a:lnTo>
                  <a:pt x="1404047" y="90934"/>
                </a:lnTo>
                <a:lnTo>
                  <a:pt x="1395395" y="95352"/>
                </a:lnTo>
                <a:lnTo>
                  <a:pt x="1385235" y="98216"/>
                </a:lnTo>
                <a:lnTo>
                  <a:pt x="1374897" y="98860"/>
                </a:lnTo>
                <a:close/>
              </a:path>
              <a:path w="2207259" h="2138045">
                <a:moveTo>
                  <a:pt x="2138074" y="1417541"/>
                </a:moveTo>
                <a:lnTo>
                  <a:pt x="2126908" y="1415853"/>
                </a:lnTo>
                <a:lnTo>
                  <a:pt x="2117606" y="1411502"/>
                </a:lnTo>
                <a:lnTo>
                  <a:pt x="2111320" y="1403421"/>
                </a:lnTo>
                <a:lnTo>
                  <a:pt x="2109205" y="1390544"/>
                </a:lnTo>
                <a:lnTo>
                  <a:pt x="2113295" y="1368713"/>
                </a:lnTo>
                <a:lnTo>
                  <a:pt x="2122753" y="1348392"/>
                </a:lnTo>
                <a:lnTo>
                  <a:pt x="2135494" y="1333399"/>
                </a:lnTo>
                <a:lnTo>
                  <a:pt x="2149433" y="1327553"/>
                </a:lnTo>
                <a:lnTo>
                  <a:pt x="2161242" y="1329536"/>
                </a:lnTo>
                <a:lnTo>
                  <a:pt x="2169724" y="1335249"/>
                </a:lnTo>
                <a:lnTo>
                  <a:pt x="2174922" y="1344337"/>
                </a:lnTo>
                <a:lnTo>
                  <a:pt x="2176882" y="1356444"/>
                </a:lnTo>
                <a:lnTo>
                  <a:pt x="2173480" y="1377113"/>
                </a:lnTo>
                <a:lnTo>
                  <a:pt x="2164222" y="1397116"/>
                </a:lnTo>
                <a:lnTo>
                  <a:pt x="2151592" y="1412057"/>
                </a:lnTo>
                <a:lnTo>
                  <a:pt x="2138074" y="1417541"/>
                </a:lnTo>
                <a:close/>
              </a:path>
              <a:path w="2207259" h="2138045">
                <a:moveTo>
                  <a:pt x="2181141" y="937291"/>
                </a:moveTo>
                <a:lnTo>
                  <a:pt x="2169051" y="934568"/>
                </a:lnTo>
                <a:lnTo>
                  <a:pt x="2162152" y="928292"/>
                </a:lnTo>
                <a:lnTo>
                  <a:pt x="2158713" y="919175"/>
                </a:lnTo>
                <a:lnTo>
                  <a:pt x="2157005" y="907927"/>
                </a:lnTo>
                <a:lnTo>
                  <a:pt x="2160229" y="897152"/>
                </a:lnTo>
                <a:lnTo>
                  <a:pt x="2163275" y="886377"/>
                </a:lnTo>
                <a:lnTo>
                  <a:pt x="2190111" y="857190"/>
                </a:lnTo>
                <a:lnTo>
                  <a:pt x="2196285" y="857723"/>
                </a:lnTo>
                <a:lnTo>
                  <a:pt x="2200308" y="860950"/>
                </a:lnTo>
                <a:lnTo>
                  <a:pt x="2203621" y="866840"/>
                </a:lnTo>
                <a:lnTo>
                  <a:pt x="2205869" y="873974"/>
                </a:lnTo>
                <a:lnTo>
                  <a:pt x="2206697" y="880930"/>
                </a:lnTo>
                <a:lnTo>
                  <a:pt x="2205995" y="888745"/>
                </a:lnTo>
                <a:lnTo>
                  <a:pt x="2203917" y="896560"/>
                </a:lnTo>
                <a:lnTo>
                  <a:pt x="2201573" y="904375"/>
                </a:lnTo>
                <a:lnTo>
                  <a:pt x="2200072" y="912189"/>
                </a:lnTo>
                <a:lnTo>
                  <a:pt x="2199177" y="921573"/>
                </a:lnTo>
                <a:lnTo>
                  <a:pt x="2197173" y="929713"/>
                </a:lnTo>
                <a:lnTo>
                  <a:pt x="2191886" y="935367"/>
                </a:lnTo>
                <a:lnTo>
                  <a:pt x="2181141" y="937291"/>
                </a:lnTo>
                <a:close/>
              </a:path>
            </a:pathLst>
          </a:custGeom>
          <a:solidFill>
            <a:srgbClr val="3673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811071"/>
            <a:ext cx="3946525" cy="1524000"/>
          </a:xfrm>
          <a:custGeom>
            <a:avLst/>
            <a:gdLst/>
            <a:ahLst/>
            <a:cxnLst/>
            <a:rect l="l" t="t" r="r" b="b"/>
            <a:pathLst>
              <a:path w="3946525" h="1524000">
                <a:moveTo>
                  <a:pt x="3530321" y="554"/>
                </a:moveTo>
                <a:lnTo>
                  <a:pt x="3529448" y="0"/>
                </a:lnTo>
                <a:lnTo>
                  <a:pt x="3530295" y="0"/>
                </a:lnTo>
                <a:lnTo>
                  <a:pt x="3530321" y="554"/>
                </a:lnTo>
                <a:close/>
              </a:path>
              <a:path w="3946525" h="1524000">
                <a:moveTo>
                  <a:pt x="3619567" y="25400"/>
                </a:moveTo>
                <a:lnTo>
                  <a:pt x="3532303" y="25400"/>
                </a:lnTo>
                <a:lnTo>
                  <a:pt x="3531455" y="12700"/>
                </a:lnTo>
                <a:lnTo>
                  <a:pt x="3549435" y="12700"/>
                </a:lnTo>
                <a:lnTo>
                  <a:pt x="3570849" y="0"/>
                </a:lnTo>
                <a:lnTo>
                  <a:pt x="3619567" y="25400"/>
                </a:lnTo>
                <a:close/>
              </a:path>
              <a:path w="3946525" h="1524000">
                <a:moveTo>
                  <a:pt x="3549435" y="12700"/>
                </a:moveTo>
                <a:lnTo>
                  <a:pt x="3530875" y="12700"/>
                </a:lnTo>
                <a:lnTo>
                  <a:pt x="3530321" y="554"/>
                </a:lnTo>
                <a:lnTo>
                  <a:pt x="3549435" y="12700"/>
                </a:lnTo>
                <a:close/>
              </a:path>
              <a:path w="3946525" h="1524000">
                <a:moveTo>
                  <a:pt x="3689343" y="25400"/>
                </a:moveTo>
                <a:lnTo>
                  <a:pt x="3645332" y="25400"/>
                </a:lnTo>
                <a:lnTo>
                  <a:pt x="3673639" y="12700"/>
                </a:lnTo>
                <a:lnTo>
                  <a:pt x="3680421" y="12700"/>
                </a:lnTo>
                <a:lnTo>
                  <a:pt x="3689343" y="25400"/>
                </a:lnTo>
                <a:close/>
              </a:path>
              <a:path w="3946525" h="1524000">
                <a:moveTo>
                  <a:pt x="3870654" y="63500"/>
                </a:moveTo>
                <a:lnTo>
                  <a:pt x="3152552" y="63500"/>
                </a:lnTo>
                <a:lnTo>
                  <a:pt x="3151057" y="38100"/>
                </a:lnTo>
                <a:lnTo>
                  <a:pt x="3179654" y="38100"/>
                </a:lnTo>
                <a:lnTo>
                  <a:pt x="3185387" y="25400"/>
                </a:lnTo>
                <a:lnTo>
                  <a:pt x="3207047" y="25400"/>
                </a:lnTo>
                <a:lnTo>
                  <a:pt x="3228038" y="38100"/>
                </a:lnTo>
                <a:lnTo>
                  <a:pt x="3249832" y="50800"/>
                </a:lnTo>
                <a:lnTo>
                  <a:pt x="3843261" y="50800"/>
                </a:lnTo>
                <a:lnTo>
                  <a:pt x="3870654" y="63500"/>
                </a:lnTo>
                <a:close/>
              </a:path>
              <a:path w="3946525" h="1524000">
                <a:moveTo>
                  <a:pt x="3356704" y="38100"/>
                </a:moveTo>
                <a:lnTo>
                  <a:pt x="3350993" y="38100"/>
                </a:lnTo>
                <a:lnTo>
                  <a:pt x="3353849" y="25400"/>
                </a:lnTo>
                <a:lnTo>
                  <a:pt x="3356704" y="38100"/>
                </a:lnTo>
                <a:close/>
              </a:path>
              <a:path w="3946525" h="1524000">
                <a:moveTo>
                  <a:pt x="3723607" y="38100"/>
                </a:moveTo>
                <a:lnTo>
                  <a:pt x="3493757" y="38100"/>
                </a:lnTo>
                <a:lnTo>
                  <a:pt x="3513030" y="25400"/>
                </a:lnTo>
                <a:lnTo>
                  <a:pt x="3716469" y="25400"/>
                </a:lnTo>
                <a:lnTo>
                  <a:pt x="3723607" y="38100"/>
                </a:lnTo>
                <a:close/>
              </a:path>
              <a:path w="3946525" h="1524000">
                <a:moveTo>
                  <a:pt x="3795368" y="38100"/>
                </a:moveTo>
                <a:lnTo>
                  <a:pt x="3723607" y="38100"/>
                </a:lnTo>
                <a:lnTo>
                  <a:pt x="3729317" y="25400"/>
                </a:lnTo>
                <a:lnTo>
                  <a:pt x="3774466" y="25400"/>
                </a:lnTo>
                <a:lnTo>
                  <a:pt x="3795368" y="38100"/>
                </a:lnTo>
                <a:close/>
              </a:path>
              <a:path w="3946525" h="1524000">
                <a:moveTo>
                  <a:pt x="3843261" y="50800"/>
                </a:moveTo>
                <a:lnTo>
                  <a:pt x="3249832" y="50800"/>
                </a:lnTo>
                <a:lnTo>
                  <a:pt x="3273901" y="38100"/>
                </a:lnTo>
                <a:lnTo>
                  <a:pt x="3816403" y="38100"/>
                </a:lnTo>
                <a:lnTo>
                  <a:pt x="3843261" y="50800"/>
                </a:lnTo>
                <a:close/>
              </a:path>
              <a:path w="3946525" h="1524000">
                <a:moveTo>
                  <a:pt x="2959017" y="88900"/>
                </a:moveTo>
                <a:lnTo>
                  <a:pt x="2928412" y="88900"/>
                </a:lnTo>
                <a:lnTo>
                  <a:pt x="2921274" y="50800"/>
                </a:lnTo>
                <a:lnTo>
                  <a:pt x="2938941" y="63500"/>
                </a:lnTo>
                <a:lnTo>
                  <a:pt x="2951254" y="63500"/>
                </a:lnTo>
                <a:lnTo>
                  <a:pt x="2958214" y="76200"/>
                </a:lnTo>
                <a:lnTo>
                  <a:pt x="2959017" y="88900"/>
                </a:lnTo>
                <a:close/>
              </a:path>
              <a:path w="3946525" h="1524000">
                <a:moveTo>
                  <a:pt x="3938824" y="76200"/>
                </a:moveTo>
                <a:lnTo>
                  <a:pt x="3009788" y="76200"/>
                </a:lnTo>
                <a:lnTo>
                  <a:pt x="3014070" y="50800"/>
                </a:lnTo>
                <a:lnTo>
                  <a:pt x="3028347" y="63500"/>
                </a:lnTo>
                <a:lnTo>
                  <a:pt x="3934273" y="63500"/>
                </a:lnTo>
                <a:lnTo>
                  <a:pt x="3938824" y="76200"/>
                </a:lnTo>
                <a:close/>
              </a:path>
              <a:path w="3946525" h="1524000">
                <a:moveTo>
                  <a:pt x="3934273" y="63500"/>
                </a:moveTo>
                <a:lnTo>
                  <a:pt x="3899117" y="63500"/>
                </a:lnTo>
                <a:lnTo>
                  <a:pt x="3929187" y="50800"/>
                </a:lnTo>
                <a:lnTo>
                  <a:pt x="3934273" y="63500"/>
                </a:lnTo>
                <a:close/>
              </a:path>
              <a:path w="3946525" h="1524000">
                <a:moveTo>
                  <a:pt x="3932043" y="127000"/>
                </a:moveTo>
                <a:lnTo>
                  <a:pt x="2741392" y="127000"/>
                </a:lnTo>
                <a:lnTo>
                  <a:pt x="2752746" y="114300"/>
                </a:lnTo>
                <a:lnTo>
                  <a:pt x="2750850" y="101600"/>
                </a:lnTo>
                <a:lnTo>
                  <a:pt x="2746009" y="88900"/>
                </a:lnTo>
                <a:lnTo>
                  <a:pt x="2748530" y="76200"/>
                </a:lnTo>
                <a:lnTo>
                  <a:pt x="2805635" y="114300"/>
                </a:lnTo>
                <a:lnTo>
                  <a:pt x="3917766" y="114300"/>
                </a:lnTo>
                <a:lnTo>
                  <a:pt x="3932043" y="127000"/>
                </a:lnTo>
                <a:close/>
              </a:path>
              <a:path w="3946525" h="1524000">
                <a:moveTo>
                  <a:pt x="2959820" y="101600"/>
                </a:moveTo>
                <a:lnTo>
                  <a:pt x="2882438" y="101600"/>
                </a:lnTo>
                <a:lnTo>
                  <a:pt x="2893970" y="88900"/>
                </a:lnTo>
                <a:lnTo>
                  <a:pt x="2907377" y="76200"/>
                </a:lnTo>
                <a:lnTo>
                  <a:pt x="2928412" y="88900"/>
                </a:lnTo>
                <a:lnTo>
                  <a:pt x="2959017" y="88900"/>
                </a:lnTo>
                <a:lnTo>
                  <a:pt x="2959820" y="101600"/>
                </a:lnTo>
                <a:close/>
              </a:path>
              <a:path w="3946525" h="1524000">
                <a:moveTo>
                  <a:pt x="3917766" y="114300"/>
                </a:moveTo>
                <a:lnTo>
                  <a:pt x="2805635" y="114300"/>
                </a:lnTo>
                <a:lnTo>
                  <a:pt x="2821451" y="101600"/>
                </a:lnTo>
                <a:lnTo>
                  <a:pt x="2966958" y="101600"/>
                </a:lnTo>
                <a:lnTo>
                  <a:pt x="2975524" y="76200"/>
                </a:lnTo>
                <a:lnTo>
                  <a:pt x="3942839" y="76200"/>
                </a:lnTo>
                <a:lnTo>
                  <a:pt x="3946319" y="88900"/>
                </a:lnTo>
                <a:lnTo>
                  <a:pt x="3917766" y="114300"/>
                </a:lnTo>
                <a:close/>
              </a:path>
              <a:path w="3946525" h="1524000">
                <a:moveTo>
                  <a:pt x="2477278" y="127000"/>
                </a:moveTo>
                <a:lnTo>
                  <a:pt x="2414952" y="127000"/>
                </a:lnTo>
                <a:lnTo>
                  <a:pt x="2433734" y="114300"/>
                </a:lnTo>
                <a:lnTo>
                  <a:pt x="2471566" y="114300"/>
                </a:lnTo>
                <a:lnTo>
                  <a:pt x="2477278" y="127000"/>
                </a:lnTo>
                <a:close/>
              </a:path>
              <a:path w="3946525" h="1524000">
                <a:moveTo>
                  <a:pt x="3946319" y="139700"/>
                </a:moveTo>
                <a:lnTo>
                  <a:pt x="2684821" y="139700"/>
                </a:lnTo>
                <a:lnTo>
                  <a:pt x="2702600" y="127000"/>
                </a:lnTo>
                <a:lnTo>
                  <a:pt x="2719977" y="114300"/>
                </a:lnTo>
                <a:lnTo>
                  <a:pt x="2741392" y="127000"/>
                </a:lnTo>
                <a:lnTo>
                  <a:pt x="3932043" y="127000"/>
                </a:lnTo>
                <a:lnTo>
                  <a:pt x="3946319" y="139700"/>
                </a:lnTo>
                <a:close/>
              </a:path>
              <a:path w="3946525" h="1524000">
                <a:moveTo>
                  <a:pt x="2291685" y="165100"/>
                </a:moveTo>
                <a:lnTo>
                  <a:pt x="2257422" y="152400"/>
                </a:lnTo>
                <a:lnTo>
                  <a:pt x="2258849" y="139700"/>
                </a:lnTo>
                <a:lnTo>
                  <a:pt x="2290257" y="127000"/>
                </a:lnTo>
                <a:lnTo>
                  <a:pt x="2290480" y="139700"/>
                </a:lnTo>
                <a:lnTo>
                  <a:pt x="2291462" y="152400"/>
                </a:lnTo>
                <a:lnTo>
                  <a:pt x="2291685" y="165100"/>
                </a:lnTo>
                <a:close/>
              </a:path>
              <a:path w="3946525" h="1524000">
                <a:moveTo>
                  <a:pt x="2525817" y="152400"/>
                </a:moveTo>
                <a:lnTo>
                  <a:pt x="2371453" y="152400"/>
                </a:lnTo>
                <a:lnTo>
                  <a:pt x="2378770" y="139700"/>
                </a:lnTo>
                <a:lnTo>
                  <a:pt x="2383053" y="127000"/>
                </a:lnTo>
                <a:lnTo>
                  <a:pt x="2494544" y="127000"/>
                </a:lnTo>
                <a:lnTo>
                  <a:pt x="2500120" y="139700"/>
                </a:lnTo>
                <a:lnTo>
                  <a:pt x="2517252" y="139700"/>
                </a:lnTo>
                <a:lnTo>
                  <a:pt x="2525817" y="152400"/>
                </a:lnTo>
                <a:close/>
              </a:path>
              <a:path w="3946525" h="1524000">
                <a:moveTo>
                  <a:pt x="3907773" y="203200"/>
                </a:moveTo>
                <a:lnTo>
                  <a:pt x="2327375" y="203200"/>
                </a:lnTo>
                <a:lnTo>
                  <a:pt x="2324185" y="190500"/>
                </a:lnTo>
                <a:lnTo>
                  <a:pt x="2318340" y="177800"/>
                </a:lnTo>
                <a:lnTo>
                  <a:pt x="2315954" y="165100"/>
                </a:lnTo>
                <a:lnTo>
                  <a:pt x="2315954" y="152400"/>
                </a:lnTo>
                <a:lnTo>
                  <a:pt x="2317381" y="139700"/>
                </a:lnTo>
                <a:lnTo>
                  <a:pt x="2322936" y="139700"/>
                </a:lnTo>
                <a:lnTo>
                  <a:pt x="2328624" y="152400"/>
                </a:lnTo>
                <a:lnTo>
                  <a:pt x="2341339" y="152400"/>
                </a:lnTo>
                <a:lnTo>
                  <a:pt x="2343079" y="165100"/>
                </a:lnTo>
                <a:lnTo>
                  <a:pt x="2344819" y="165100"/>
                </a:lnTo>
                <a:lnTo>
                  <a:pt x="2347362" y="177800"/>
                </a:lnTo>
                <a:lnTo>
                  <a:pt x="3938110" y="177800"/>
                </a:lnTo>
                <a:lnTo>
                  <a:pt x="3924815" y="190500"/>
                </a:lnTo>
                <a:lnTo>
                  <a:pt x="3907773" y="203200"/>
                </a:lnTo>
                <a:close/>
              </a:path>
              <a:path w="3946525" h="1524000">
                <a:moveTo>
                  <a:pt x="2595772" y="152400"/>
                </a:moveTo>
                <a:lnTo>
                  <a:pt x="2530101" y="152400"/>
                </a:lnTo>
                <a:lnTo>
                  <a:pt x="2552006" y="139700"/>
                </a:lnTo>
                <a:lnTo>
                  <a:pt x="2578685" y="139700"/>
                </a:lnTo>
                <a:lnTo>
                  <a:pt x="2595772" y="152400"/>
                </a:lnTo>
                <a:close/>
              </a:path>
              <a:path w="3946525" h="1524000">
                <a:moveTo>
                  <a:pt x="3938110" y="177800"/>
                </a:moveTo>
                <a:lnTo>
                  <a:pt x="2347362" y="177800"/>
                </a:lnTo>
                <a:lnTo>
                  <a:pt x="2356284" y="165100"/>
                </a:lnTo>
                <a:lnTo>
                  <a:pt x="2364136" y="152400"/>
                </a:lnTo>
                <a:lnTo>
                  <a:pt x="2595772" y="152400"/>
                </a:lnTo>
                <a:lnTo>
                  <a:pt x="2595772" y="139700"/>
                </a:lnTo>
                <a:lnTo>
                  <a:pt x="3944891" y="139700"/>
                </a:lnTo>
                <a:lnTo>
                  <a:pt x="3944891" y="152400"/>
                </a:lnTo>
                <a:lnTo>
                  <a:pt x="3945516" y="165100"/>
                </a:lnTo>
                <a:lnTo>
                  <a:pt x="3938110" y="177800"/>
                </a:lnTo>
                <a:close/>
              </a:path>
              <a:path w="3946525" h="1524000">
                <a:moveTo>
                  <a:pt x="3839246" y="241300"/>
                </a:moveTo>
                <a:lnTo>
                  <a:pt x="2230295" y="241300"/>
                </a:lnTo>
                <a:lnTo>
                  <a:pt x="2208881" y="165100"/>
                </a:lnTo>
                <a:lnTo>
                  <a:pt x="2214591" y="165100"/>
                </a:lnTo>
                <a:lnTo>
                  <a:pt x="2251710" y="190500"/>
                </a:lnTo>
                <a:lnTo>
                  <a:pt x="2244572" y="190500"/>
                </a:lnTo>
                <a:lnTo>
                  <a:pt x="2250282" y="203200"/>
                </a:lnTo>
                <a:lnTo>
                  <a:pt x="3893853" y="203200"/>
                </a:lnTo>
                <a:lnTo>
                  <a:pt x="3887696" y="215900"/>
                </a:lnTo>
                <a:lnTo>
                  <a:pt x="3882075" y="215900"/>
                </a:lnTo>
                <a:lnTo>
                  <a:pt x="3839246" y="241300"/>
                </a:lnTo>
                <a:close/>
              </a:path>
              <a:path w="3946525" h="1524000">
                <a:moveTo>
                  <a:pt x="2312206" y="190500"/>
                </a:moveTo>
                <a:lnTo>
                  <a:pt x="2284389" y="190500"/>
                </a:lnTo>
                <a:lnTo>
                  <a:pt x="2290078" y="177800"/>
                </a:lnTo>
                <a:lnTo>
                  <a:pt x="2306295" y="177800"/>
                </a:lnTo>
                <a:lnTo>
                  <a:pt x="2312206" y="190500"/>
                </a:lnTo>
                <a:close/>
              </a:path>
              <a:path w="3946525" h="1524000">
                <a:moveTo>
                  <a:pt x="2327375" y="203200"/>
                </a:moveTo>
                <a:lnTo>
                  <a:pt x="2273125" y="203200"/>
                </a:lnTo>
                <a:lnTo>
                  <a:pt x="2278835" y="190500"/>
                </a:lnTo>
                <a:lnTo>
                  <a:pt x="2318920" y="190500"/>
                </a:lnTo>
                <a:lnTo>
                  <a:pt x="2327375" y="203200"/>
                </a:lnTo>
                <a:close/>
              </a:path>
              <a:path w="3946525" h="1524000">
                <a:moveTo>
                  <a:pt x="3688385" y="330200"/>
                </a:moveTo>
                <a:lnTo>
                  <a:pt x="1807714" y="330200"/>
                </a:lnTo>
                <a:lnTo>
                  <a:pt x="1839122" y="266700"/>
                </a:lnTo>
                <a:lnTo>
                  <a:pt x="1799148" y="228600"/>
                </a:lnTo>
                <a:lnTo>
                  <a:pt x="1804859" y="215900"/>
                </a:lnTo>
                <a:lnTo>
                  <a:pt x="1864820" y="266700"/>
                </a:lnTo>
                <a:lnTo>
                  <a:pt x="1852127" y="279400"/>
                </a:lnTo>
                <a:lnTo>
                  <a:pt x="1848937" y="292100"/>
                </a:lnTo>
                <a:lnTo>
                  <a:pt x="1856187" y="292100"/>
                </a:lnTo>
                <a:lnTo>
                  <a:pt x="1874813" y="317500"/>
                </a:lnTo>
                <a:lnTo>
                  <a:pt x="3707903" y="317500"/>
                </a:lnTo>
                <a:lnTo>
                  <a:pt x="3688385" y="330200"/>
                </a:lnTo>
                <a:close/>
              </a:path>
              <a:path w="3946525" h="1524000">
                <a:moveTo>
                  <a:pt x="2153203" y="254000"/>
                </a:moveTo>
                <a:lnTo>
                  <a:pt x="2100514" y="254000"/>
                </a:lnTo>
                <a:lnTo>
                  <a:pt x="2113586" y="241300"/>
                </a:lnTo>
                <a:lnTo>
                  <a:pt x="2126122" y="228600"/>
                </a:lnTo>
                <a:lnTo>
                  <a:pt x="2134643" y="215900"/>
                </a:lnTo>
                <a:lnTo>
                  <a:pt x="2153203" y="254000"/>
                </a:lnTo>
                <a:close/>
              </a:path>
              <a:path w="3946525" h="1524000">
                <a:moveTo>
                  <a:pt x="2044702" y="241300"/>
                </a:moveTo>
                <a:lnTo>
                  <a:pt x="1989136" y="241300"/>
                </a:lnTo>
                <a:lnTo>
                  <a:pt x="1990452" y="228600"/>
                </a:lnTo>
                <a:lnTo>
                  <a:pt x="2044702" y="241300"/>
                </a:lnTo>
                <a:close/>
              </a:path>
              <a:path w="3946525" h="1524000">
                <a:moveTo>
                  <a:pt x="2077025" y="241300"/>
                </a:moveTo>
                <a:lnTo>
                  <a:pt x="2054049" y="241300"/>
                </a:lnTo>
                <a:lnTo>
                  <a:pt x="2064867" y="228600"/>
                </a:lnTo>
                <a:lnTo>
                  <a:pt x="2077025" y="241300"/>
                </a:lnTo>
                <a:close/>
              </a:path>
              <a:path w="3946525" h="1524000">
                <a:moveTo>
                  <a:pt x="3723072" y="317500"/>
                </a:moveTo>
                <a:lnTo>
                  <a:pt x="1874813" y="317500"/>
                </a:lnTo>
                <a:lnTo>
                  <a:pt x="1892748" y="292100"/>
                </a:lnTo>
                <a:lnTo>
                  <a:pt x="1917642" y="292100"/>
                </a:lnTo>
                <a:lnTo>
                  <a:pt x="1941466" y="279400"/>
                </a:lnTo>
                <a:lnTo>
                  <a:pt x="1956188" y="266700"/>
                </a:lnTo>
                <a:lnTo>
                  <a:pt x="1983314" y="254000"/>
                </a:lnTo>
                <a:lnTo>
                  <a:pt x="2153203" y="254000"/>
                </a:lnTo>
                <a:lnTo>
                  <a:pt x="2169598" y="241300"/>
                </a:lnTo>
                <a:lnTo>
                  <a:pt x="2186931" y="228600"/>
                </a:lnTo>
                <a:lnTo>
                  <a:pt x="2205602" y="228600"/>
                </a:lnTo>
                <a:lnTo>
                  <a:pt x="2226012" y="241300"/>
                </a:lnTo>
                <a:lnTo>
                  <a:pt x="3839246" y="241300"/>
                </a:lnTo>
                <a:lnTo>
                  <a:pt x="3835164" y="254000"/>
                </a:lnTo>
                <a:lnTo>
                  <a:pt x="3826933" y="266700"/>
                </a:lnTo>
                <a:lnTo>
                  <a:pt x="3814151" y="279400"/>
                </a:lnTo>
                <a:lnTo>
                  <a:pt x="3753588" y="279400"/>
                </a:lnTo>
                <a:lnTo>
                  <a:pt x="3749662" y="304800"/>
                </a:lnTo>
                <a:lnTo>
                  <a:pt x="3738241" y="304800"/>
                </a:lnTo>
                <a:lnTo>
                  <a:pt x="3723072" y="317500"/>
                </a:lnTo>
                <a:close/>
              </a:path>
              <a:path w="3946525" h="1524000">
                <a:moveTo>
                  <a:pt x="2100514" y="254000"/>
                </a:moveTo>
                <a:lnTo>
                  <a:pt x="1985433" y="254000"/>
                </a:lnTo>
                <a:lnTo>
                  <a:pt x="1987418" y="241300"/>
                </a:lnTo>
                <a:lnTo>
                  <a:pt x="2090387" y="241300"/>
                </a:lnTo>
                <a:lnTo>
                  <a:pt x="2100514" y="254000"/>
                </a:lnTo>
                <a:close/>
              </a:path>
              <a:path w="3946525" h="1524000">
                <a:moveTo>
                  <a:pt x="1610701" y="279400"/>
                </a:moveTo>
                <a:lnTo>
                  <a:pt x="1560734" y="279400"/>
                </a:lnTo>
                <a:lnTo>
                  <a:pt x="1571552" y="266700"/>
                </a:lnTo>
                <a:lnTo>
                  <a:pt x="1595867" y="266700"/>
                </a:lnTo>
                <a:lnTo>
                  <a:pt x="1610701" y="279400"/>
                </a:lnTo>
                <a:close/>
              </a:path>
              <a:path w="3946525" h="1524000">
                <a:moveTo>
                  <a:pt x="3775939" y="292100"/>
                </a:moveTo>
                <a:lnTo>
                  <a:pt x="3767864" y="292100"/>
                </a:lnTo>
                <a:lnTo>
                  <a:pt x="3757870" y="279400"/>
                </a:lnTo>
                <a:lnTo>
                  <a:pt x="3783211" y="279400"/>
                </a:lnTo>
                <a:lnTo>
                  <a:pt x="3775939" y="292100"/>
                </a:lnTo>
                <a:close/>
              </a:path>
              <a:path w="3946525" h="1524000">
                <a:moveTo>
                  <a:pt x="3661505" y="368300"/>
                </a:moveTo>
                <a:lnTo>
                  <a:pt x="1620694" y="368300"/>
                </a:lnTo>
                <a:lnTo>
                  <a:pt x="1623906" y="330200"/>
                </a:lnTo>
                <a:lnTo>
                  <a:pt x="1676372" y="330200"/>
                </a:lnTo>
                <a:lnTo>
                  <a:pt x="1656385" y="292100"/>
                </a:lnTo>
                <a:lnTo>
                  <a:pt x="1696358" y="292100"/>
                </a:lnTo>
                <a:lnTo>
                  <a:pt x="1704924" y="304800"/>
                </a:lnTo>
                <a:lnTo>
                  <a:pt x="1709207" y="304800"/>
                </a:lnTo>
                <a:lnTo>
                  <a:pt x="1709207" y="330200"/>
                </a:lnTo>
                <a:lnTo>
                  <a:pt x="1722056" y="342900"/>
                </a:lnTo>
                <a:lnTo>
                  <a:pt x="3627955" y="342900"/>
                </a:lnTo>
                <a:lnTo>
                  <a:pt x="3644864" y="355600"/>
                </a:lnTo>
                <a:lnTo>
                  <a:pt x="3661505" y="368300"/>
                </a:lnTo>
                <a:close/>
              </a:path>
              <a:path w="3946525" h="1524000">
                <a:moveTo>
                  <a:pt x="1807714" y="330200"/>
                </a:moveTo>
                <a:lnTo>
                  <a:pt x="1742378" y="330200"/>
                </a:lnTo>
                <a:lnTo>
                  <a:pt x="1758282" y="317500"/>
                </a:lnTo>
                <a:lnTo>
                  <a:pt x="1773919" y="317500"/>
                </a:lnTo>
                <a:lnTo>
                  <a:pt x="1789155" y="304800"/>
                </a:lnTo>
                <a:lnTo>
                  <a:pt x="1807714" y="330200"/>
                </a:lnTo>
                <a:close/>
              </a:path>
              <a:path w="3946525" h="1524000">
                <a:moveTo>
                  <a:pt x="1477818" y="381000"/>
                </a:moveTo>
                <a:lnTo>
                  <a:pt x="1385133" y="381000"/>
                </a:lnTo>
                <a:lnTo>
                  <a:pt x="1416541" y="317500"/>
                </a:lnTo>
                <a:lnTo>
                  <a:pt x="1426379" y="330200"/>
                </a:lnTo>
                <a:lnTo>
                  <a:pt x="1437421" y="342900"/>
                </a:lnTo>
                <a:lnTo>
                  <a:pt x="1467936" y="342900"/>
                </a:lnTo>
                <a:lnTo>
                  <a:pt x="1467936" y="368300"/>
                </a:lnTo>
                <a:lnTo>
                  <a:pt x="1477818" y="381000"/>
                </a:lnTo>
                <a:close/>
              </a:path>
              <a:path w="3946525" h="1524000">
                <a:moveTo>
                  <a:pt x="1467936" y="342900"/>
                </a:moveTo>
                <a:lnTo>
                  <a:pt x="1450872" y="342900"/>
                </a:lnTo>
                <a:lnTo>
                  <a:pt x="1467936" y="330200"/>
                </a:lnTo>
                <a:lnTo>
                  <a:pt x="1467936" y="342900"/>
                </a:lnTo>
                <a:close/>
              </a:path>
              <a:path w="3946525" h="1524000">
                <a:moveTo>
                  <a:pt x="3695166" y="381000"/>
                </a:moveTo>
                <a:lnTo>
                  <a:pt x="1568206" y="381000"/>
                </a:lnTo>
                <a:lnTo>
                  <a:pt x="1562696" y="368300"/>
                </a:lnTo>
                <a:lnTo>
                  <a:pt x="1556918" y="355600"/>
                </a:lnTo>
                <a:lnTo>
                  <a:pt x="1535035" y="355600"/>
                </a:lnTo>
                <a:lnTo>
                  <a:pt x="1546813" y="342900"/>
                </a:lnTo>
                <a:lnTo>
                  <a:pt x="1561803" y="330200"/>
                </a:lnTo>
                <a:lnTo>
                  <a:pt x="1584824" y="342900"/>
                </a:lnTo>
                <a:lnTo>
                  <a:pt x="1620694" y="368300"/>
                </a:lnTo>
                <a:lnTo>
                  <a:pt x="3698088" y="368300"/>
                </a:lnTo>
                <a:lnTo>
                  <a:pt x="3695166" y="381000"/>
                </a:lnTo>
                <a:close/>
              </a:path>
              <a:path w="3946525" h="1524000">
                <a:moveTo>
                  <a:pt x="3648277" y="342900"/>
                </a:moveTo>
                <a:lnTo>
                  <a:pt x="1722056" y="342900"/>
                </a:lnTo>
                <a:lnTo>
                  <a:pt x="1726339" y="330200"/>
                </a:lnTo>
                <a:lnTo>
                  <a:pt x="3668464" y="330200"/>
                </a:lnTo>
                <a:lnTo>
                  <a:pt x="3648277" y="342900"/>
                </a:lnTo>
                <a:close/>
              </a:path>
              <a:path w="3946525" h="1524000">
                <a:moveTo>
                  <a:pt x="1385133" y="381000"/>
                </a:moveTo>
                <a:lnTo>
                  <a:pt x="1331954" y="381000"/>
                </a:lnTo>
                <a:lnTo>
                  <a:pt x="1346364" y="368300"/>
                </a:lnTo>
                <a:lnTo>
                  <a:pt x="1355153" y="355600"/>
                </a:lnTo>
                <a:lnTo>
                  <a:pt x="1385133" y="381000"/>
                </a:lnTo>
                <a:close/>
              </a:path>
              <a:path w="3946525" h="1524000">
                <a:moveTo>
                  <a:pt x="3698088" y="368300"/>
                </a:moveTo>
                <a:lnTo>
                  <a:pt x="3678146" y="368300"/>
                </a:lnTo>
                <a:lnTo>
                  <a:pt x="3695054" y="355600"/>
                </a:lnTo>
                <a:lnTo>
                  <a:pt x="3700207" y="355600"/>
                </a:lnTo>
                <a:lnTo>
                  <a:pt x="3698088" y="368300"/>
                </a:lnTo>
                <a:close/>
              </a:path>
              <a:path w="3946525" h="1524000">
                <a:moveTo>
                  <a:pt x="1498653" y="393700"/>
                </a:moveTo>
                <a:lnTo>
                  <a:pt x="1292337" y="393700"/>
                </a:lnTo>
                <a:lnTo>
                  <a:pt x="1293764" y="368300"/>
                </a:lnTo>
                <a:lnTo>
                  <a:pt x="1313796" y="381000"/>
                </a:lnTo>
                <a:lnTo>
                  <a:pt x="1488102" y="381000"/>
                </a:lnTo>
                <a:lnTo>
                  <a:pt x="1498653" y="393700"/>
                </a:lnTo>
                <a:close/>
              </a:path>
              <a:path w="3946525" h="1524000">
                <a:moveTo>
                  <a:pt x="3679172" y="406400"/>
                </a:moveTo>
                <a:lnTo>
                  <a:pt x="1515048" y="406400"/>
                </a:lnTo>
                <a:lnTo>
                  <a:pt x="1525042" y="393700"/>
                </a:lnTo>
                <a:lnTo>
                  <a:pt x="1565016" y="393700"/>
                </a:lnTo>
                <a:lnTo>
                  <a:pt x="1573582" y="381000"/>
                </a:lnTo>
                <a:lnTo>
                  <a:pt x="3690772" y="381000"/>
                </a:lnTo>
                <a:lnTo>
                  <a:pt x="3682228" y="393700"/>
                </a:lnTo>
                <a:lnTo>
                  <a:pt x="3679172" y="406400"/>
                </a:lnTo>
                <a:close/>
              </a:path>
              <a:path w="3946525" h="1524000">
                <a:moveTo>
                  <a:pt x="3684169" y="457200"/>
                </a:moveTo>
                <a:lnTo>
                  <a:pt x="1179553" y="457200"/>
                </a:lnTo>
                <a:lnTo>
                  <a:pt x="1192067" y="444500"/>
                </a:lnTo>
                <a:lnTo>
                  <a:pt x="1204715" y="431800"/>
                </a:lnTo>
                <a:lnTo>
                  <a:pt x="1225126" y="431800"/>
                </a:lnTo>
                <a:lnTo>
                  <a:pt x="1260928" y="419100"/>
                </a:lnTo>
                <a:lnTo>
                  <a:pt x="1263784" y="393700"/>
                </a:lnTo>
                <a:lnTo>
                  <a:pt x="1509338" y="393700"/>
                </a:lnTo>
                <a:lnTo>
                  <a:pt x="1515048" y="406400"/>
                </a:lnTo>
                <a:lnTo>
                  <a:pt x="3679172" y="406400"/>
                </a:lnTo>
                <a:lnTo>
                  <a:pt x="3680131" y="419100"/>
                </a:lnTo>
                <a:lnTo>
                  <a:pt x="3683633" y="431800"/>
                </a:lnTo>
                <a:lnTo>
                  <a:pt x="3685976" y="444500"/>
                </a:lnTo>
                <a:lnTo>
                  <a:pt x="3684169" y="457200"/>
                </a:lnTo>
                <a:close/>
              </a:path>
              <a:path w="3946525" h="1524000">
                <a:moveTo>
                  <a:pt x="3666502" y="469900"/>
                </a:moveTo>
                <a:lnTo>
                  <a:pt x="1136724" y="469900"/>
                </a:lnTo>
                <a:lnTo>
                  <a:pt x="1170987" y="419100"/>
                </a:lnTo>
                <a:lnTo>
                  <a:pt x="1179553" y="457200"/>
                </a:lnTo>
                <a:lnTo>
                  <a:pt x="3677811" y="457200"/>
                </a:lnTo>
                <a:lnTo>
                  <a:pt x="3666502" y="469900"/>
                </a:lnTo>
                <a:close/>
              </a:path>
              <a:path w="3946525" h="1524000">
                <a:moveTo>
                  <a:pt x="3593692" y="482600"/>
                </a:moveTo>
                <a:lnTo>
                  <a:pt x="1102460" y="482600"/>
                </a:lnTo>
                <a:lnTo>
                  <a:pt x="1089612" y="469900"/>
                </a:lnTo>
                <a:lnTo>
                  <a:pt x="1129586" y="444500"/>
                </a:lnTo>
                <a:lnTo>
                  <a:pt x="1136724" y="469900"/>
                </a:lnTo>
                <a:lnTo>
                  <a:pt x="3611894" y="469900"/>
                </a:lnTo>
                <a:lnTo>
                  <a:pt x="3593692" y="482600"/>
                </a:lnTo>
                <a:close/>
              </a:path>
              <a:path w="3946525" h="1524000">
                <a:moveTo>
                  <a:pt x="3570136" y="520700"/>
                </a:moveTo>
                <a:lnTo>
                  <a:pt x="776424" y="520700"/>
                </a:lnTo>
                <a:lnTo>
                  <a:pt x="779703" y="508000"/>
                </a:lnTo>
                <a:lnTo>
                  <a:pt x="781242" y="482600"/>
                </a:lnTo>
                <a:lnTo>
                  <a:pt x="805512" y="482600"/>
                </a:lnTo>
                <a:lnTo>
                  <a:pt x="823156" y="495300"/>
                </a:lnTo>
                <a:lnTo>
                  <a:pt x="841738" y="508000"/>
                </a:lnTo>
                <a:lnTo>
                  <a:pt x="3581200" y="508000"/>
                </a:lnTo>
                <a:lnTo>
                  <a:pt x="3570136" y="520700"/>
                </a:lnTo>
                <a:close/>
              </a:path>
              <a:path w="3946525" h="1524000">
                <a:moveTo>
                  <a:pt x="1015375" y="495300"/>
                </a:moveTo>
                <a:lnTo>
                  <a:pt x="979684" y="495300"/>
                </a:lnTo>
                <a:lnTo>
                  <a:pt x="988272" y="482600"/>
                </a:lnTo>
                <a:lnTo>
                  <a:pt x="1005983" y="482600"/>
                </a:lnTo>
                <a:lnTo>
                  <a:pt x="1015375" y="495300"/>
                </a:lnTo>
                <a:close/>
              </a:path>
              <a:path w="3946525" h="1524000">
                <a:moveTo>
                  <a:pt x="3581200" y="508000"/>
                </a:moveTo>
                <a:lnTo>
                  <a:pt x="927285" y="508000"/>
                </a:lnTo>
                <a:lnTo>
                  <a:pt x="944528" y="495300"/>
                </a:lnTo>
                <a:lnTo>
                  <a:pt x="1028223" y="495300"/>
                </a:lnTo>
                <a:lnTo>
                  <a:pt x="1046448" y="482600"/>
                </a:lnTo>
                <a:lnTo>
                  <a:pt x="3583698" y="482600"/>
                </a:lnTo>
                <a:lnTo>
                  <a:pt x="3581200" y="508000"/>
                </a:lnTo>
                <a:close/>
              </a:path>
              <a:path w="3946525" h="1524000">
                <a:moveTo>
                  <a:pt x="927285" y="508000"/>
                </a:moveTo>
                <a:lnTo>
                  <a:pt x="861123" y="508000"/>
                </a:lnTo>
                <a:lnTo>
                  <a:pt x="881177" y="495300"/>
                </a:lnTo>
                <a:lnTo>
                  <a:pt x="908302" y="495300"/>
                </a:lnTo>
                <a:lnTo>
                  <a:pt x="927285" y="508000"/>
                </a:lnTo>
                <a:close/>
              </a:path>
              <a:path w="3946525" h="1524000">
                <a:moveTo>
                  <a:pt x="694156" y="558800"/>
                </a:moveTo>
                <a:lnTo>
                  <a:pt x="631340" y="558800"/>
                </a:lnTo>
                <a:lnTo>
                  <a:pt x="645616" y="533400"/>
                </a:lnTo>
                <a:lnTo>
                  <a:pt x="672741" y="520700"/>
                </a:lnTo>
                <a:lnTo>
                  <a:pt x="678095" y="533400"/>
                </a:lnTo>
                <a:lnTo>
                  <a:pt x="688802" y="546100"/>
                </a:lnTo>
                <a:lnTo>
                  <a:pt x="694156" y="558800"/>
                </a:lnTo>
                <a:close/>
              </a:path>
              <a:path w="3946525" h="1524000">
                <a:moveTo>
                  <a:pt x="746979" y="558800"/>
                </a:moveTo>
                <a:lnTo>
                  <a:pt x="702722" y="558800"/>
                </a:lnTo>
                <a:lnTo>
                  <a:pt x="695583" y="520700"/>
                </a:lnTo>
                <a:lnTo>
                  <a:pt x="733728" y="520700"/>
                </a:lnTo>
                <a:lnTo>
                  <a:pt x="741670" y="546100"/>
                </a:lnTo>
                <a:lnTo>
                  <a:pt x="746979" y="558800"/>
                </a:lnTo>
                <a:close/>
              </a:path>
              <a:path w="3946525" h="1524000">
                <a:moveTo>
                  <a:pt x="3432235" y="558800"/>
                </a:moveTo>
                <a:lnTo>
                  <a:pt x="746979" y="558800"/>
                </a:lnTo>
                <a:lnTo>
                  <a:pt x="759827" y="520700"/>
                </a:lnTo>
                <a:lnTo>
                  <a:pt x="3539441" y="520700"/>
                </a:lnTo>
                <a:lnTo>
                  <a:pt x="3432235" y="558800"/>
                </a:lnTo>
                <a:close/>
              </a:path>
              <a:path w="3946525" h="1524000">
                <a:moveTo>
                  <a:pt x="3313473" y="596900"/>
                </a:moveTo>
                <a:lnTo>
                  <a:pt x="468589" y="596900"/>
                </a:lnTo>
                <a:lnTo>
                  <a:pt x="472872" y="584200"/>
                </a:lnTo>
                <a:lnTo>
                  <a:pt x="558530" y="584200"/>
                </a:lnTo>
                <a:lnTo>
                  <a:pt x="583202" y="571500"/>
                </a:lnTo>
                <a:lnTo>
                  <a:pt x="602787" y="546100"/>
                </a:lnTo>
                <a:lnTo>
                  <a:pt x="605642" y="546100"/>
                </a:lnTo>
                <a:lnTo>
                  <a:pt x="587083" y="533400"/>
                </a:lnTo>
                <a:lnTo>
                  <a:pt x="614677" y="533400"/>
                </a:lnTo>
                <a:lnTo>
                  <a:pt x="620454" y="546100"/>
                </a:lnTo>
                <a:lnTo>
                  <a:pt x="625964" y="558800"/>
                </a:lnTo>
                <a:lnTo>
                  <a:pt x="3360986" y="558800"/>
                </a:lnTo>
                <a:lnTo>
                  <a:pt x="3348584" y="571500"/>
                </a:lnTo>
                <a:lnTo>
                  <a:pt x="3336716" y="584200"/>
                </a:lnTo>
                <a:lnTo>
                  <a:pt x="3313473" y="596900"/>
                </a:lnTo>
                <a:close/>
              </a:path>
              <a:path w="3946525" h="1524000">
                <a:moveTo>
                  <a:pt x="3393822" y="571500"/>
                </a:moveTo>
                <a:lnTo>
                  <a:pt x="3389539" y="571500"/>
                </a:lnTo>
                <a:lnTo>
                  <a:pt x="3374460" y="558800"/>
                </a:lnTo>
                <a:lnTo>
                  <a:pt x="3396677" y="558800"/>
                </a:lnTo>
                <a:lnTo>
                  <a:pt x="3393822" y="571500"/>
                </a:lnTo>
                <a:close/>
              </a:path>
              <a:path w="3946525" h="1524000">
                <a:moveTo>
                  <a:pt x="3263238" y="609600"/>
                </a:moveTo>
                <a:lnTo>
                  <a:pt x="418622" y="609600"/>
                </a:lnTo>
                <a:lnTo>
                  <a:pt x="432898" y="571500"/>
                </a:lnTo>
                <a:lnTo>
                  <a:pt x="468589" y="596900"/>
                </a:lnTo>
                <a:lnTo>
                  <a:pt x="3288890" y="596900"/>
                </a:lnTo>
                <a:lnTo>
                  <a:pt x="3263238" y="609600"/>
                </a:lnTo>
                <a:close/>
              </a:path>
              <a:path w="3946525" h="1524000">
                <a:moveTo>
                  <a:pt x="531717" y="584200"/>
                </a:moveTo>
                <a:lnTo>
                  <a:pt x="475727" y="584200"/>
                </a:lnTo>
                <a:lnTo>
                  <a:pt x="490004" y="571500"/>
                </a:lnTo>
                <a:lnTo>
                  <a:pt x="505708" y="571500"/>
                </a:lnTo>
                <a:lnTo>
                  <a:pt x="531717" y="584200"/>
                </a:lnTo>
                <a:close/>
              </a:path>
              <a:path w="3946525" h="1524000">
                <a:moveTo>
                  <a:pt x="3171735" y="635000"/>
                </a:moveTo>
                <a:lnTo>
                  <a:pt x="370082" y="635000"/>
                </a:lnTo>
                <a:lnTo>
                  <a:pt x="372937" y="584200"/>
                </a:lnTo>
                <a:lnTo>
                  <a:pt x="418622" y="609600"/>
                </a:lnTo>
                <a:lnTo>
                  <a:pt x="3214742" y="609600"/>
                </a:lnTo>
                <a:lnTo>
                  <a:pt x="3171735" y="635000"/>
                </a:lnTo>
                <a:close/>
              </a:path>
              <a:path w="3946525" h="1524000">
                <a:moveTo>
                  <a:pt x="250161" y="622300"/>
                </a:moveTo>
                <a:lnTo>
                  <a:pt x="217146" y="622300"/>
                </a:lnTo>
                <a:lnTo>
                  <a:pt x="221853" y="609600"/>
                </a:lnTo>
                <a:lnTo>
                  <a:pt x="221608" y="596900"/>
                </a:lnTo>
                <a:lnTo>
                  <a:pt x="243022" y="609600"/>
                </a:lnTo>
                <a:lnTo>
                  <a:pt x="248733" y="609600"/>
                </a:lnTo>
                <a:lnTo>
                  <a:pt x="250161" y="622300"/>
                </a:lnTo>
                <a:close/>
              </a:path>
              <a:path w="3946525" h="1524000">
                <a:moveTo>
                  <a:pt x="3126987" y="660400"/>
                </a:moveTo>
                <a:lnTo>
                  <a:pt x="233029" y="660400"/>
                </a:lnTo>
                <a:lnTo>
                  <a:pt x="241349" y="647700"/>
                </a:lnTo>
                <a:lnTo>
                  <a:pt x="310121" y="647700"/>
                </a:lnTo>
                <a:lnTo>
                  <a:pt x="318687" y="596900"/>
                </a:lnTo>
                <a:lnTo>
                  <a:pt x="370082" y="635000"/>
                </a:lnTo>
                <a:lnTo>
                  <a:pt x="3171735" y="635000"/>
                </a:lnTo>
                <a:lnTo>
                  <a:pt x="3149696" y="647700"/>
                </a:lnTo>
                <a:lnTo>
                  <a:pt x="3126987" y="660400"/>
                </a:lnTo>
                <a:close/>
              </a:path>
              <a:path w="3946525" h="1524000">
                <a:moveTo>
                  <a:pt x="3081035" y="673100"/>
                </a:moveTo>
                <a:lnTo>
                  <a:pt x="211614" y="673100"/>
                </a:lnTo>
                <a:lnTo>
                  <a:pt x="214470" y="660400"/>
                </a:lnTo>
                <a:lnTo>
                  <a:pt x="185917" y="622300"/>
                </a:lnTo>
                <a:lnTo>
                  <a:pt x="238739" y="622300"/>
                </a:lnTo>
                <a:lnTo>
                  <a:pt x="236843" y="635000"/>
                </a:lnTo>
                <a:lnTo>
                  <a:pt x="235349" y="647700"/>
                </a:lnTo>
                <a:lnTo>
                  <a:pt x="234122" y="647700"/>
                </a:lnTo>
                <a:lnTo>
                  <a:pt x="233029" y="660400"/>
                </a:lnTo>
                <a:lnTo>
                  <a:pt x="3126987" y="660400"/>
                </a:lnTo>
                <a:lnTo>
                  <a:pt x="3081035" y="673100"/>
                </a:lnTo>
                <a:close/>
              </a:path>
              <a:path w="3946525" h="1524000">
                <a:moveTo>
                  <a:pt x="310121" y="647700"/>
                </a:moveTo>
                <a:lnTo>
                  <a:pt x="264437" y="647700"/>
                </a:lnTo>
                <a:lnTo>
                  <a:pt x="270147" y="635000"/>
                </a:lnTo>
                <a:lnTo>
                  <a:pt x="271575" y="622300"/>
                </a:lnTo>
                <a:lnTo>
                  <a:pt x="273003" y="622300"/>
                </a:lnTo>
                <a:lnTo>
                  <a:pt x="310121" y="647700"/>
                </a:lnTo>
                <a:close/>
              </a:path>
              <a:path w="3946525" h="1524000">
                <a:moveTo>
                  <a:pt x="3058327" y="685800"/>
                </a:moveTo>
                <a:lnTo>
                  <a:pt x="126402" y="685800"/>
                </a:lnTo>
                <a:lnTo>
                  <a:pt x="139162" y="673100"/>
                </a:lnTo>
                <a:lnTo>
                  <a:pt x="144961" y="660400"/>
                </a:lnTo>
                <a:lnTo>
                  <a:pt x="141660" y="647700"/>
                </a:lnTo>
                <a:lnTo>
                  <a:pt x="188772" y="660400"/>
                </a:lnTo>
                <a:lnTo>
                  <a:pt x="204030" y="660400"/>
                </a:lnTo>
                <a:lnTo>
                  <a:pt x="211614" y="673100"/>
                </a:lnTo>
                <a:lnTo>
                  <a:pt x="3081035" y="673100"/>
                </a:lnTo>
                <a:lnTo>
                  <a:pt x="3058327" y="685800"/>
                </a:lnTo>
                <a:close/>
              </a:path>
              <a:path w="3946525" h="1524000">
                <a:moveTo>
                  <a:pt x="3013356" y="698500"/>
                </a:moveTo>
                <a:lnTo>
                  <a:pt x="63497" y="698500"/>
                </a:lnTo>
                <a:lnTo>
                  <a:pt x="76301" y="685800"/>
                </a:lnTo>
                <a:lnTo>
                  <a:pt x="93120" y="660400"/>
                </a:lnTo>
                <a:lnTo>
                  <a:pt x="108824" y="685800"/>
                </a:lnTo>
                <a:lnTo>
                  <a:pt x="3035841" y="685800"/>
                </a:lnTo>
                <a:lnTo>
                  <a:pt x="3013356" y="698500"/>
                </a:lnTo>
                <a:close/>
              </a:path>
              <a:path w="3946525" h="1524000">
                <a:moveTo>
                  <a:pt x="58857" y="1524000"/>
                </a:moveTo>
                <a:lnTo>
                  <a:pt x="0" y="1524000"/>
                </a:lnTo>
                <a:lnTo>
                  <a:pt x="0" y="711200"/>
                </a:lnTo>
                <a:lnTo>
                  <a:pt x="23166" y="711200"/>
                </a:lnTo>
                <a:lnTo>
                  <a:pt x="31732" y="685800"/>
                </a:lnTo>
                <a:lnTo>
                  <a:pt x="50157" y="698500"/>
                </a:lnTo>
                <a:lnTo>
                  <a:pt x="3013356" y="698500"/>
                </a:lnTo>
                <a:lnTo>
                  <a:pt x="2968386" y="723900"/>
                </a:lnTo>
                <a:lnTo>
                  <a:pt x="2951477" y="736600"/>
                </a:lnTo>
                <a:lnTo>
                  <a:pt x="2918195" y="749300"/>
                </a:lnTo>
                <a:lnTo>
                  <a:pt x="2901286" y="762000"/>
                </a:lnTo>
                <a:lnTo>
                  <a:pt x="2884422" y="762000"/>
                </a:lnTo>
                <a:lnTo>
                  <a:pt x="2868094" y="774700"/>
                </a:lnTo>
                <a:lnTo>
                  <a:pt x="2852301" y="774700"/>
                </a:lnTo>
                <a:lnTo>
                  <a:pt x="2837043" y="787400"/>
                </a:lnTo>
                <a:lnTo>
                  <a:pt x="2800326" y="812800"/>
                </a:lnTo>
                <a:lnTo>
                  <a:pt x="2724215" y="838200"/>
                </a:lnTo>
                <a:lnTo>
                  <a:pt x="2645382" y="863600"/>
                </a:lnTo>
                <a:lnTo>
                  <a:pt x="2607549" y="889000"/>
                </a:lnTo>
                <a:lnTo>
                  <a:pt x="2570252" y="901700"/>
                </a:lnTo>
                <a:lnTo>
                  <a:pt x="2532955" y="927100"/>
                </a:lnTo>
                <a:lnTo>
                  <a:pt x="2515801" y="927100"/>
                </a:lnTo>
                <a:lnTo>
                  <a:pt x="2498513" y="939800"/>
                </a:lnTo>
                <a:lnTo>
                  <a:pt x="2480958" y="939800"/>
                </a:lnTo>
                <a:lnTo>
                  <a:pt x="2463001" y="952500"/>
                </a:lnTo>
                <a:lnTo>
                  <a:pt x="2457291" y="952500"/>
                </a:lnTo>
                <a:lnTo>
                  <a:pt x="2431593" y="977900"/>
                </a:lnTo>
                <a:lnTo>
                  <a:pt x="2402683" y="977900"/>
                </a:lnTo>
                <a:lnTo>
                  <a:pt x="2341652" y="1003300"/>
                </a:lnTo>
                <a:lnTo>
                  <a:pt x="2301678" y="1003300"/>
                </a:lnTo>
                <a:lnTo>
                  <a:pt x="2291238" y="1016000"/>
                </a:lnTo>
                <a:lnTo>
                  <a:pt x="2271965" y="1016000"/>
                </a:lnTo>
                <a:lnTo>
                  <a:pt x="2263132" y="1028700"/>
                </a:lnTo>
                <a:lnTo>
                  <a:pt x="2236408" y="1041400"/>
                </a:lnTo>
                <a:lnTo>
                  <a:pt x="2207811" y="1066800"/>
                </a:lnTo>
                <a:lnTo>
                  <a:pt x="2177607" y="1079500"/>
                </a:lnTo>
                <a:lnTo>
                  <a:pt x="2133217" y="1079500"/>
                </a:lnTo>
                <a:lnTo>
                  <a:pt x="2088663" y="1104900"/>
                </a:lnTo>
                <a:lnTo>
                  <a:pt x="2044041" y="1117600"/>
                </a:lnTo>
                <a:lnTo>
                  <a:pt x="1999281" y="1143000"/>
                </a:lnTo>
                <a:lnTo>
                  <a:pt x="1954316" y="1155700"/>
                </a:lnTo>
                <a:lnTo>
                  <a:pt x="1909077" y="1181100"/>
                </a:lnTo>
                <a:lnTo>
                  <a:pt x="1874345" y="1181100"/>
                </a:lnTo>
                <a:lnTo>
                  <a:pt x="1767741" y="1219200"/>
                </a:lnTo>
                <a:lnTo>
                  <a:pt x="1736690" y="1219200"/>
                </a:lnTo>
                <a:lnTo>
                  <a:pt x="1580720" y="1282700"/>
                </a:lnTo>
                <a:lnTo>
                  <a:pt x="1549179" y="1282700"/>
                </a:lnTo>
                <a:lnTo>
                  <a:pt x="1517904" y="1295400"/>
                </a:lnTo>
                <a:lnTo>
                  <a:pt x="1502446" y="1295400"/>
                </a:lnTo>
                <a:lnTo>
                  <a:pt x="1486318" y="1308100"/>
                </a:lnTo>
                <a:lnTo>
                  <a:pt x="1453660" y="1308100"/>
                </a:lnTo>
                <a:lnTo>
                  <a:pt x="1422609" y="1320800"/>
                </a:lnTo>
                <a:lnTo>
                  <a:pt x="1391558" y="1320800"/>
                </a:lnTo>
                <a:lnTo>
                  <a:pt x="1360507" y="1333500"/>
                </a:lnTo>
                <a:lnTo>
                  <a:pt x="1310428" y="1333500"/>
                </a:lnTo>
                <a:lnTo>
                  <a:pt x="1291802" y="1346200"/>
                </a:lnTo>
                <a:lnTo>
                  <a:pt x="1273443" y="1346200"/>
                </a:lnTo>
                <a:lnTo>
                  <a:pt x="1255219" y="1358900"/>
                </a:lnTo>
                <a:lnTo>
                  <a:pt x="1160459" y="1358900"/>
                </a:lnTo>
                <a:lnTo>
                  <a:pt x="1153388" y="1371600"/>
                </a:lnTo>
                <a:lnTo>
                  <a:pt x="1091888" y="1371600"/>
                </a:lnTo>
                <a:lnTo>
                  <a:pt x="1062487" y="1384300"/>
                </a:lnTo>
                <a:lnTo>
                  <a:pt x="993470" y="1384300"/>
                </a:lnTo>
                <a:lnTo>
                  <a:pt x="983253" y="1397000"/>
                </a:lnTo>
                <a:lnTo>
                  <a:pt x="887267" y="1397000"/>
                </a:lnTo>
                <a:lnTo>
                  <a:pt x="862618" y="1409700"/>
                </a:lnTo>
                <a:lnTo>
                  <a:pt x="775755" y="1409700"/>
                </a:lnTo>
                <a:lnTo>
                  <a:pt x="682512" y="1422400"/>
                </a:lnTo>
                <a:lnTo>
                  <a:pt x="623868" y="1422400"/>
                </a:lnTo>
                <a:lnTo>
                  <a:pt x="612246" y="1435100"/>
                </a:lnTo>
                <a:lnTo>
                  <a:pt x="566160" y="1435100"/>
                </a:lnTo>
                <a:lnTo>
                  <a:pt x="542113" y="1447800"/>
                </a:lnTo>
                <a:lnTo>
                  <a:pt x="518066" y="1447800"/>
                </a:lnTo>
                <a:lnTo>
                  <a:pt x="494287" y="1460500"/>
                </a:lnTo>
                <a:lnTo>
                  <a:pt x="438252" y="1460500"/>
                </a:lnTo>
                <a:lnTo>
                  <a:pt x="411975" y="1473200"/>
                </a:lnTo>
                <a:lnTo>
                  <a:pt x="355226" y="1473200"/>
                </a:lnTo>
                <a:lnTo>
                  <a:pt x="325826" y="1485900"/>
                </a:lnTo>
                <a:lnTo>
                  <a:pt x="258727" y="1485900"/>
                </a:lnTo>
                <a:lnTo>
                  <a:pt x="239342" y="1498600"/>
                </a:lnTo>
                <a:lnTo>
                  <a:pt x="157364" y="1498600"/>
                </a:lnTo>
                <a:lnTo>
                  <a:pt x="123101" y="1511300"/>
                </a:lnTo>
                <a:lnTo>
                  <a:pt x="70635" y="1511300"/>
                </a:lnTo>
                <a:lnTo>
                  <a:pt x="58857" y="1524000"/>
                </a:lnTo>
                <a:close/>
              </a:path>
            </a:pathLst>
          </a:custGeom>
          <a:solidFill>
            <a:srgbClr val="DEE4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75401" y="3708133"/>
            <a:ext cx="6750684" cy="20040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950" spc="-1210"/>
              <a:t>E</a:t>
            </a:r>
            <a:r>
              <a:rPr dirty="0" sz="12950" spc="305"/>
              <a:t>X</a:t>
            </a:r>
            <a:r>
              <a:rPr dirty="0" sz="12950" spc="1120"/>
              <a:t>A</a:t>
            </a:r>
            <a:r>
              <a:rPr dirty="0" sz="12950" spc="1635"/>
              <a:t>M</a:t>
            </a:r>
            <a:r>
              <a:rPr dirty="0" sz="12950" spc="-265"/>
              <a:t>P</a:t>
            </a:r>
            <a:r>
              <a:rPr dirty="0" sz="12950" spc="-840"/>
              <a:t>L</a:t>
            </a:r>
            <a:r>
              <a:rPr dirty="0" sz="12950" spc="-1205"/>
              <a:t>E</a:t>
            </a:r>
            <a:endParaRPr sz="129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45"/>
              <a:t>Thank</a:t>
            </a:r>
            <a:r>
              <a:rPr dirty="0" spc="-580"/>
              <a:t> </a:t>
            </a:r>
            <a:r>
              <a:rPr dirty="0" spc="-25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0600" y="5898458"/>
            <a:ext cx="4467225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Q</a:t>
            </a:r>
            <a:r>
              <a:rPr dirty="0" sz="2000" spc="60">
                <a:solidFill>
                  <a:srgbClr val="916F4A"/>
                </a:solidFill>
                <a:latin typeface="Tahoma"/>
                <a:cs typeface="Tahoma"/>
              </a:rPr>
              <a:t>u</a:t>
            </a: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60">
                <a:solidFill>
                  <a:srgbClr val="916F4A"/>
                </a:solidFill>
                <a:latin typeface="Tahoma"/>
                <a:cs typeface="Tahoma"/>
              </a:rPr>
              <a:t>st</a:t>
            </a:r>
            <a:r>
              <a:rPr dirty="0" sz="2100" spc="60">
                <a:solidFill>
                  <a:srgbClr val="916F4A"/>
                </a:solidFill>
                <a:latin typeface="Microsoft Sans Serif"/>
                <a:cs typeface="Microsoft Sans Serif"/>
              </a:rPr>
              <a:t>ion</a:t>
            </a:r>
            <a:r>
              <a:rPr dirty="0" sz="2000" spc="60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2000" spc="60">
                <a:solidFill>
                  <a:srgbClr val="916F4A"/>
                </a:solidFill>
                <a:latin typeface="Microsoft Sans Serif"/>
                <a:cs typeface="Microsoft Sans Serif"/>
              </a:rPr>
              <a:t>?</a:t>
            </a:r>
            <a:r>
              <a:rPr dirty="0" sz="2000" spc="6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916F4A"/>
                </a:solidFill>
                <a:latin typeface="Microsoft Sans Serif"/>
                <a:cs typeface="Microsoft Sans Serif"/>
              </a:rPr>
              <a:t>@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DanielDePa</a:t>
            </a:r>
            <a:r>
              <a:rPr dirty="0" sz="2000" spc="45">
                <a:solidFill>
                  <a:srgbClr val="916F4A"/>
                </a:solidFill>
                <a:latin typeface="Tahoma"/>
                <a:cs typeface="Tahoma"/>
              </a:rPr>
              <a:t>z</a:t>
            </a:r>
            <a:r>
              <a:rPr dirty="0" sz="2000" spc="-20">
                <a:solidFill>
                  <a:srgbClr val="916F4A"/>
                </a:solidFill>
                <a:latin typeface="Tahoma"/>
                <a:cs typeface="Tahoma"/>
              </a:rPr>
              <a:t> </a:t>
            </a:r>
            <a:r>
              <a:rPr dirty="0" sz="2100" spc="75">
                <a:solidFill>
                  <a:srgbClr val="916F4A"/>
                </a:solidFill>
                <a:latin typeface="Microsoft Sans Serif"/>
                <a:cs typeface="Microsoft Sans Serif"/>
              </a:rPr>
              <a:t>on</a:t>
            </a:r>
            <a:r>
              <a:rPr dirty="0" sz="2100" spc="45">
                <a:solidFill>
                  <a:srgbClr val="916F4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916F4A"/>
                </a:solidFill>
                <a:latin typeface="Tahoma"/>
                <a:cs typeface="Tahoma"/>
              </a:rPr>
              <a:t>s</a:t>
            </a:r>
            <a:r>
              <a:rPr dirty="0" sz="2100" spc="50">
                <a:solidFill>
                  <a:srgbClr val="916F4A"/>
                </a:solidFill>
                <a:latin typeface="Microsoft Sans Serif"/>
                <a:cs typeface="Microsoft Sans Serif"/>
              </a:rPr>
              <a:t>lack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022975" cy="3000375"/>
            <a:chOff x="0" y="0"/>
            <a:chExt cx="6022975" cy="30003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730500" cy="3000375"/>
            </a:xfrm>
            <a:custGeom>
              <a:avLst/>
              <a:gdLst/>
              <a:ahLst/>
              <a:cxnLst/>
              <a:rect l="l" t="t" r="r" b="b"/>
              <a:pathLst>
                <a:path w="2730500" h="3000375">
                  <a:moveTo>
                    <a:pt x="189812" y="3000093"/>
                  </a:moveTo>
                  <a:lnTo>
                    <a:pt x="137348" y="2999206"/>
                  </a:lnTo>
                  <a:lnTo>
                    <a:pt x="84558" y="2992183"/>
                  </a:lnTo>
                  <a:lnTo>
                    <a:pt x="31525" y="2981625"/>
                  </a:lnTo>
                  <a:lnTo>
                    <a:pt x="0" y="2974814"/>
                  </a:lnTo>
                  <a:lnTo>
                    <a:pt x="0" y="0"/>
                  </a:lnTo>
                  <a:lnTo>
                    <a:pt x="2674835" y="0"/>
                  </a:lnTo>
                  <a:lnTo>
                    <a:pt x="2659634" y="22013"/>
                  </a:lnTo>
                  <a:lnTo>
                    <a:pt x="2635236" y="43918"/>
                  </a:lnTo>
                  <a:lnTo>
                    <a:pt x="2591924" y="80822"/>
                  </a:lnTo>
                  <a:lnTo>
                    <a:pt x="2569786" y="123917"/>
                  </a:lnTo>
                  <a:lnTo>
                    <a:pt x="2563033" y="172727"/>
                  </a:lnTo>
                  <a:lnTo>
                    <a:pt x="2565874" y="226774"/>
                  </a:lnTo>
                  <a:lnTo>
                    <a:pt x="2571792" y="281430"/>
                  </a:lnTo>
                  <a:lnTo>
                    <a:pt x="2119252" y="281430"/>
                  </a:lnTo>
                  <a:lnTo>
                    <a:pt x="2005905" y="306350"/>
                  </a:lnTo>
                  <a:lnTo>
                    <a:pt x="1998041" y="351297"/>
                  </a:lnTo>
                  <a:lnTo>
                    <a:pt x="1988671" y="395450"/>
                  </a:lnTo>
                  <a:lnTo>
                    <a:pt x="1991512" y="439921"/>
                  </a:lnTo>
                  <a:lnTo>
                    <a:pt x="2020285" y="485820"/>
                  </a:lnTo>
                  <a:lnTo>
                    <a:pt x="2043917" y="517950"/>
                  </a:lnTo>
                  <a:lnTo>
                    <a:pt x="2062156" y="556190"/>
                  </a:lnTo>
                  <a:lnTo>
                    <a:pt x="2077858" y="597129"/>
                  </a:lnTo>
                  <a:lnTo>
                    <a:pt x="2093876" y="637354"/>
                  </a:lnTo>
                  <a:lnTo>
                    <a:pt x="2100062" y="655793"/>
                  </a:lnTo>
                  <a:lnTo>
                    <a:pt x="2105930" y="674391"/>
                  </a:lnTo>
                  <a:lnTo>
                    <a:pt x="2111481" y="693306"/>
                  </a:lnTo>
                  <a:lnTo>
                    <a:pt x="2116715" y="712697"/>
                  </a:lnTo>
                  <a:lnTo>
                    <a:pt x="2619115" y="712697"/>
                  </a:lnTo>
                  <a:lnTo>
                    <a:pt x="2626030" y="787000"/>
                  </a:lnTo>
                  <a:lnTo>
                    <a:pt x="2630296" y="838001"/>
                  </a:lnTo>
                  <a:lnTo>
                    <a:pt x="2634133" y="889035"/>
                  </a:lnTo>
                  <a:lnTo>
                    <a:pt x="2637489" y="940104"/>
                  </a:lnTo>
                  <a:lnTo>
                    <a:pt x="2640311" y="991215"/>
                  </a:lnTo>
                  <a:lnTo>
                    <a:pt x="2643453" y="1043003"/>
                  </a:lnTo>
                  <a:lnTo>
                    <a:pt x="2647527" y="1094643"/>
                  </a:lnTo>
                  <a:lnTo>
                    <a:pt x="2652119" y="1146194"/>
                  </a:lnTo>
                  <a:lnTo>
                    <a:pt x="2656814" y="1197715"/>
                  </a:lnTo>
                  <a:lnTo>
                    <a:pt x="2661199" y="1249266"/>
                  </a:lnTo>
                  <a:lnTo>
                    <a:pt x="2664859" y="1300906"/>
                  </a:lnTo>
                  <a:lnTo>
                    <a:pt x="2667379" y="1352694"/>
                  </a:lnTo>
                  <a:lnTo>
                    <a:pt x="2669654" y="1401139"/>
                  </a:lnTo>
                  <a:lnTo>
                    <a:pt x="2673118" y="1449511"/>
                  </a:lnTo>
                  <a:lnTo>
                    <a:pt x="2677577" y="1497822"/>
                  </a:lnTo>
                  <a:lnTo>
                    <a:pt x="2682837" y="1546083"/>
                  </a:lnTo>
                  <a:lnTo>
                    <a:pt x="2688704" y="1594306"/>
                  </a:lnTo>
                  <a:lnTo>
                    <a:pt x="2694982" y="1642503"/>
                  </a:lnTo>
                  <a:lnTo>
                    <a:pt x="2707996" y="1738861"/>
                  </a:lnTo>
                  <a:lnTo>
                    <a:pt x="2710431" y="1757348"/>
                  </a:lnTo>
                  <a:lnTo>
                    <a:pt x="101841" y="1757348"/>
                  </a:lnTo>
                  <a:lnTo>
                    <a:pt x="70584" y="1767917"/>
                  </a:lnTo>
                  <a:lnTo>
                    <a:pt x="42101" y="1776501"/>
                  </a:lnTo>
                  <a:lnTo>
                    <a:pt x="21073" y="1784610"/>
                  </a:lnTo>
                  <a:lnTo>
                    <a:pt x="12179" y="1793750"/>
                  </a:lnTo>
                  <a:lnTo>
                    <a:pt x="11161" y="1825271"/>
                  </a:lnTo>
                  <a:lnTo>
                    <a:pt x="14188" y="1857348"/>
                  </a:lnTo>
                  <a:lnTo>
                    <a:pt x="18959" y="1889583"/>
                  </a:lnTo>
                  <a:lnTo>
                    <a:pt x="23175" y="1921580"/>
                  </a:lnTo>
                  <a:lnTo>
                    <a:pt x="2728398" y="1921580"/>
                  </a:lnTo>
                  <a:lnTo>
                    <a:pt x="2729062" y="1931104"/>
                  </a:lnTo>
                  <a:lnTo>
                    <a:pt x="2730079" y="1978723"/>
                  </a:lnTo>
                  <a:lnTo>
                    <a:pt x="2728718" y="2026342"/>
                  </a:lnTo>
                  <a:lnTo>
                    <a:pt x="2724898" y="2073960"/>
                  </a:lnTo>
                  <a:lnTo>
                    <a:pt x="2711364" y="2112055"/>
                  </a:lnTo>
                  <a:lnTo>
                    <a:pt x="2692755" y="2137452"/>
                  </a:lnTo>
                  <a:lnTo>
                    <a:pt x="2703342" y="2173894"/>
                  </a:lnTo>
                  <a:lnTo>
                    <a:pt x="2714008" y="2207399"/>
                  </a:lnTo>
                  <a:lnTo>
                    <a:pt x="2721660" y="2238523"/>
                  </a:lnTo>
                  <a:lnTo>
                    <a:pt x="2723207" y="2267822"/>
                  </a:lnTo>
                  <a:lnTo>
                    <a:pt x="2718013" y="2319294"/>
                  </a:lnTo>
                  <a:lnTo>
                    <a:pt x="2711488" y="2370692"/>
                  </a:lnTo>
                  <a:lnTo>
                    <a:pt x="2704163" y="2422046"/>
                  </a:lnTo>
                  <a:lnTo>
                    <a:pt x="2696573" y="2473384"/>
                  </a:lnTo>
                  <a:lnTo>
                    <a:pt x="2689248" y="2524738"/>
                  </a:lnTo>
                  <a:lnTo>
                    <a:pt x="2682723" y="2576136"/>
                  </a:lnTo>
                  <a:lnTo>
                    <a:pt x="2677530" y="2627608"/>
                  </a:lnTo>
                  <a:lnTo>
                    <a:pt x="2668674" y="2689817"/>
                  </a:lnTo>
                  <a:lnTo>
                    <a:pt x="2653953" y="2740971"/>
                  </a:lnTo>
                  <a:lnTo>
                    <a:pt x="2633837" y="2782187"/>
                  </a:lnTo>
                  <a:lnTo>
                    <a:pt x="2608795" y="2814583"/>
                  </a:lnTo>
                  <a:lnTo>
                    <a:pt x="2579294" y="2839279"/>
                  </a:lnTo>
                  <a:lnTo>
                    <a:pt x="2508798" y="2870040"/>
                  </a:lnTo>
                  <a:lnTo>
                    <a:pt x="2468739" y="2878342"/>
                  </a:lnTo>
                  <a:lnTo>
                    <a:pt x="2426099" y="2883415"/>
                  </a:lnTo>
                  <a:lnTo>
                    <a:pt x="2381346" y="2886377"/>
                  </a:lnTo>
                  <a:lnTo>
                    <a:pt x="2334950" y="2888348"/>
                  </a:lnTo>
                  <a:lnTo>
                    <a:pt x="2278634" y="2892422"/>
                  </a:lnTo>
                  <a:lnTo>
                    <a:pt x="2222555" y="2898718"/>
                  </a:lnTo>
                  <a:lnTo>
                    <a:pt x="2008443" y="2925173"/>
                  </a:lnTo>
                  <a:lnTo>
                    <a:pt x="1957347" y="2930755"/>
                  </a:lnTo>
                  <a:lnTo>
                    <a:pt x="1656704" y="2954714"/>
                  </a:lnTo>
                  <a:lnTo>
                    <a:pt x="1629437" y="2956230"/>
                  </a:lnTo>
                  <a:lnTo>
                    <a:pt x="1407065" y="2956230"/>
                  </a:lnTo>
                  <a:lnTo>
                    <a:pt x="1356421" y="2956439"/>
                  </a:lnTo>
                  <a:lnTo>
                    <a:pt x="1305830" y="2957994"/>
                  </a:lnTo>
                  <a:lnTo>
                    <a:pt x="1255277" y="2960500"/>
                  </a:lnTo>
                  <a:lnTo>
                    <a:pt x="1135680" y="2967867"/>
                  </a:lnTo>
                  <a:lnTo>
                    <a:pt x="748500" y="2967867"/>
                  </a:lnTo>
                  <a:lnTo>
                    <a:pt x="697645" y="2968724"/>
                  </a:lnTo>
                  <a:lnTo>
                    <a:pt x="646809" y="2970372"/>
                  </a:lnTo>
                  <a:lnTo>
                    <a:pt x="595990" y="2972688"/>
                  </a:lnTo>
                  <a:lnTo>
                    <a:pt x="189812" y="3000093"/>
                  </a:lnTo>
                  <a:close/>
                </a:path>
                <a:path w="2730500" h="3000375">
                  <a:moveTo>
                    <a:pt x="2619115" y="712697"/>
                  </a:moveTo>
                  <a:lnTo>
                    <a:pt x="2116715" y="712697"/>
                  </a:lnTo>
                  <a:lnTo>
                    <a:pt x="2146320" y="711004"/>
                  </a:lnTo>
                  <a:lnTo>
                    <a:pt x="2146439" y="686891"/>
                  </a:lnTo>
                  <a:lnTo>
                    <a:pt x="2146542" y="674391"/>
                  </a:lnTo>
                  <a:lnTo>
                    <a:pt x="2146604" y="634139"/>
                  </a:lnTo>
                  <a:lnTo>
                    <a:pt x="2146320" y="615343"/>
                  </a:lnTo>
                  <a:lnTo>
                    <a:pt x="2144256" y="566507"/>
                  </a:lnTo>
                  <a:lnTo>
                    <a:pt x="2141177" y="517630"/>
                  </a:lnTo>
                  <a:lnTo>
                    <a:pt x="2138707" y="468876"/>
                  </a:lnTo>
                  <a:lnTo>
                    <a:pt x="2138470" y="420405"/>
                  </a:lnTo>
                  <a:lnTo>
                    <a:pt x="2142091" y="372382"/>
                  </a:lnTo>
                  <a:lnTo>
                    <a:pt x="2149069" y="313176"/>
                  </a:lnTo>
                  <a:lnTo>
                    <a:pt x="2144628" y="285398"/>
                  </a:lnTo>
                  <a:lnTo>
                    <a:pt x="2119252" y="281430"/>
                  </a:lnTo>
                  <a:lnTo>
                    <a:pt x="2571792" y="281430"/>
                  </a:lnTo>
                  <a:lnTo>
                    <a:pt x="2577037" y="328660"/>
                  </a:lnTo>
                  <a:lnTo>
                    <a:pt x="2582792" y="379581"/>
                  </a:lnTo>
                  <a:lnTo>
                    <a:pt x="2594383" y="481399"/>
                  </a:lnTo>
                  <a:lnTo>
                    <a:pt x="2600115" y="532306"/>
                  </a:lnTo>
                  <a:lnTo>
                    <a:pt x="2605734" y="583218"/>
                  </a:lnTo>
                  <a:lnTo>
                    <a:pt x="2611188" y="634139"/>
                  </a:lnTo>
                  <a:lnTo>
                    <a:pt x="2616423" y="685073"/>
                  </a:lnTo>
                  <a:lnTo>
                    <a:pt x="2619115" y="712697"/>
                  </a:lnTo>
                  <a:close/>
                </a:path>
                <a:path w="2730500" h="3000375">
                  <a:moveTo>
                    <a:pt x="2728398" y="1921580"/>
                  </a:moveTo>
                  <a:lnTo>
                    <a:pt x="23175" y="1921580"/>
                  </a:lnTo>
                  <a:lnTo>
                    <a:pt x="43476" y="1920734"/>
                  </a:lnTo>
                  <a:lnTo>
                    <a:pt x="101841" y="1757348"/>
                  </a:lnTo>
                  <a:lnTo>
                    <a:pt x="2710431" y="1757348"/>
                  </a:lnTo>
                  <a:lnTo>
                    <a:pt x="2714343" y="1787046"/>
                  </a:lnTo>
                  <a:lnTo>
                    <a:pt x="2720324" y="1835251"/>
                  </a:lnTo>
                  <a:lnTo>
                    <a:pt x="2725744" y="1883485"/>
                  </a:lnTo>
                  <a:lnTo>
                    <a:pt x="2728398" y="1921580"/>
                  </a:lnTo>
                  <a:close/>
                </a:path>
                <a:path w="2730500" h="3000375">
                  <a:moveTo>
                    <a:pt x="1507433" y="2959323"/>
                  </a:moveTo>
                  <a:lnTo>
                    <a:pt x="1407065" y="2956230"/>
                  </a:lnTo>
                  <a:lnTo>
                    <a:pt x="1629437" y="2956230"/>
                  </a:lnTo>
                  <a:lnTo>
                    <a:pt x="1606903" y="2957483"/>
                  </a:lnTo>
                  <a:lnTo>
                    <a:pt x="1557144" y="2959124"/>
                  </a:lnTo>
                  <a:lnTo>
                    <a:pt x="1507433" y="2959323"/>
                  </a:lnTo>
                  <a:close/>
                </a:path>
                <a:path w="2730500" h="3000375">
                  <a:moveTo>
                    <a:pt x="1002550" y="2973393"/>
                  </a:moveTo>
                  <a:lnTo>
                    <a:pt x="951906" y="2973266"/>
                  </a:lnTo>
                  <a:lnTo>
                    <a:pt x="850272" y="2969035"/>
                  </a:lnTo>
                  <a:lnTo>
                    <a:pt x="799375" y="2967929"/>
                  </a:lnTo>
                  <a:lnTo>
                    <a:pt x="748500" y="2967867"/>
                  </a:lnTo>
                  <a:lnTo>
                    <a:pt x="1135680" y="2967867"/>
                  </a:lnTo>
                  <a:lnTo>
                    <a:pt x="1103694" y="2969751"/>
                  </a:lnTo>
                  <a:lnTo>
                    <a:pt x="1053141" y="2972089"/>
                  </a:lnTo>
                  <a:lnTo>
                    <a:pt x="1002550" y="2973393"/>
                  </a:lnTo>
                  <a:close/>
                </a:path>
              </a:pathLst>
            </a:custGeom>
            <a:solidFill>
              <a:srgbClr val="ABB1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3753" y="979699"/>
              <a:ext cx="4969510" cy="1511300"/>
            </a:xfrm>
            <a:custGeom>
              <a:avLst/>
              <a:gdLst/>
              <a:ahLst/>
              <a:cxnLst/>
              <a:rect l="l" t="t" r="r" b="b"/>
              <a:pathLst>
                <a:path w="4969510" h="1511300">
                  <a:moveTo>
                    <a:pt x="4566851" y="554"/>
                  </a:moveTo>
                  <a:lnTo>
                    <a:pt x="4566007" y="0"/>
                  </a:lnTo>
                  <a:lnTo>
                    <a:pt x="4566826" y="0"/>
                  </a:lnTo>
                  <a:lnTo>
                    <a:pt x="4566851" y="554"/>
                  </a:lnTo>
                  <a:close/>
                </a:path>
                <a:path w="4969510" h="1511300">
                  <a:moveTo>
                    <a:pt x="4653156" y="25399"/>
                  </a:moveTo>
                  <a:lnTo>
                    <a:pt x="4568768" y="25399"/>
                  </a:lnTo>
                  <a:lnTo>
                    <a:pt x="4567948" y="12699"/>
                  </a:lnTo>
                  <a:lnTo>
                    <a:pt x="4585335" y="12699"/>
                  </a:lnTo>
                  <a:lnTo>
                    <a:pt x="4606043" y="0"/>
                  </a:lnTo>
                  <a:lnTo>
                    <a:pt x="4653156" y="25399"/>
                  </a:lnTo>
                  <a:close/>
                </a:path>
                <a:path w="4969510" h="1511300">
                  <a:moveTo>
                    <a:pt x="4585335" y="12699"/>
                  </a:moveTo>
                  <a:lnTo>
                    <a:pt x="4567387" y="12699"/>
                  </a:lnTo>
                  <a:lnTo>
                    <a:pt x="4566851" y="554"/>
                  </a:lnTo>
                  <a:lnTo>
                    <a:pt x="4585335" y="12699"/>
                  </a:lnTo>
                  <a:close/>
                </a:path>
                <a:path w="4969510" h="1511300">
                  <a:moveTo>
                    <a:pt x="4730296" y="25399"/>
                  </a:moveTo>
                  <a:lnTo>
                    <a:pt x="4678071" y="25399"/>
                  </a:lnTo>
                  <a:lnTo>
                    <a:pt x="4705445" y="12699"/>
                  </a:lnTo>
                  <a:lnTo>
                    <a:pt x="4720632" y="12699"/>
                  </a:lnTo>
                  <a:lnTo>
                    <a:pt x="4730296" y="25399"/>
                  </a:lnTo>
                  <a:close/>
                </a:path>
                <a:path w="4969510" h="1511300">
                  <a:moveTo>
                    <a:pt x="4274532" y="38099"/>
                  </a:moveTo>
                  <a:lnTo>
                    <a:pt x="4227744" y="38099"/>
                  </a:lnTo>
                  <a:lnTo>
                    <a:pt x="4233287" y="25399"/>
                  </a:lnTo>
                  <a:lnTo>
                    <a:pt x="4254233" y="25399"/>
                  </a:lnTo>
                  <a:lnTo>
                    <a:pt x="4274532" y="38099"/>
                  </a:lnTo>
                  <a:close/>
                </a:path>
                <a:path w="4969510" h="1511300">
                  <a:moveTo>
                    <a:pt x="4422772" y="38099"/>
                  </a:moveTo>
                  <a:lnTo>
                    <a:pt x="4393435" y="38099"/>
                  </a:lnTo>
                  <a:lnTo>
                    <a:pt x="4396196" y="25399"/>
                  </a:lnTo>
                  <a:lnTo>
                    <a:pt x="4398957" y="25399"/>
                  </a:lnTo>
                  <a:lnTo>
                    <a:pt x="4422772" y="38099"/>
                  </a:lnTo>
                  <a:close/>
                </a:path>
                <a:path w="4969510" h="1511300">
                  <a:moveTo>
                    <a:pt x="4753766" y="38099"/>
                  </a:moveTo>
                  <a:lnTo>
                    <a:pt x="4531492" y="38099"/>
                  </a:lnTo>
                  <a:lnTo>
                    <a:pt x="4550130" y="25399"/>
                  </a:lnTo>
                  <a:lnTo>
                    <a:pt x="4746863" y="25399"/>
                  </a:lnTo>
                  <a:lnTo>
                    <a:pt x="4753766" y="38099"/>
                  </a:lnTo>
                  <a:close/>
                </a:path>
                <a:path w="4969510" h="1511300">
                  <a:moveTo>
                    <a:pt x="4823161" y="38099"/>
                  </a:moveTo>
                  <a:lnTo>
                    <a:pt x="4753766" y="38099"/>
                  </a:lnTo>
                  <a:lnTo>
                    <a:pt x="4759288" y="25399"/>
                  </a:lnTo>
                  <a:lnTo>
                    <a:pt x="4802949" y="25399"/>
                  </a:lnTo>
                  <a:lnTo>
                    <a:pt x="4823161" y="38099"/>
                  </a:lnTo>
                  <a:close/>
                </a:path>
                <a:path w="4969510" h="1511300">
                  <a:moveTo>
                    <a:pt x="4895965" y="63499"/>
                  </a:moveTo>
                  <a:lnTo>
                    <a:pt x="4201534" y="63499"/>
                  </a:lnTo>
                  <a:lnTo>
                    <a:pt x="4200089" y="38099"/>
                  </a:lnTo>
                  <a:lnTo>
                    <a:pt x="4843503" y="38099"/>
                  </a:lnTo>
                  <a:lnTo>
                    <a:pt x="4895965" y="63499"/>
                  </a:lnTo>
                  <a:close/>
                </a:path>
                <a:path w="4969510" h="1511300">
                  <a:moveTo>
                    <a:pt x="4015156" y="101599"/>
                  </a:moveTo>
                  <a:lnTo>
                    <a:pt x="3940324" y="101599"/>
                  </a:lnTo>
                  <a:lnTo>
                    <a:pt x="3951477" y="76199"/>
                  </a:lnTo>
                  <a:lnTo>
                    <a:pt x="3984783" y="76199"/>
                  </a:lnTo>
                  <a:lnTo>
                    <a:pt x="3977880" y="50799"/>
                  </a:lnTo>
                  <a:lnTo>
                    <a:pt x="3994965" y="63499"/>
                  </a:lnTo>
                  <a:lnTo>
                    <a:pt x="4006872" y="63499"/>
                  </a:lnTo>
                  <a:lnTo>
                    <a:pt x="4013603" y="76199"/>
                  </a:lnTo>
                  <a:lnTo>
                    <a:pt x="4015156" y="101599"/>
                  </a:lnTo>
                  <a:close/>
                </a:path>
                <a:path w="4969510" h="1511300">
                  <a:moveTo>
                    <a:pt x="4961888" y="76199"/>
                  </a:moveTo>
                  <a:lnTo>
                    <a:pt x="4063476" y="76199"/>
                  </a:lnTo>
                  <a:lnTo>
                    <a:pt x="4067618" y="50799"/>
                  </a:lnTo>
                  <a:lnTo>
                    <a:pt x="4081424" y="63499"/>
                  </a:lnTo>
                  <a:lnTo>
                    <a:pt x="4957488" y="63499"/>
                  </a:lnTo>
                  <a:lnTo>
                    <a:pt x="4961888" y="76199"/>
                  </a:lnTo>
                  <a:close/>
                </a:path>
                <a:path w="4969510" h="1511300">
                  <a:moveTo>
                    <a:pt x="4957488" y="63499"/>
                  </a:moveTo>
                  <a:lnTo>
                    <a:pt x="4923491" y="63499"/>
                  </a:lnTo>
                  <a:lnTo>
                    <a:pt x="4952569" y="50799"/>
                  </a:lnTo>
                  <a:lnTo>
                    <a:pt x="4957488" y="63499"/>
                  </a:lnTo>
                  <a:close/>
                </a:path>
                <a:path w="4969510" h="1511300">
                  <a:moveTo>
                    <a:pt x="4955331" y="126999"/>
                  </a:moveTo>
                  <a:lnTo>
                    <a:pt x="3803928" y="126999"/>
                  </a:lnTo>
                  <a:lnTo>
                    <a:pt x="3814907" y="114299"/>
                  </a:lnTo>
                  <a:lnTo>
                    <a:pt x="3813074" y="101599"/>
                  </a:lnTo>
                  <a:lnTo>
                    <a:pt x="3808393" y="88899"/>
                  </a:lnTo>
                  <a:lnTo>
                    <a:pt x="3810830" y="76199"/>
                  </a:lnTo>
                  <a:lnTo>
                    <a:pt x="3866054" y="114299"/>
                  </a:lnTo>
                  <a:lnTo>
                    <a:pt x="4941525" y="114299"/>
                  </a:lnTo>
                  <a:lnTo>
                    <a:pt x="4955331" y="126999"/>
                  </a:lnTo>
                  <a:close/>
                </a:path>
                <a:path w="4969510" h="1511300">
                  <a:moveTo>
                    <a:pt x="4955331" y="101599"/>
                  </a:moveTo>
                  <a:lnTo>
                    <a:pt x="4015156" y="101599"/>
                  </a:lnTo>
                  <a:lnTo>
                    <a:pt x="4022059" y="88899"/>
                  </a:lnTo>
                  <a:lnTo>
                    <a:pt x="4030342" y="76199"/>
                  </a:lnTo>
                  <a:lnTo>
                    <a:pt x="4965771" y="76199"/>
                  </a:lnTo>
                  <a:lnTo>
                    <a:pt x="4969136" y="88899"/>
                  </a:lnTo>
                  <a:lnTo>
                    <a:pt x="4955331" y="101599"/>
                  </a:lnTo>
                  <a:close/>
                </a:path>
                <a:path w="4969510" h="1511300">
                  <a:moveTo>
                    <a:pt x="4941525" y="114299"/>
                  </a:moveTo>
                  <a:lnTo>
                    <a:pt x="3866054" y="114299"/>
                  </a:lnTo>
                  <a:lnTo>
                    <a:pt x="3881348" y="101599"/>
                  </a:lnTo>
                  <a:lnTo>
                    <a:pt x="3896254" y="88899"/>
                  </a:lnTo>
                  <a:lnTo>
                    <a:pt x="3910901" y="88899"/>
                  </a:lnTo>
                  <a:lnTo>
                    <a:pt x="3925418" y="101599"/>
                  </a:lnTo>
                  <a:lnTo>
                    <a:pt x="4955331" y="101599"/>
                  </a:lnTo>
                  <a:lnTo>
                    <a:pt x="4941525" y="114299"/>
                  </a:lnTo>
                  <a:close/>
                </a:path>
                <a:path w="4969510" h="1511300">
                  <a:moveTo>
                    <a:pt x="3555423" y="126999"/>
                  </a:moveTo>
                  <a:lnTo>
                    <a:pt x="3469826" y="126999"/>
                  </a:lnTo>
                  <a:lnTo>
                    <a:pt x="3488248" y="114299"/>
                  </a:lnTo>
                  <a:lnTo>
                    <a:pt x="3548520" y="114299"/>
                  </a:lnTo>
                  <a:lnTo>
                    <a:pt x="3555423" y="126999"/>
                  </a:lnTo>
                  <a:close/>
                </a:path>
                <a:path w="4969510" h="1511300">
                  <a:moveTo>
                    <a:pt x="4969136" y="139699"/>
                  </a:moveTo>
                  <a:lnTo>
                    <a:pt x="3749222" y="139699"/>
                  </a:lnTo>
                  <a:lnTo>
                    <a:pt x="3766415" y="126999"/>
                  </a:lnTo>
                  <a:lnTo>
                    <a:pt x="3783219" y="114299"/>
                  </a:lnTo>
                  <a:lnTo>
                    <a:pt x="3803928" y="126999"/>
                  </a:lnTo>
                  <a:lnTo>
                    <a:pt x="4955331" y="126999"/>
                  </a:lnTo>
                  <a:lnTo>
                    <a:pt x="4969136" y="139699"/>
                  </a:lnTo>
                  <a:close/>
                </a:path>
                <a:path w="4969510" h="1511300">
                  <a:moveTo>
                    <a:pt x="3368829" y="152399"/>
                  </a:moveTo>
                  <a:lnTo>
                    <a:pt x="3335911" y="152399"/>
                  </a:lnTo>
                  <a:lnTo>
                    <a:pt x="3337291" y="139699"/>
                  </a:lnTo>
                  <a:lnTo>
                    <a:pt x="3367664" y="126999"/>
                  </a:lnTo>
                  <a:lnTo>
                    <a:pt x="3367880" y="139699"/>
                  </a:lnTo>
                  <a:lnTo>
                    <a:pt x="3368829" y="152399"/>
                  </a:lnTo>
                  <a:close/>
                </a:path>
                <a:path w="4969510" h="1511300">
                  <a:moveTo>
                    <a:pt x="3574751" y="139699"/>
                  </a:moveTo>
                  <a:lnTo>
                    <a:pt x="3453259" y="139699"/>
                  </a:lnTo>
                  <a:lnTo>
                    <a:pt x="3457401" y="126999"/>
                  </a:lnTo>
                  <a:lnTo>
                    <a:pt x="3570609" y="126999"/>
                  </a:lnTo>
                  <a:lnTo>
                    <a:pt x="3574751" y="139699"/>
                  </a:lnTo>
                  <a:close/>
                </a:path>
                <a:path w="4969510" h="1511300">
                  <a:moveTo>
                    <a:pt x="3646585" y="139699"/>
                  </a:moveTo>
                  <a:lnTo>
                    <a:pt x="3620785" y="139699"/>
                  </a:lnTo>
                  <a:lnTo>
                    <a:pt x="3634461" y="126999"/>
                  </a:lnTo>
                  <a:lnTo>
                    <a:pt x="3646585" y="139699"/>
                  </a:lnTo>
                  <a:close/>
                </a:path>
                <a:path w="4969510" h="1511300">
                  <a:moveTo>
                    <a:pt x="4948341" y="190499"/>
                  </a:moveTo>
                  <a:lnTo>
                    <a:pt x="3400473" y="190499"/>
                  </a:lnTo>
                  <a:lnTo>
                    <a:pt x="3394822" y="165099"/>
                  </a:lnTo>
                  <a:lnTo>
                    <a:pt x="3392513" y="152399"/>
                  </a:lnTo>
                  <a:lnTo>
                    <a:pt x="3392513" y="139699"/>
                  </a:lnTo>
                  <a:lnTo>
                    <a:pt x="3410008" y="139699"/>
                  </a:lnTo>
                  <a:lnTo>
                    <a:pt x="3414603" y="152399"/>
                  </a:lnTo>
                  <a:lnTo>
                    <a:pt x="3418745" y="152399"/>
                  </a:lnTo>
                  <a:lnTo>
                    <a:pt x="3420427" y="165099"/>
                  </a:lnTo>
                  <a:lnTo>
                    <a:pt x="3422886" y="177799"/>
                  </a:lnTo>
                  <a:lnTo>
                    <a:pt x="4961198" y="177799"/>
                  </a:lnTo>
                  <a:lnTo>
                    <a:pt x="4948341" y="190499"/>
                  </a:lnTo>
                  <a:close/>
                </a:path>
                <a:path w="4969510" h="1511300">
                  <a:moveTo>
                    <a:pt x="4961198" y="177799"/>
                  </a:moveTo>
                  <a:lnTo>
                    <a:pt x="3422886" y="177799"/>
                  </a:lnTo>
                  <a:lnTo>
                    <a:pt x="3431515" y="165099"/>
                  </a:lnTo>
                  <a:lnTo>
                    <a:pt x="3439108" y="152399"/>
                  </a:lnTo>
                  <a:lnTo>
                    <a:pt x="3446184" y="139699"/>
                  </a:lnTo>
                  <a:lnTo>
                    <a:pt x="3587176" y="139699"/>
                  </a:lnTo>
                  <a:lnTo>
                    <a:pt x="3595460" y="152399"/>
                  </a:lnTo>
                  <a:lnTo>
                    <a:pt x="4968058" y="152399"/>
                  </a:lnTo>
                  <a:lnTo>
                    <a:pt x="4968360" y="165099"/>
                  </a:lnTo>
                  <a:lnTo>
                    <a:pt x="4961198" y="177799"/>
                  </a:lnTo>
                  <a:close/>
                </a:path>
                <a:path w="4969510" h="1511300">
                  <a:moveTo>
                    <a:pt x="4968058" y="152399"/>
                  </a:moveTo>
                  <a:lnTo>
                    <a:pt x="3595460" y="152399"/>
                  </a:lnTo>
                  <a:lnTo>
                    <a:pt x="3599602" y="139699"/>
                  </a:lnTo>
                  <a:lnTo>
                    <a:pt x="4967756" y="139699"/>
                  </a:lnTo>
                  <a:lnTo>
                    <a:pt x="4968058" y="152399"/>
                  </a:lnTo>
                  <a:close/>
                </a:path>
                <a:path w="4969510" h="1511300">
                  <a:moveTo>
                    <a:pt x="4767917" y="304799"/>
                  </a:moveTo>
                  <a:lnTo>
                    <a:pt x="2965914" y="304799"/>
                  </a:lnTo>
                  <a:lnTo>
                    <a:pt x="2983258" y="292099"/>
                  </a:lnTo>
                  <a:lnTo>
                    <a:pt x="3007332" y="279399"/>
                  </a:lnTo>
                  <a:lnTo>
                    <a:pt x="3030370" y="279399"/>
                  </a:lnTo>
                  <a:lnTo>
                    <a:pt x="3044607" y="253999"/>
                  </a:lnTo>
                  <a:lnTo>
                    <a:pt x="3070838" y="253999"/>
                  </a:lnTo>
                  <a:lnTo>
                    <a:pt x="3072888" y="241299"/>
                  </a:lnTo>
                  <a:lnTo>
                    <a:pt x="3305537" y="241299"/>
                  </a:lnTo>
                  <a:lnTo>
                    <a:pt x="3309679" y="228599"/>
                  </a:lnTo>
                  <a:lnTo>
                    <a:pt x="3288970" y="165099"/>
                  </a:lnTo>
                  <a:lnTo>
                    <a:pt x="3294492" y="152399"/>
                  </a:lnTo>
                  <a:lnTo>
                    <a:pt x="3330388" y="177799"/>
                  </a:lnTo>
                  <a:lnTo>
                    <a:pt x="3323485" y="190499"/>
                  </a:lnTo>
                  <a:lnTo>
                    <a:pt x="4924871" y="190499"/>
                  </a:lnTo>
                  <a:lnTo>
                    <a:pt x="4918400" y="203199"/>
                  </a:lnTo>
                  <a:lnTo>
                    <a:pt x="4907010" y="203199"/>
                  </a:lnTo>
                  <a:lnTo>
                    <a:pt x="4865593" y="241299"/>
                  </a:lnTo>
                  <a:lnTo>
                    <a:pt x="4861645" y="253999"/>
                  </a:lnTo>
                  <a:lnTo>
                    <a:pt x="4853685" y="266699"/>
                  </a:lnTo>
                  <a:lnTo>
                    <a:pt x="4782758" y="266699"/>
                  </a:lnTo>
                  <a:lnTo>
                    <a:pt x="4782758" y="279399"/>
                  </a:lnTo>
                  <a:lnTo>
                    <a:pt x="4778962" y="292099"/>
                  </a:lnTo>
                  <a:lnTo>
                    <a:pt x="4767917" y="304799"/>
                  </a:lnTo>
                  <a:close/>
                </a:path>
                <a:path w="4969510" h="1511300">
                  <a:moveTo>
                    <a:pt x="3383173" y="177799"/>
                  </a:moveTo>
                  <a:lnTo>
                    <a:pt x="3372732" y="177799"/>
                  </a:lnTo>
                  <a:lnTo>
                    <a:pt x="3377327" y="165099"/>
                  </a:lnTo>
                  <a:lnTo>
                    <a:pt x="3383173" y="177799"/>
                  </a:lnTo>
                  <a:close/>
                </a:path>
                <a:path w="4969510" h="1511300">
                  <a:moveTo>
                    <a:pt x="3395382" y="190499"/>
                  </a:moveTo>
                  <a:lnTo>
                    <a:pt x="3356618" y="190499"/>
                  </a:lnTo>
                  <a:lnTo>
                    <a:pt x="3361990" y="177799"/>
                  </a:lnTo>
                  <a:lnTo>
                    <a:pt x="3388890" y="177799"/>
                  </a:lnTo>
                  <a:lnTo>
                    <a:pt x="3395382" y="190499"/>
                  </a:lnTo>
                  <a:close/>
                </a:path>
                <a:path w="4969510" h="1511300">
                  <a:moveTo>
                    <a:pt x="4719704" y="317499"/>
                  </a:moveTo>
                  <a:lnTo>
                    <a:pt x="2901028" y="317499"/>
                  </a:lnTo>
                  <a:lnTo>
                    <a:pt x="2931400" y="266699"/>
                  </a:lnTo>
                  <a:lnTo>
                    <a:pt x="2892744" y="215899"/>
                  </a:lnTo>
                  <a:lnTo>
                    <a:pt x="2898266" y="203199"/>
                  </a:lnTo>
                  <a:lnTo>
                    <a:pt x="2956250" y="253999"/>
                  </a:lnTo>
                  <a:lnTo>
                    <a:pt x="2943976" y="266699"/>
                  </a:lnTo>
                  <a:lnTo>
                    <a:pt x="2940891" y="279399"/>
                  </a:lnTo>
                  <a:lnTo>
                    <a:pt x="2947902" y="292099"/>
                  </a:lnTo>
                  <a:lnTo>
                    <a:pt x="2965914" y="304799"/>
                  </a:lnTo>
                  <a:lnTo>
                    <a:pt x="4738580" y="304799"/>
                  </a:lnTo>
                  <a:lnTo>
                    <a:pt x="4719704" y="317499"/>
                  </a:lnTo>
                  <a:close/>
                </a:path>
                <a:path w="4969510" h="1511300">
                  <a:moveTo>
                    <a:pt x="3235127" y="241299"/>
                  </a:moveTo>
                  <a:lnTo>
                    <a:pt x="3196816" y="241299"/>
                  </a:lnTo>
                  <a:lnTo>
                    <a:pt x="3208939" y="228599"/>
                  </a:lnTo>
                  <a:lnTo>
                    <a:pt x="3217180" y="203199"/>
                  </a:lnTo>
                  <a:lnTo>
                    <a:pt x="3235127" y="241299"/>
                  </a:lnTo>
                  <a:close/>
                </a:path>
                <a:path w="4969510" h="1511300">
                  <a:moveTo>
                    <a:pt x="3174382" y="241299"/>
                  </a:moveTo>
                  <a:lnTo>
                    <a:pt x="3074807" y="241299"/>
                  </a:lnTo>
                  <a:lnTo>
                    <a:pt x="3076468" y="228599"/>
                  </a:lnTo>
                  <a:lnTo>
                    <a:pt x="3161460" y="228599"/>
                  </a:lnTo>
                  <a:lnTo>
                    <a:pt x="3174382" y="241299"/>
                  </a:lnTo>
                  <a:close/>
                </a:path>
                <a:path w="4969510" h="1511300">
                  <a:moveTo>
                    <a:pt x="3305537" y="241299"/>
                  </a:moveTo>
                  <a:lnTo>
                    <a:pt x="3235127" y="241299"/>
                  </a:lnTo>
                  <a:lnTo>
                    <a:pt x="3250983" y="228599"/>
                  </a:lnTo>
                  <a:lnTo>
                    <a:pt x="3285799" y="228599"/>
                  </a:lnTo>
                  <a:lnTo>
                    <a:pt x="3305537" y="241299"/>
                  </a:lnTo>
                  <a:close/>
                </a:path>
                <a:path w="4969510" h="1511300">
                  <a:moveTo>
                    <a:pt x="2710508" y="266699"/>
                  </a:moveTo>
                  <a:lnTo>
                    <a:pt x="2672650" y="266699"/>
                  </a:lnTo>
                  <a:lnTo>
                    <a:pt x="2683760" y="253999"/>
                  </a:lnTo>
                  <a:lnTo>
                    <a:pt x="2696163" y="253999"/>
                  </a:lnTo>
                  <a:lnTo>
                    <a:pt x="2710508" y="266699"/>
                  </a:lnTo>
                  <a:close/>
                </a:path>
                <a:path w="4969510" h="1511300">
                  <a:moveTo>
                    <a:pt x="4796564" y="292099"/>
                  </a:moveTo>
                  <a:lnTo>
                    <a:pt x="4786900" y="266699"/>
                  </a:lnTo>
                  <a:lnTo>
                    <a:pt x="4817920" y="266699"/>
                  </a:lnTo>
                  <a:lnTo>
                    <a:pt x="4811405" y="279399"/>
                  </a:lnTo>
                  <a:lnTo>
                    <a:pt x="4804373" y="279399"/>
                  </a:lnTo>
                  <a:lnTo>
                    <a:pt x="4796564" y="292099"/>
                  </a:lnTo>
                  <a:close/>
                </a:path>
                <a:path w="4969510" h="1511300">
                  <a:moveTo>
                    <a:pt x="2761129" y="292099"/>
                  </a:moveTo>
                  <a:lnTo>
                    <a:pt x="2754686" y="279399"/>
                  </a:lnTo>
                  <a:lnTo>
                    <a:pt x="2761129" y="292099"/>
                  </a:lnTo>
                  <a:close/>
                </a:path>
                <a:path w="4969510" h="1511300">
                  <a:moveTo>
                    <a:pt x="4693711" y="355599"/>
                  </a:moveTo>
                  <a:lnTo>
                    <a:pt x="2720171" y="355599"/>
                  </a:lnTo>
                  <a:lnTo>
                    <a:pt x="2722242" y="330199"/>
                  </a:lnTo>
                  <a:lnTo>
                    <a:pt x="2724313" y="317499"/>
                  </a:lnTo>
                  <a:lnTo>
                    <a:pt x="2774014" y="317499"/>
                  </a:lnTo>
                  <a:lnTo>
                    <a:pt x="2761129" y="292099"/>
                  </a:lnTo>
                  <a:lnTo>
                    <a:pt x="2801626" y="292099"/>
                  </a:lnTo>
                  <a:lnTo>
                    <a:pt x="2805768" y="304799"/>
                  </a:lnTo>
                  <a:lnTo>
                    <a:pt x="2805768" y="317499"/>
                  </a:lnTo>
                  <a:lnTo>
                    <a:pt x="2818193" y="330199"/>
                  </a:lnTo>
                  <a:lnTo>
                    <a:pt x="4680919" y="330199"/>
                  </a:lnTo>
                  <a:lnTo>
                    <a:pt x="4661267" y="342899"/>
                  </a:lnTo>
                  <a:lnTo>
                    <a:pt x="4677618" y="342899"/>
                  </a:lnTo>
                  <a:lnTo>
                    <a:pt x="4693711" y="355599"/>
                  </a:lnTo>
                  <a:close/>
                </a:path>
                <a:path w="4969510" h="1511300">
                  <a:moveTo>
                    <a:pt x="2602154" y="380999"/>
                  </a:moveTo>
                  <a:lnTo>
                    <a:pt x="2492376" y="380999"/>
                  </a:lnTo>
                  <a:lnTo>
                    <a:pt x="2522749" y="304799"/>
                  </a:lnTo>
                  <a:lnTo>
                    <a:pt x="2532262" y="317499"/>
                  </a:lnTo>
                  <a:lnTo>
                    <a:pt x="2542940" y="330199"/>
                  </a:lnTo>
                  <a:lnTo>
                    <a:pt x="2572450" y="330199"/>
                  </a:lnTo>
                  <a:lnTo>
                    <a:pt x="2572450" y="368299"/>
                  </a:lnTo>
                  <a:lnTo>
                    <a:pt x="2591950" y="368299"/>
                  </a:lnTo>
                  <a:lnTo>
                    <a:pt x="2602154" y="380999"/>
                  </a:lnTo>
                  <a:close/>
                </a:path>
                <a:path w="4969510" h="1511300">
                  <a:moveTo>
                    <a:pt x="2901028" y="317499"/>
                  </a:moveTo>
                  <a:lnTo>
                    <a:pt x="2853225" y="317499"/>
                  </a:lnTo>
                  <a:lnTo>
                    <a:pt x="2868347" y="304799"/>
                  </a:lnTo>
                  <a:lnTo>
                    <a:pt x="2883080" y="304799"/>
                  </a:lnTo>
                  <a:lnTo>
                    <a:pt x="2901028" y="317499"/>
                  </a:lnTo>
                  <a:close/>
                </a:path>
                <a:path w="4969510" h="1511300">
                  <a:moveTo>
                    <a:pt x="2572450" y="330199"/>
                  </a:moveTo>
                  <a:lnTo>
                    <a:pt x="2555947" y="330199"/>
                  </a:lnTo>
                  <a:lnTo>
                    <a:pt x="2572450" y="317499"/>
                  </a:lnTo>
                  <a:lnTo>
                    <a:pt x="2572450" y="330199"/>
                  </a:lnTo>
                  <a:close/>
                </a:path>
                <a:path w="4969510" h="1511300">
                  <a:moveTo>
                    <a:pt x="4680919" y="330199"/>
                  </a:moveTo>
                  <a:lnTo>
                    <a:pt x="2822335" y="330199"/>
                  </a:lnTo>
                  <a:lnTo>
                    <a:pt x="2837844" y="317499"/>
                  </a:lnTo>
                  <a:lnTo>
                    <a:pt x="4700441" y="317499"/>
                  </a:lnTo>
                  <a:lnTo>
                    <a:pt x="4680919" y="330199"/>
                  </a:lnTo>
                  <a:close/>
                </a:path>
                <a:path w="4969510" h="1511300">
                  <a:moveTo>
                    <a:pt x="2720171" y="355599"/>
                  </a:moveTo>
                  <a:lnTo>
                    <a:pt x="2658499" y="355599"/>
                  </a:lnTo>
                  <a:lnTo>
                    <a:pt x="2652523" y="342899"/>
                  </a:lnTo>
                  <a:lnTo>
                    <a:pt x="2637337" y="342899"/>
                  </a:lnTo>
                  <a:lnTo>
                    <a:pt x="2648727" y="330199"/>
                  </a:lnTo>
                  <a:lnTo>
                    <a:pt x="2685484" y="330199"/>
                  </a:lnTo>
                  <a:lnTo>
                    <a:pt x="2720171" y="355599"/>
                  </a:lnTo>
                  <a:close/>
                </a:path>
                <a:path w="4969510" h="1511300">
                  <a:moveTo>
                    <a:pt x="2482712" y="368299"/>
                  </a:moveTo>
                  <a:lnTo>
                    <a:pt x="2440949" y="368299"/>
                  </a:lnTo>
                  <a:lnTo>
                    <a:pt x="2454885" y="355599"/>
                  </a:lnTo>
                  <a:lnTo>
                    <a:pt x="2463384" y="342899"/>
                  </a:lnTo>
                  <a:lnTo>
                    <a:pt x="2482712" y="368299"/>
                  </a:lnTo>
                  <a:close/>
                </a:path>
                <a:path w="4969510" h="1511300">
                  <a:moveTo>
                    <a:pt x="4731137" y="355599"/>
                  </a:moveTo>
                  <a:lnTo>
                    <a:pt x="4709803" y="355599"/>
                  </a:lnTo>
                  <a:lnTo>
                    <a:pt x="4726154" y="342899"/>
                  </a:lnTo>
                  <a:lnTo>
                    <a:pt x="4733057" y="342899"/>
                  </a:lnTo>
                  <a:lnTo>
                    <a:pt x="4731137" y="355599"/>
                  </a:lnTo>
                  <a:close/>
                </a:path>
                <a:path w="4969510" h="1511300">
                  <a:moveTo>
                    <a:pt x="2492376" y="380999"/>
                  </a:moveTo>
                  <a:lnTo>
                    <a:pt x="2402638" y="380999"/>
                  </a:lnTo>
                  <a:lnTo>
                    <a:pt x="2404019" y="355599"/>
                  </a:lnTo>
                  <a:lnTo>
                    <a:pt x="2423390" y="368299"/>
                  </a:lnTo>
                  <a:lnTo>
                    <a:pt x="2482712" y="368299"/>
                  </a:lnTo>
                  <a:lnTo>
                    <a:pt x="2492376" y="380999"/>
                  </a:lnTo>
                  <a:close/>
                </a:path>
                <a:path w="4969510" h="1511300">
                  <a:moveTo>
                    <a:pt x="4722013" y="380999"/>
                  </a:moveTo>
                  <a:lnTo>
                    <a:pt x="2674613" y="380999"/>
                  </a:lnTo>
                  <a:lnTo>
                    <a:pt x="2669414" y="368299"/>
                  </a:lnTo>
                  <a:lnTo>
                    <a:pt x="2664086" y="355599"/>
                  </a:lnTo>
                  <a:lnTo>
                    <a:pt x="4729088" y="355599"/>
                  </a:lnTo>
                  <a:lnTo>
                    <a:pt x="4726262" y="368299"/>
                  </a:lnTo>
                  <a:lnTo>
                    <a:pt x="4722013" y="380999"/>
                  </a:lnTo>
                  <a:close/>
                </a:path>
                <a:path w="4969510" h="1511300">
                  <a:moveTo>
                    <a:pt x="4715628" y="444499"/>
                  </a:moveTo>
                  <a:lnTo>
                    <a:pt x="2293573" y="444499"/>
                  </a:lnTo>
                  <a:lnTo>
                    <a:pt x="2305674" y="419099"/>
                  </a:lnTo>
                  <a:lnTo>
                    <a:pt x="2337643" y="419099"/>
                  </a:lnTo>
                  <a:lnTo>
                    <a:pt x="2372265" y="406399"/>
                  </a:lnTo>
                  <a:lnTo>
                    <a:pt x="2375027" y="380999"/>
                  </a:lnTo>
                  <a:lnTo>
                    <a:pt x="2612486" y="380999"/>
                  </a:lnTo>
                  <a:lnTo>
                    <a:pt x="2618009" y="393699"/>
                  </a:lnTo>
                  <a:lnTo>
                    <a:pt x="4710796" y="393699"/>
                  </a:lnTo>
                  <a:lnTo>
                    <a:pt x="4711723" y="406399"/>
                  </a:lnTo>
                  <a:lnTo>
                    <a:pt x="4715110" y="419099"/>
                  </a:lnTo>
                  <a:lnTo>
                    <a:pt x="4717375" y="431799"/>
                  </a:lnTo>
                  <a:lnTo>
                    <a:pt x="4715628" y="444499"/>
                  </a:lnTo>
                  <a:close/>
                </a:path>
                <a:path w="4969510" h="1511300">
                  <a:moveTo>
                    <a:pt x="4710796" y="393699"/>
                  </a:moveTo>
                  <a:lnTo>
                    <a:pt x="2618009" y="393699"/>
                  </a:lnTo>
                  <a:lnTo>
                    <a:pt x="2627673" y="380999"/>
                  </a:lnTo>
                  <a:lnTo>
                    <a:pt x="4713751" y="380999"/>
                  </a:lnTo>
                  <a:lnTo>
                    <a:pt x="4710796" y="393699"/>
                  </a:lnTo>
                  <a:close/>
                </a:path>
                <a:path w="4969510" h="1511300">
                  <a:moveTo>
                    <a:pt x="4680940" y="457199"/>
                  </a:moveTo>
                  <a:lnTo>
                    <a:pt x="2252155" y="457199"/>
                  </a:lnTo>
                  <a:lnTo>
                    <a:pt x="2285289" y="406399"/>
                  </a:lnTo>
                  <a:lnTo>
                    <a:pt x="2293573" y="444499"/>
                  </a:lnTo>
                  <a:lnTo>
                    <a:pt x="4698543" y="444499"/>
                  </a:lnTo>
                  <a:lnTo>
                    <a:pt x="4680940" y="457199"/>
                  </a:lnTo>
                  <a:close/>
                </a:path>
                <a:path w="4969510" h="1511300">
                  <a:moveTo>
                    <a:pt x="4628133" y="469899"/>
                  </a:moveTo>
                  <a:lnTo>
                    <a:pt x="2219021" y="469899"/>
                  </a:lnTo>
                  <a:lnTo>
                    <a:pt x="2206596" y="457199"/>
                  </a:lnTo>
                  <a:lnTo>
                    <a:pt x="2245252" y="431799"/>
                  </a:lnTo>
                  <a:lnTo>
                    <a:pt x="2252155" y="457199"/>
                  </a:lnTo>
                  <a:lnTo>
                    <a:pt x="4645736" y="457199"/>
                  </a:lnTo>
                  <a:lnTo>
                    <a:pt x="4628133" y="469899"/>
                  </a:lnTo>
                  <a:close/>
                </a:path>
                <a:path w="4969510" h="1511300">
                  <a:moveTo>
                    <a:pt x="4590512" y="507999"/>
                  </a:moveTo>
                  <a:lnTo>
                    <a:pt x="1903731" y="507999"/>
                  </a:lnTo>
                  <a:lnTo>
                    <a:pt x="1906902" y="495299"/>
                  </a:lnTo>
                  <a:lnTo>
                    <a:pt x="1908391" y="469899"/>
                  </a:lnTo>
                  <a:lnTo>
                    <a:pt x="1931861" y="469899"/>
                  </a:lnTo>
                  <a:lnTo>
                    <a:pt x="1948924" y="482599"/>
                  </a:lnTo>
                  <a:lnTo>
                    <a:pt x="1966893" y="495299"/>
                  </a:lnTo>
                  <a:lnTo>
                    <a:pt x="4605353" y="495299"/>
                  </a:lnTo>
                  <a:lnTo>
                    <a:pt x="4590512" y="507999"/>
                  </a:lnTo>
                  <a:close/>
                </a:path>
                <a:path w="4969510" h="1511300">
                  <a:moveTo>
                    <a:pt x="2134806" y="482599"/>
                  </a:moveTo>
                  <a:lnTo>
                    <a:pt x="2082711" y="482599"/>
                  </a:lnTo>
                  <a:lnTo>
                    <a:pt x="2100291" y="469899"/>
                  </a:lnTo>
                  <a:lnTo>
                    <a:pt x="2125724" y="469899"/>
                  </a:lnTo>
                  <a:lnTo>
                    <a:pt x="2134806" y="482599"/>
                  </a:lnTo>
                  <a:close/>
                </a:path>
                <a:path w="4969510" h="1511300">
                  <a:moveTo>
                    <a:pt x="4616053" y="495299"/>
                  </a:moveTo>
                  <a:lnTo>
                    <a:pt x="2049620" y="495299"/>
                  </a:lnTo>
                  <a:lnTo>
                    <a:pt x="2066295" y="482599"/>
                  </a:lnTo>
                  <a:lnTo>
                    <a:pt x="2147231" y="482599"/>
                  </a:lnTo>
                  <a:lnTo>
                    <a:pt x="2164855" y="469899"/>
                  </a:lnTo>
                  <a:lnTo>
                    <a:pt x="4618469" y="469899"/>
                  </a:lnTo>
                  <a:lnTo>
                    <a:pt x="4616053" y="495299"/>
                  </a:lnTo>
                  <a:close/>
                </a:path>
                <a:path w="4969510" h="1511300">
                  <a:moveTo>
                    <a:pt x="2049620" y="495299"/>
                  </a:moveTo>
                  <a:lnTo>
                    <a:pt x="1966893" y="495299"/>
                  </a:lnTo>
                  <a:lnTo>
                    <a:pt x="1985639" y="482599"/>
                  </a:lnTo>
                  <a:lnTo>
                    <a:pt x="2031262" y="482599"/>
                  </a:lnTo>
                  <a:lnTo>
                    <a:pt x="2049620" y="495299"/>
                  </a:lnTo>
                  <a:close/>
                </a:path>
                <a:path w="4969510" h="1511300">
                  <a:moveTo>
                    <a:pt x="1857310" y="507999"/>
                  </a:moveTo>
                  <a:lnTo>
                    <a:pt x="1834595" y="507999"/>
                  </a:lnTo>
                  <a:lnTo>
                    <a:pt x="1844021" y="495299"/>
                  </a:lnTo>
                  <a:lnTo>
                    <a:pt x="1852154" y="495299"/>
                  </a:lnTo>
                  <a:lnTo>
                    <a:pt x="1857310" y="507999"/>
                  </a:lnTo>
                  <a:close/>
                </a:path>
                <a:path w="4969510" h="1511300">
                  <a:moveTo>
                    <a:pt x="1741341" y="520699"/>
                  </a:moveTo>
                  <a:lnTo>
                    <a:pt x="1731677" y="520699"/>
                  </a:lnTo>
                  <a:lnTo>
                    <a:pt x="1738580" y="507999"/>
                  </a:lnTo>
                  <a:lnTo>
                    <a:pt x="1741341" y="520699"/>
                  </a:lnTo>
                  <a:close/>
                </a:path>
                <a:path w="4969510" h="1511300">
                  <a:moveTo>
                    <a:pt x="1824176" y="546099"/>
                  </a:moveTo>
                  <a:lnTo>
                    <a:pt x="1763430" y="546099"/>
                  </a:lnTo>
                  <a:lnTo>
                    <a:pt x="1777236" y="520699"/>
                  </a:lnTo>
                  <a:lnTo>
                    <a:pt x="1803467" y="507999"/>
                  </a:lnTo>
                  <a:lnTo>
                    <a:pt x="1808644" y="520699"/>
                  </a:lnTo>
                  <a:lnTo>
                    <a:pt x="1818998" y="533399"/>
                  </a:lnTo>
                  <a:lnTo>
                    <a:pt x="1824176" y="546099"/>
                  </a:lnTo>
                  <a:close/>
                </a:path>
                <a:path w="4969510" h="1511300">
                  <a:moveTo>
                    <a:pt x="1875257" y="546099"/>
                  </a:moveTo>
                  <a:lnTo>
                    <a:pt x="1824176" y="546099"/>
                  </a:lnTo>
                  <a:lnTo>
                    <a:pt x="1832459" y="533399"/>
                  </a:lnTo>
                  <a:lnTo>
                    <a:pt x="1825556" y="507999"/>
                  </a:lnTo>
                  <a:lnTo>
                    <a:pt x="1862444" y="507999"/>
                  </a:lnTo>
                  <a:lnTo>
                    <a:pt x="1870123" y="533399"/>
                  </a:lnTo>
                  <a:lnTo>
                    <a:pt x="1875257" y="546099"/>
                  </a:lnTo>
                  <a:close/>
                </a:path>
                <a:path w="4969510" h="1511300">
                  <a:moveTo>
                    <a:pt x="4437613" y="546099"/>
                  </a:moveTo>
                  <a:lnTo>
                    <a:pt x="1875257" y="546099"/>
                  </a:lnTo>
                  <a:lnTo>
                    <a:pt x="1887682" y="507999"/>
                  </a:lnTo>
                  <a:lnTo>
                    <a:pt x="4575671" y="507999"/>
                  </a:lnTo>
                  <a:lnTo>
                    <a:pt x="4541286" y="520699"/>
                  </a:lnTo>
                  <a:lnTo>
                    <a:pt x="4471998" y="533399"/>
                  </a:lnTo>
                  <a:lnTo>
                    <a:pt x="4437613" y="546099"/>
                  </a:lnTo>
                  <a:close/>
                </a:path>
                <a:path w="4969510" h="1511300">
                  <a:moveTo>
                    <a:pt x="1752903" y="533399"/>
                  </a:moveTo>
                  <a:lnTo>
                    <a:pt x="1738580" y="533399"/>
                  </a:lnTo>
                  <a:lnTo>
                    <a:pt x="1720632" y="520699"/>
                  </a:lnTo>
                  <a:lnTo>
                    <a:pt x="1747316" y="520699"/>
                  </a:lnTo>
                  <a:lnTo>
                    <a:pt x="1752903" y="533399"/>
                  </a:lnTo>
                  <a:close/>
                </a:path>
                <a:path w="4969510" h="1511300">
                  <a:moveTo>
                    <a:pt x="4391105" y="558799"/>
                  </a:moveTo>
                  <a:lnTo>
                    <a:pt x="1693021" y="558799"/>
                  </a:lnTo>
                  <a:lnTo>
                    <a:pt x="1716879" y="546099"/>
                  </a:lnTo>
                  <a:lnTo>
                    <a:pt x="1735819" y="533399"/>
                  </a:lnTo>
                  <a:lnTo>
                    <a:pt x="1758232" y="533399"/>
                  </a:lnTo>
                  <a:lnTo>
                    <a:pt x="1763430" y="546099"/>
                  </a:lnTo>
                  <a:lnTo>
                    <a:pt x="4403098" y="546099"/>
                  </a:lnTo>
                  <a:lnTo>
                    <a:pt x="4391105" y="558799"/>
                  </a:lnTo>
                  <a:close/>
                </a:path>
                <a:path w="4969510" h="1511300">
                  <a:moveTo>
                    <a:pt x="1641939" y="558799"/>
                  </a:moveTo>
                  <a:lnTo>
                    <a:pt x="1626753" y="558799"/>
                  </a:lnTo>
                  <a:lnTo>
                    <a:pt x="1637798" y="546099"/>
                  </a:lnTo>
                  <a:lnTo>
                    <a:pt x="1641939" y="558799"/>
                  </a:lnTo>
                  <a:close/>
                </a:path>
                <a:path w="4969510" h="1511300">
                  <a:moveTo>
                    <a:pt x="4333379" y="584199"/>
                  </a:moveTo>
                  <a:lnTo>
                    <a:pt x="1557724" y="584199"/>
                  </a:lnTo>
                  <a:lnTo>
                    <a:pt x="1571530" y="558799"/>
                  </a:lnTo>
                  <a:lnTo>
                    <a:pt x="1606044" y="571499"/>
                  </a:lnTo>
                  <a:lnTo>
                    <a:pt x="4357151" y="571499"/>
                  </a:lnTo>
                  <a:lnTo>
                    <a:pt x="4333379" y="584199"/>
                  </a:lnTo>
                  <a:close/>
                </a:path>
                <a:path w="4969510" h="1511300">
                  <a:moveTo>
                    <a:pt x="4357151" y="571499"/>
                  </a:moveTo>
                  <a:lnTo>
                    <a:pt x="1610186" y="571499"/>
                  </a:lnTo>
                  <a:lnTo>
                    <a:pt x="1612947" y="558799"/>
                  </a:lnTo>
                  <a:lnTo>
                    <a:pt x="4379628" y="558799"/>
                  </a:lnTo>
                  <a:lnTo>
                    <a:pt x="4357151" y="571499"/>
                  </a:lnTo>
                  <a:close/>
                </a:path>
                <a:path w="4969510" h="1511300">
                  <a:moveTo>
                    <a:pt x="1390674" y="596899"/>
                  </a:moveTo>
                  <a:lnTo>
                    <a:pt x="1367442" y="596899"/>
                  </a:lnTo>
                  <a:lnTo>
                    <a:pt x="1367204" y="571499"/>
                  </a:lnTo>
                  <a:lnTo>
                    <a:pt x="1387913" y="584199"/>
                  </a:lnTo>
                  <a:lnTo>
                    <a:pt x="1390674" y="596899"/>
                  </a:lnTo>
                  <a:close/>
                </a:path>
                <a:path w="4969510" h="1511300">
                  <a:moveTo>
                    <a:pt x="1510784" y="622299"/>
                  </a:moveTo>
                  <a:lnTo>
                    <a:pt x="1452800" y="622299"/>
                  </a:lnTo>
                  <a:lnTo>
                    <a:pt x="1461084" y="571499"/>
                  </a:lnTo>
                  <a:lnTo>
                    <a:pt x="1510784" y="622299"/>
                  </a:lnTo>
                  <a:close/>
                </a:path>
                <a:path w="4969510" h="1511300">
                  <a:moveTo>
                    <a:pt x="4176813" y="634999"/>
                  </a:moveTo>
                  <a:lnTo>
                    <a:pt x="1393953" y="634999"/>
                  </a:lnTo>
                  <a:lnTo>
                    <a:pt x="1401352" y="622299"/>
                  </a:lnTo>
                  <a:lnTo>
                    <a:pt x="1510784" y="622299"/>
                  </a:lnTo>
                  <a:lnTo>
                    <a:pt x="1513546" y="571499"/>
                  </a:lnTo>
                  <a:lnTo>
                    <a:pt x="1557724" y="584199"/>
                  </a:lnTo>
                  <a:lnTo>
                    <a:pt x="4308572" y="584199"/>
                  </a:lnTo>
                  <a:lnTo>
                    <a:pt x="4282988" y="596899"/>
                  </a:lnTo>
                  <a:lnTo>
                    <a:pt x="4261675" y="596899"/>
                  </a:lnTo>
                  <a:lnTo>
                    <a:pt x="4240880" y="609599"/>
                  </a:lnTo>
                  <a:lnTo>
                    <a:pt x="4220085" y="609599"/>
                  </a:lnTo>
                  <a:lnTo>
                    <a:pt x="4198773" y="622299"/>
                  </a:lnTo>
                  <a:lnTo>
                    <a:pt x="4176813" y="634999"/>
                  </a:lnTo>
                  <a:close/>
                </a:path>
                <a:path w="4969510" h="1511300">
                  <a:moveTo>
                    <a:pt x="4088671" y="673099"/>
                  </a:moveTo>
                  <a:lnTo>
                    <a:pt x="1258139" y="673099"/>
                  </a:lnTo>
                  <a:lnTo>
                    <a:pt x="1275137" y="660399"/>
                  </a:lnTo>
                  <a:lnTo>
                    <a:pt x="1357540" y="660399"/>
                  </a:lnTo>
                  <a:lnTo>
                    <a:pt x="1360301" y="634999"/>
                  </a:lnTo>
                  <a:lnTo>
                    <a:pt x="1332690" y="596899"/>
                  </a:lnTo>
                  <a:lnTo>
                    <a:pt x="1351867" y="609599"/>
                  </a:lnTo>
                  <a:lnTo>
                    <a:pt x="1383771" y="609599"/>
                  </a:lnTo>
                  <a:lnTo>
                    <a:pt x="1381938" y="622299"/>
                  </a:lnTo>
                  <a:lnTo>
                    <a:pt x="1380492" y="622299"/>
                  </a:lnTo>
                  <a:lnTo>
                    <a:pt x="1379306" y="634999"/>
                  </a:lnTo>
                  <a:lnTo>
                    <a:pt x="4176813" y="634999"/>
                  </a:lnTo>
                  <a:lnTo>
                    <a:pt x="4132375" y="647699"/>
                  </a:lnTo>
                  <a:lnTo>
                    <a:pt x="4088671" y="673099"/>
                  </a:lnTo>
                  <a:close/>
                </a:path>
                <a:path w="4969510" h="1511300">
                  <a:moveTo>
                    <a:pt x="1386532" y="609599"/>
                  </a:moveTo>
                  <a:lnTo>
                    <a:pt x="1351867" y="609599"/>
                  </a:lnTo>
                  <a:lnTo>
                    <a:pt x="1362890" y="596899"/>
                  </a:lnTo>
                  <a:lnTo>
                    <a:pt x="1394816" y="596899"/>
                  </a:lnTo>
                  <a:lnTo>
                    <a:pt x="1386532" y="609599"/>
                  </a:lnTo>
                  <a:close/>
                </a:path>
                <a:path w="4969510" h="1511300">
                  <a:moveTo>
                    <a:pt x="1452800" y="622299"/>
                  </a:moveTo>
                  <a:lnTo>
                    <a:pt x="1414144" y="622299"/>
                  </a:lnTo>
                  <a:lnTo>
                    <a:pt x="1415524" y="609599"/>
                  </a:lnTo>
                  <a:lnTo>
                    <a:pt x="1416905" y="609599"/>
                  </a:lnTo>
                  <a:lnTo>
                    <a:pt x="1452800" y="622299"/>
                  </a:lnTo>
                  <a:close/>
                </a:path>
                <a:path w="4969510" h="1511300">
                  <a:moveTo>
                    <a:pt x="1357540" y="660399"/>
                  </a:moveTo>
                  <a:lnTo>
                    <a:pt x="1287476" y="660399"/>
                  </a:lnTo>
                  <a:lnTo>
                    <a:pt x="1293084" y="647699"/>
                  </a:lnTo>
                  <a:lnTo>
                    <a:pt x="1289892" y="622299"/>
                  </a:lnTo>
                  <a:lnTo>
                    <a:pt x="1335451" y="634999"/>
                  </a:lnTo>
                  <a:lnTo>
                    <a:pt x="1350206" y="634999"/>
                  </a:lnTo>
                  <a:lnTo>
                    <a:pt x="1357540" y="660399"/>
                  </a:lnTo>
                  <a:close/>
                </a:path>
                <a:path w="4969510" h="1511300">
                  <a:moveTo>
                    <a:pt x="1258139" y="673099"/>
                  </a:moveTo>
                  <a:lnTo>
                    <a:pt x="1226687" y="673099"/>
                  </a:lnTo>
                  <a:lnTo>
                    <a:pt x="1242952" y="647699"/>
                  </a:lnTo>
                  <a:lnTo>
                    <a:pt x="1258139" y="673099"/>
                  </a:lnTo>
                  <a:close/>
                </a:path>
                <a:path w="4969510" h="1511300">
                  <a:moveTo>
                    <a:pt x="4066927" y="685799"/>
                  </a:moveTo>
                  <a:lnTo>
                    <a:pt x="1175304" y="685799"/>
                  </a:lnTo>
                  <a:lnTo>
                    <a:pt x="1183587" y="660399"/>
                  </a:lnTo>
                  <a:lnTo>
                    <a:pt x="1201405" y="673099"/>
                  </a:lnTo>
                  <a:lnTo>
                    <a:pt x="4088671" y="673099"/>
                  </a:lnTo>
                  <a:lnTo>
                    <a:pt x="4066927" y="685799"/>
                  </a:lnTo>
                  <a:close/>
                </a:path>
                <a:path w="4969510" h="1511300">
                  <a:moveTo>
                    <a:pt x="3958552" y="736599"/>
                  </a:moveTo>
                  <a:lnTo>
                    <a:pt x="1000294" y="736599"/>
                  </a:lnTo>
                  <a:lnTo>
                    <a:pt x="1015674" y="723899"/>
                  </a:lnTo>
                  <a:lnTo>
                    <a:pt x="1025619" y="711199"/>
                  </a:lnTo>
                  <a:lnTo>
                    <a:pt x="1033104" y="685799"/>
                  </a:lnTo>
                  <a:lnTo>
                    <a:pt x="1047083" y="711199"/>
                  </a:lnTo>
                  <a:lnTo>
                    <a:pt x="1056919" y="723899"/>
                  </a:lnTo>
                  <a:lnTo>
                    <a:pt x="3974903" y="723899"/>
                  </a:lnTo>
                  <a:lnTo>
                    <a:pt x="3958552" y="736599"/>
                  </a:lnTo>
                  <a:close/>
                </a:path>
                <a:path w="4969510" h="1511300">
                  <a:moveTo>
                    <a:pt x="4007088" y="711199"/>
                  </a:moveTo>
                  <a:lnTo>
                    <a:pt x="1105585" y="711199"/>
                  </a:lnTo>
                  <a:lnTo>
                    <a:pt x="1113480" y="698499"/>
                  </a:lnTo>
                  <a:lnTo>
                    <a:pt x="1124222" y="685799"/>
                  </a:lnTo>
                  <a:lnTo>
                    <a:pt x="4045183" y="685799"/>
                  </a:lnTo>
                  <a:lnTo>
                    <a:pt x="4023439" y="698499"/>
                  </a:lnTo>
                  <a:lnTo>
                    <a:pt x="4007088" y="711199"/>
                  </a:lnTo>
                  <a:close/>
                </a:path>
                <a:path w="4969510" h="1511300">
                  <a:moveTo>
                    <a:pt x="3974903" y="723899"/>
                  </a:moveTo>
                  <a:lnTo>
                    <a:pt x="1056919" y="723899"/>
                  </a:lnTo>
                  <a:lnTo>
                    <a:pt x="1067273" y="711199"/>
                  </a:lnTo>
                  <a:lnTo>
                    <a:pt x="1082805" y="698499"/>
                  </a:lnTo>
                  <a:lnTo>
                    <a:pt x="1096654" y="711199"/>
                  </a:lnTo>
                  <a:lnTo>
                    <a:pt x="4007088" y="711199"/>
                  </a:lnTo>
                  <a:lnTo>
                    <a:pt x="3974903" y="723899"/>
                  </a:lnTo>
                  <a:close/>
                </a:path>
                <a:path w="4969510" h="1511300">
                  <a:moveTo>
                    <a:pt x="918516" y="761999"/>
                  </a:moveTo>
                  <a:lnTo>
                    <a:pt x="888143" y="761999"/>
                  </a:lnTo>
                  <a:lnTo>
                    <a:pt x="889524" y="736599"/>
                  </a:lnTo>
                  <a:lnTo>
                    <a:pt x="918516" y="761999"/>
                  </a:lnTo>
                  <a:close/>
                </a:path>
                <a:path w="4969510" h="1511300">
                  <a:moveTo>
                    <a:pt x="959934" y="761999"/>
                  </a:moveTo>
                  <a:lnTo>
                    <a:pt x="918516" y="761999"/>
                  </a:lnTo>
                  <a:lnTo>
                    <a:pt x="928180" y="736599"/>
                  </a:lnTo>
                  <a:lnTo>
                    <a:pt x="959934" y="761999"/>
                  </a:lnTo>
                  <a:close/>
                </a:path>
                <a:path w="4969510" h="1511300">
                  <a:moveTo>
                    <a:pt x="3674497" y="863599"/>
                  </a:moveTo>
                  <a:lnTo>
                    <a:pt x="583035" y="863599"/>
                  </a:lnTo>
                  <a:lnTo>
                    <a:pt x="598826" y="850899"/>
                  </a:lnTo>
                  <a:lnTo>
                    <a:pt x="615134" y="838199"/>
                  </a:lnTo>
                  <a:lnTo>
                    <a:pt x="631960" y="838199"/>
                  </a:lnTo>
                  <a:lnTo>
                    <a:pt x="649303" y="825499"/>
                  </a:lnTo>
                  <a:lnTo>
                    <a:pt x="669214" y="825499"/>
                  </a:lnTo>
                  <a:lnTo>
                    <a:pt x="689513" y="812799"/>
                  </a:lnTo>
                  <a:lnTo>
                    <a:pt x="730757" y="812799"/>
                  </a:lnTo>
                  <a:lnTo>
                    <a:pt x="751250" y="800099"/>
                  </a:lnTo>
                  <a:lnTo>
                    <a:pt x="771485" y="800099"/>
                  </a:lnTo>
                  <a:lnTo>
                    <a:pt x="812212" y="774699"/>
                  </a:lnTo>
                  <a:lnTo>
                    <a:pt x="819115" y="774699"/>
                  </a:lnTo>
                  <a:lnTo>
                    <a:pt x="823256" y="761999"/>
                  </a:lnTo>
                  <a:lnTo>
                    <a:pt x="959934" y="761999"/>
                  </a:lnTo>
                  <a:lnTo>
                    <a:pt x="976500" y="736599"/>
                  </a:lnTo>
                  <a:lnTo>
                    <a:pt x="3942244" y="736599"/>
                  </a:lnTo>
                  <a:lnTo>
                    <a:pt x="3926453" y="749299"/>
                  </a:lnTo>
                  <a:lnTo>
                    <a:pt x="3911181" y="749299"/>
                  </a:lnTo>
                  <a:lnTo>
                    <a:pt x="3896426" y="761999"/>
                  </a:lnTo>
                  <a:lnTo>
                    <a:pt x="3860919" y="787399"/>
                  </a:lnTo>
                  <a:lnTo>
                    <a:pt x="3787317" y="812799"/>
                  </a:lnTo>
                  <a:lnTo>
                    <a:pt x="3711083" y="838199"/>
                  </a:lnTo>
                  <a:lnTo>
                    <a:pt x="3674497" y="863599"/>
                  </a:lnTo>
                  <a:close/>
                </a:path>
                <a:path w="4969510" h="1511300">
                  <a:moveTo>
                    <a:pt x="3638430" y="876299"/>
                  </a:moveTo>
                  <a:lnTo>
                    <a:pt x="549729" y="876299"/>
                  </a:lnTo>
                  <a:lnTo>
                    <a:pt x="561917" y="863599"/>
                  </a:lnTo>
                  <a:lnTo>
                    <a:pt x="574752" y="838199"/>
                  </a:lnTo>
                  <a:lnTo>
                    <a:pt x="571991" y="863599"/>
                  </a:lnTo>
                  <a:lnTo>
                    <a:pt x="3674497" y="863599"/>
                  </a:lnTo>
                  <a:lnTo>
                    <a:pt x="3638430" y="876299"/>
                  </a:lnTo>
                  <a:close/>
                </a:path>
                <a:path w="4969510" h="1511300">
                  <a:moveTo>
                    <a:pt x="3602362" y="901699"/>
                  </a:moveTo>
                  <a:lnTo>
                    <a:pt x="514006" y="901699"/>
                  </a:lnTo>
                  <a:lnTo>
                    <a:pt x="511245" y="863599"/>
                  </a:lnTo>
                  <a:lnTo>
                    <a:pt x="534176" y="876299"/>
                  </a:lnTo>
                  <a:lnTo>
                    <a:pt x="3638430" y="876299"/>
                  </a:lnTo>
                  <a:lnTo>
                    <a:pt x="3602362" y="901699"/>
                  </a:lnTo>
                  <a:close/>
                </a:path>
                <a:path w="4969510" h="1511300">
                  <a:moveTo>
                    <a:pt x="3504341" y="939799"/>
                  </a:moveTo>
                  <a:lnTo>
                    <a:pt x="444978" y="939799"/>
                  </a:lnTo>
                  <a:lnTo>
                    <a:pt x="431172" y="901699"/>
                  </a:lnTo>
                  <a:lnTo>
                    <a:pt x="3585773" y="901699"/>
                  </a:lnTo>
                  <a:lnTo>
                    <a:pt x="3569055" y="914399"/>
                  </a:lnTo>
                  <a:lnTo>
                    <a:pt x="3552079" y="914399"/>
                  </a:lnTo>
                  <a:lnTo>
                    <a:pt x="3534714" y="927099"/>
                  </a:lnTo>
                  <a:lnTo>
                    <a:pt x="3529192" y="927099"/>
                  </a:lnTo>
                  <a:lnTo>
                    <a:pt x="3504341" y="939799"/>
                  </a:lnTo>
                  <a:close/>
                </a:path>
                <a:path w="4969510" h="1511300">
                  <a:moveTo>
                    <a:pt x="3446874" y="965199"/>
                  </a:moveTo>
                  <a:lnTo>
                    <a:pt x="287591" y="965199"/>
                  </a:lnTo>
                  <a:lnTo>
                    <a:pt x="288972" y="952499"/>
                  </a:lnTo>
                  <a:lnTo>
                    <a:pt x="373187" y="952499"/>
                  </a:lnTo>
                  <a:lnTo>
                    <a:pt x="389646" y="927099"/>
                  </a:lnTo>
                  <a:lnTo>
                    <a:pt x="424636" y="927099"/>
                  </a:lnTo>
                  <a:lnTo>
                    <a:pt x="444978" y="939799"/>
                  </a:lnTo>
                  <a:lnTo>
                    <a:pt x="3504341" y="939799"/>
                  </a:lnTo>
                  <a:lnTo>
                    <a:pt x="3476384" y="952499"/>
                  </a:lnTo>
                  <a:lnTo>
                    <a:pt x="3446874" y="965199"/>
                  </a:lnTo>
                  <a:close/>
                </a:path>
                <a:path w="4969510" h="1511300">
                  <a:moveTo>
                    <a:pt x="355240" y="952499"/>
                  </a:moveTo>
                  <a:lnTo>
                    <a:pt x="322106" y="952499"/>
                  </a:lnTo>
                  <a:lnTo>
                    <a:pt x="337896" y="939799"/>
                  </a:lnTo>
                  <a:lnTo>
                    <a:pt x="355240" y="952499"/>
                  </a:lnTo>
                  <a:close/>
                </a:path>
                <a:path w="4969510" h="1511300">
                  <a:moveTo>
                    <a:pt x="3359035" y="990599"/>
                  </a:moveTo>
                  <a:lnTo>
                    <a:pt x="271887" y="990599"/>
                  </a:lnTo>
                  <a:lnTo>
                    <a:pt x="281314" y="977899"/>
                  </a:lnTo>
                  <a:lnTo>
                    <a:pt x="286211" y="965199"/>
                  </a:lnTo>
                  <a:lnTo>
                    <a:pt x="3407830" y="965199"/>
                  </a:lnTo>
                  <a:lnTo>
                    <a:pt x="3388243" y="977899"/>
                  </a:lnTo>
                  <a:lnTo>
                    <a:pt x="3368613" y="977899"/>
                  </a:lnTo>
                  <a:lnTo>
                    <a:pt x="3359035" y="990599"/>
                  </a:lnTo>
                  <a:close/>
                </a:path>
                <a:path w="4969510" h="1511300">
                  <a:moveTo>
                    <a:pt x="2289431" y="1320799"/>
                  </a:moveTo>
                  <a:lnTo>
                    <a:pt x="43229" y="1320799"/>
                  </a:lnTo>
                  <a:lnTo>
                    <a:pt x="47349" y="1295399"/>
                  </a:lnTo>
                  <a:lnTo>
                    <a:pt x="48233" y="1282699"/>
                  </a:lnTo>
                  <a:lnTo>
                    <a:pt x="44200" y="1269999"/>
                  </a:lnTo>
                  <a:lnTo>
                    <a:pt x="33565" y="1244599"/>
                  </a:lnTo>
                  <a:lnTo>
                    <a:pt x="26295" y="1231899"/>
                  </a:lnTo>
                  <a:lnTo>
                    <a:pt x="20967" y="1231899"/>
                  </a:lnTo>
                  <a:lnTo>
                    <a:pt x="17451" y="1219199"/>
                  </a:lnTo>
                  <a:lnTo>
                    <a:pt x="15617" y="1206499"/>
                  </a:lnTo>
                  <a:lnTo>
                    <a:pt x="17235" y="1193799"/>
                  </a:lnTo>
                  <a:lnTo>
                    <a:pt x="21312" y="1181099"/>
                  </a:lnTo>
                  <a:lnTo>
                    <a:pt x="26684" y="1168399"/>
                  </a:lnTo>
                  <a:lnTo>
                    <a:pt x="32184" y="1155699"/>
                  </a:lnTo>
                  <a:lnTo>
                    <a:pt x="54015" y="1130299"/>
                  </a:lnTo>
                  <a:lnTo>
                    <a:pt x="82575" y="1092199"/>
                  </a:lnTo>
                  <a:lnTo>
                    <a:pt x="115278" y="1066799"/>
                  </a:lnTo>
                  <a:lnTo>
                    <a:pt x="149534" y="1054099"/>
                  </a:lnTo>
                  <a:lnTo>
                    <a:pt x="166683" y="1041399"/>
                  </a:lnTo>
                  <a:lnTo>
                    <a:pt x="215801" y="1003299"/>
                  </a:lnTo>
                  <a:lnTo>
                    <a:pt x="223071" y="1003299"/>
                  </a:lnTo>
                  <a:lnTo>
                    <a:pt x="230470" y="990599"/>
                  </a:lnTo>
                  <a:lnTo>
                    <a:pt x="3349975" y="990599"/>
                  </a:lnTo>
                  <a:lnTo>
                    <a:pt x="3341433" y="1003299"/>
                  </a:lnTo>
                  <a:lnTo>
                    <a:pt x="3315590" y="1015999"/>
                  </a:lnTo>
                  <a:lnTo>
                    <a:pt x="3287935" y="1028699"/>
                  </a:lnTo>
                  <a:lnTo>
                    <a:pt x="3258727" y="1041399"/>
                  </a:lnTo>
                  <a:lnTo>
                    <a:pt x="3228225" y="1054099"/>
                  </a:lnTo>
                  <a:lnTo>
                    <a:pt x="3215800" y="1054099"/>
                  </a:lnTo>
                  <a:lnTo>
                    <a:pt x="3172715" y="1066799"/>
                  </a:lnTo>
                  <a:lnTo>
                    <a:pt x="3129564" y="1092199"/>
                  </a:lnTo>
                  <a:lnTo>
                    <a:pt x="3042797" y="1117599"/>
                  </a:lnTo>
                  <a:lnTo>
                    <a:pt x="2999049" y="1142999"/>
                  </a:lnTo>
                  <a:lnTo>
                    <a:pt x="2965462" y="1155699"/>
                  </a:lnTo>
                  <a:lnTo>
                    <a:pt x="2931228" y="1155699"/>
                  </a:lnTo>
                  <a:lnTo>
                    <a:pt x="2862372" y="1181099"/>
                  </a:lnTo>
                  <a:lnTo>
                    <a:pt x="2832344" y="1193799"/>
                  </a:lnTo>
                  <a:lnTo>
                    <a:pt x="2802317" y="1193799"/>
                  </a:lnTo>
                  <a:lnTo>
                    <a:pt x="2681516" y="1244599"/>
                  </a:lnTo>
                  <a:lnTo>
                    <a:pt x="2651014" y="1244599"/>
                  </a:lnTo>
                  <a:lnTo>
                    <a:pt x="2620770" y="1257299"/>
                  </a:lnTo>
                  <a:lnTo>
                    <a:pt x="2605821" y="1257299"/>
                  </a:lnTo>
                  <a:lnTo>
                    <a:pt x="2590225" y="1269999"/>
                  </a:lnTo>
                  <a:lnTo>
                    <a:pt x="2528617" y="1269999"/>
                  </a:lnTo>
                  <a:lnTo>
                    <a:pt x="2498589" y="1282699"/>
                  </a:lnTo>
                  <a:lnTo>
                    <a:pt x="2468562" y="1282699"/>
                  </a:lnTo>
                  <a:lnTo>
                    <a:pt x="2438534" y="1295399"/>
                  </a:lnTo>
                  <a:lnTo>
                    <a:pt x="2420133" y="1295399"/>
                  </a:lnTo>
                  <a:lnTo>
                    <a:pt x="2402121" y="1308099"/>
                  </a:lnTo>
                  <a:lnTo>
                    <a:pt x="2309277" y="1308099"/>
                  </a:lnTo>
                  <a:lnTo>
                    <a:pt x="2289431" y="1320799"/>
                  </a:lnTo>
                  <a:close/>
                </a:path>
                <a:path w="4969510" h="1511300">
                  <a:moveTo>
                    <a:pt x="2348451" y="1320799"/>
                  </a:moveTo>
                  <a:lnTo>
                    <a:pt x="2329123" y="1320799"/>
                  </a:lnTo>
                  <a:lnTo>
                    <a:pt x="2309277" y="1308099"/>
                  </a:lnTo>
                  <a:lnTo>
                    <a:pt x="2366744" y="1308099"/>
                  </a:lnTo>
                  <a:lnTo>
                    <a:pt x="2348451" y="1320799"/>
                  </a:lnTo>
                  <a:close/>
                </a:path>
                <a:path w="4969510" h="1511300">
                  <a:moveTo>
                    <a:pt x="92606" y="1409699"/>
                  </a:moveTo>
                  <a:lnTo>
                    <a:pt x="16566" y="1409699"/>
                  </a:lnTo>
                  <a:lnTo>
                    <a:pt x="4918" y="1396999"/>
                  </a:lnTo>
                  <a:lnTo>
                    <a:pt x="0" y="1384299"/>
                  </a:lnTo>
                  <a:lnTo>
                    <a:pt x="1812" y="1371599"/>
                  </a:lnTo>
                  <a:lnTo>
                    <a:pt x="3192" y="1358899"/>
                  </a:lnTo>
                  <a:lnTo>
                    <a:pt x="1812" y="1346199"/>
                  </a:lnTo>
                  <a:lnTo>
                    <a:pt x="4206" y="1333499"/>
                  </a:lnTo>
                  <a:lnTo>
                    <a:pt x="11648" y="1320799"/>
                  </a:lnTo>
                  <a:lnTo>
                    <a:pt x="2236969" y="1320799"/>
                  </a:lnTo>
                  <a:lnTo>
                    <a:pt x="2208797" y="1333499"/>
                  </a:lnTo>
                  <a:lnTo>
                    <a:pt x="2180366" y="1333499"/>
                  </a:lnTo>
                  <a:lnTo>
                    <a:pt x="2151934" y="1346199"/>
                  </a:lnTo>
                  <a:lnTo>
                    <a:pt x="2093864" y="1346199"/>
                  </a:lnTo>
                  <a:lnTo>
                    <a:pt x="2083725" y="1358899"/>
                  </a:lnTo>
                  <a:lnTo>
                    <a:pt x="1967239" y="1358899"/>
                  </a:lnTo>
                  <a:lnTo>
                    <a:pt x="1957769" y="1371599"/>
                  </a:lnTo>
                  <a:lnTo>
                    <a:pt x="1903085" y="1371599"/>
                  </a:lnTo>
                  <a:lnTo>
                    <a:pt x="1812916" y="1384299"/>
                  </a:lnTo>
                  <a:lnTo>
                    <a:pt x="1723394" y="1384299"/>
                  </a:lnTo>
                  <a:lnTo>
                    <a:pt x="1700399" y="1396999"/>
                  </a:lnTo>
                  <a:lnTo>
                    <a:pt x="112258" y="1396999"/>
                  </a:lnTo>
                  <a:lnTo>
                    <a:pt x="92606" y="1409699"/>
                  </a:lnTo>
                  <a:close/>
                </a:path>
                <a:path w="4969510" h="1511300">
                  <a:moveTo>
                    <a:pt x="2261820" y="1333499"/>
                  </a:moveTo>
                  <a:lnTo>
                    <a:pt x="2255413" y="1320799"/>
                  </a:lnTo>
                  <a:lnTo>
                    <a:pt x="2268270" y="1320799"/>
                  </a:lnTo>
                  <a:lnTo>
                    <a:pt x="2261820" y="1333499"/>
                  </a:lnTo>
                  <a:close/>
                </a:path>
                <a:path w="4969510" h="1511300">
                  <a:moveTo>
                    <a:pt x="1321645" y="1460499"/>
                  </a:moveTo>
                  <a:lnTo>
                    <a:pt x="112970" y="1460499"/>
                  </a:lnTo>
                  <a:lnTo>
                    <a:pt x="106736" y="1447799"/>
                  </a:lnTo>
                  <a:lnTo>
                    <a:pt x="112258" y="1396999"/>
                  </a:lnTo>
                  <a:lnTo>
                    <a:pt x="1677145" y="1396999"/>
                  </a:lnTo>
                  <a:lnTo>
                    <a:pt x="1653890" y="1409699"/>
                  </a:lnTo>
                  <a:lnTo>
                    <a:pt x="1602636" y="1409699"/>
                  </a:lnTo>
                  <a:lnTo>
                    <a:pt x="1551296" y="1435099"/>
                  </a:lnTo>
                  <a:lnTo>
                    <a:pt x="1403100" y="1435099"/>
                  </a:lnTo>
                  <a:lnTo>
                    <a:pt x="1384354" y="1447799"/>
                  </a:lnTo>
                  <a:lnTo>
                    <a:pt x="1342721" y="1447799"/>
                  </a:lnTo>
                  <a:lnTo>
                    <a:pt x="1321645" y="1460499"/>
                  </a:lnTo>
                  <a:close/>
                </a:path>
                <a:path w="4969510" h="1511300">
                  <a:moveTo>
                    <a:pt x="1109317" y="1485899"/>
                  </a:moveTo>
                  <a:lnTo>
                    <a:pt x="132967" y="1485899"/>
                  </a:lnTo>
                  <a:lnTo>
                    <a:pt x="125956" y="1473199"/>
                  </a:lnTo>
                  <a:lnTo>
                    <a:pt x="119333" y="1460499"/>
                  </a:lnTo>
                  <a:lnTo>
                    <a:pt x="1232598" y="1460499"/>
                  </a:lnTo>
                  <a:lnTo>
                    <a:pt x="1221208" y="1473199"/>
                  </a:lnTo>
                  <a:lnTo>
                    <a:pt x="1135440" y="1473199"/>
                  </a:lnTo>
                  <a:lnTo>
                    <a:pt x="1109317" y="1485899"/>
                  </a:lnTo>
                  <a:close/>
                </a:path>
                <a:path w="4969510" h="1511300">
                  <a:moveTo>
                    <a:pt x="975120" y="1498599"/>
                  </a:moveTo>
                  <a:lnTo>
                    <a:pt x="150828" y="1498599"/>
                  </a:lnTo>
                  <a:lnTo>
                    <a:pt x="144356" y="1485899"/>
                  </a:lnTo>
                  <a:lnTo>
                    <a:pt x="1002041" y="1485899"/>
                  </a:lnTo>
                  <a:lnTo>
                    <a:pt x="975120" y="1498599"/>
                  </a:lnTo>
                  <a:close/>
                </a:path>
                <a:path w="4969510" h="1511300">
                  <a:moveTo>
                    <a:pt x="621001" y="1511299"/>
                  </a:moveTo>
                  <a:lnTo>
                    <a:pt x="241515" y="1511299"/>
                  </a:lnTo>
                  <a:lnTo>
                    <a:pt x="216988" y="1498599"/>
                  </a:lnTo>
                  <a:lnTo>
                    <a:pt x="724545" y="1498599"/>
                  </a:lnTo>
                  <a:lnTo>
                    <a:pt x="621001" y="1511299"/>
                  </a:lnTo>
                  <a:close/>
                </a:path>
              </a:pathLst>
            </a:custGeom>
            <a:solidFill>
              <a:srgbClr val="F1DB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3170504" y="0"/>
            <a:ext cx="5118100" cy="2781935"/>
          </a:xfrm>
          <a:custGeom>
            <a:avLst/>
            <a:gdLst/>
            <a:ahLst/>
            <a:cxnLst/>
            <a:rect l="l" t="t" r="r" b="b"/>
            <a:pathLst>
              <a:path w="5118100" h="2781935">
                <a:moveTo>
                  <a:pt x="1145025" y="1944411"/>
                </a:moveTo>
                <a:lnTo>
                  <a:pt x="1038599" y="1833798"/>
                </a:lnTo>
                <a:lnTo>
                  <a:pt x="1003796" y="1796927"/>
                </a:lnTo>
                <a:lnTo>
                  <a:pt x="992042" y="1785645"/>
                </a:lnTo>
                <a:lnTo>
                  <a:pt x="967960" y="1763657"/>
                </a:lnTo>
                <a:lnTo>
                  <a:pt x="956207" y="1752375"/>
                </a:lnTo>
                <a:lnTo>
                  <a:pt x="915887" y="1713103"/>
                </a:lnTo>
                <a:lnTo>
                  <a:pt x="874271" y="1674408"/>
                </a:lnTo>
                <a:lnTo>
                  <a:pt x="836397" y="1633984"/>
                </a:lnTo>
                <a:lnTo>
                  <a:pt x="807302" y="1589528"/>
                </a:lnTo>
                <a:lnTo>
                  <a:pt x="779376" y="1545295"/>
                </a:lnTo>
                <a:lnTo>
                  <a:pt x="745996" y="1506298"/>
                </a:lnTo>
                <a:lnTo>
                  <a:pt x="710922" y="1469291"/>
                </a:lnTo>
                <a:lnTo>
                  <a:pt x="677911" y="1431032"/>
                </a:lnTo>
                <a:lnTo>
                  <a:pt x="650721" y="1388274"/>
                </a:lnTo>
                <a:lnTo>
                  <a:pt x="633164" y="1364005"/>
                </a:lnTo>
                <a:lnTo>
                  <a:pt x="610425" y="1342761"/>
                </a:lnTo>
                <a:lnTo>
                  <a:pt x="585959" y="1322381"/>
                </a:lnTo>
                <a:lnTo>
                  <a:pt x="563220" y="1300705"/>
                </a:lnTo>
                <a:lnTo>
                  <a:pt x="545783" y="1279461"/>
                </a:lnTo>
                <a:lnTo>
                  <a:pt x="529640" y="1257497"/>
                </a:lnTo>
                <a:lnTo>
                  <a:pt x="513785" y="1235245"/>
                </a:lnTo>
                <a:lnTo>
                  <a:pt x="497211" y="1213137"/>
                </a:lnTo>
                <a:lnTo>
                  <a:pt x="481548" y="1194029"/>
                </a:lnTo>
                <a:lnTo>
                  <a:pt x="465166" y="1175498"/>
                </a:lnTo>
                <a:lnTo>
                  <a:pt x="449071" y="1156966"/>
                </a:lnTo>
                <a:lnTo>
                  <a:pt x="434272" y="1137858"/>
                </a:lnTo>
                <a:lnTo>
                  <a:pt x="404343" y="1092372"/>
                </a:lnTo>
                <a:lnTo>
                  <a:pt x="345739" y="1000367"/>
                </a:lnTo>
                <a:lnTo>
                  <a:pt x="316032" y="954438"/>
                </a:lnTo>
                <a:lnTo>
                  <a:pt x="285367" y="908951"/>
                </a:lnTo>
                <a:lnTo>
                  <a:pt x="257204" y="864162"/>
                </a:lnTo>
                <a:lnTo>
                  <a:pt x="233053" y="817662"/>
                </a:lnTo>
                <a:lnTo>
                  <a:pt x="211888" y="769902"/>
                </a:lnTo>
                <a:lnTo>
                  <a:pt x="192685" y="721332"/>
                </a:lnTo>
                <a:lnTo>
                  <a:pt x="174416" y="672401"/>
                </a:lnTo>
                <a:lnTo>
                  <a:pt x="156058" y="623561"/>
                </a:lnTo>
                <a:lnTo>
                  <a:pt x="136584" y="575261"/>
                </a:lnTo>
                <a:lnTo>
                  <a:pt x="114970" y="527951"/>
                </a:lnTo>
                <a:lnTo>
                  <a:pt x="92648" y="479570"/>
                </a:lnTo>
                <a:lnTo>
                  <a:pt x="73785" y="430496"/>
                </a:lnTo>
                <a:lnTo>
                  <a:pt x="58004" y="380803"/>
                </a:lnTo>
                <a:lnTo>
                  <a:pt x="44924" y="330566"/>
                </a:lnTo>
                <a:lnTo>
                  <a:pt x="34169" y="279860"/>
                </a:lnTo>
                <a:lnTo>
                  <a:pt x="25359" y="228759"/>
                </a:lnTo>
                <a:lnTo>
                  <a:pt x="18116" y="177337"/>
                </a:lnTo>
                <a:lnTo>
                  <a:pt x="12062" y="125671"/>
                </a:lnTo>
                <a:lnTo>
                  <a:pt x="6818" y="73833"/>
                </a:lnTo>
                <a:lnTo>
                  <a:pt x="2006" y="21900"/>
                </a:lnTo>
                <a:lnTo>
                  <a:pt x="0" y="0"/>
                </a:lnTo>
                <a:lnTo>
                  <a:pt x="5117493" y="0"/>
                </a:lnTo>
                <a:lnTo>
                  <a:pt x="5117493" y="235864"/>
                </a:lnTo>
                <a:lnTo>
                  <a:pt x="1110486" y="235864"/>
                </a:lnTo>
                <a:lnTo>
                  <a:pt x="1095087" y="237280"/>
                </a:lnTo>
                <a:lnTo>
                  <a:pt x="1075946" y="248346"/>
                </a:lnTo>
                <a:lnTo>
                  <a:pt x="1058413" y="260757"/>
                </a:lnTo>
                <a:lnTo>
                  <a:pt x="1040447" y="272735"/>
                </a:lnTo>
                <a:lnTo>
                  <a:pt x="1022194" y="284425"/>
                </a:lnTo>
                <a:lnTo>
                  <a:pt x="1003796" y="295971"/>
                </a:lnTo>
                <a:lnTo>
                  <a:pt x="1003796" y="303653"/>
                </a:lnTo>
                <a:lnTo>
                  <a:pt x="5117493" y="303653"/>
                </a:lnTo>
                <a:lnTo>
                  <a:pt x="5117493" y="1233108"/>
                </a:lnTo>
                <a:lnTo>
                  <a:pt x="1163447" y="1233108"/>
                </a:lnTo>
                <a:lnTo>
                  <a:pt x="1261694" y="1354475"/>
                </a:lnTo>
                <a:lnTo>
                  <a:pt x="5117493" y="1354475"/>
                </a:lnTo>
                <a:lnTo>
                  <a:pt x="5117493" y="1717040"/>
                </a:lnTo>
                <a:lnTo>
                  <a:pt x="1729901" y="1717040"/>
                </a:lnTo>
                <a:lnTo>
                  <a:pt x="1728366" y="1726258"/>
                </a:lnTo>
                <a:lnTo>
                  <a:pt x="2010825" y="1872205"/>
                </a:lnTo>
                <a:lnTo>
                  <a:pt x="5117493" y="1872205"/>
                </a:lnTo>
                <a:lnTo>
                  <a:pt x="5117493" y="1882959"/>
                </a:lnTo>
                <a:lnTo>
                  <a:pt x="1180333" y="1882959"/>
                </a:lnTo>
                <a:lnTo>
                  <a:pt x="1145025" y="1944411"/>
                </a:lnTo>
                <a:close/>
              </a:path>
              <a:path w="5118100" h="2781935">
                <a:moveTo>
                  <a:pt x="5117493" y="303653"/>
                </a:moveTo>
                <a:lnTo>
                  <a:pt x="1003796" y="303653"/>
                </a:lnTo>
                <a:lnTo>
                  <a:pt x="1126605" y="272927"/>
                </a:lnTo>
                <a:lnTo>
                  <a:pt x="1121280" y="246834"/>
                </a:lnTo>
                <a:lnTo>
                  <a:pt x="1110486" y="235864"/>
                </a:lnTo>
                <a:lnTo>
                  <a:pt x="5117493" y="235864"/>
                </a:lnTo>
                <a:lnTo>
                  <a:pt x="5117493" y="303653"/>
                </a:lnTo>
                <a:close/>
              </a:path>
              <a:path w="5118100" h="2781935">
                <a:moveTo>
                  <a:pt x="5117493" y="1354475"/>
                </a:moveTo>
                <a:lnTo>
                  <a:pt x="1261694" y="1354475"/>
                </a:lnTo>
                <a:lnTo>
                  <a:pt x="1399854" y="1266907"/>
                </a:lnTo>
                <a:lnTo>
                  <a:pt x="1163447" y="1233108"/>
                </a:lnTo>
                <a:lnTo>
                  <a:pt x="5117493" y="1233108"/>
                </a:lnTo>
                <a:lnTo>
                  <a:pt x="5117493" y="1354475"/>
                </a:lnTo>
                <a:close/>
              </a:path>
              <a:path w="5118100" h="2781935">
                <a:moveTo>
                  <a:pt x="5117493" y="1872205"/>
                </a:moveTo>
                <a:lnTo>
                  <a:pt x="2010825" y="1872205"/>
                </a:lnTo>
                <a:lnTo>
                  <a:pt x="2014927" y="1848633"/>
                </a:lnTo>
                <a:lnTo>
                  <a:pt x="2018309" y="1827653"/>
                </a:lnTo>
                <a:lnTo>
                  <a:pt x="2021403" y="1807825"/>
                </a:lnTo>
                <a:lnTo>
                  <a:pt x="2024641" y="1787709"/>
                </a:lnTo>
                <a:lnTo>
                  <a:pt x="2196573" y="1729330"/>
                </a:lnTo>
                <a:lnTo>
                  <a:pt x="2193503" y="1717040"/>
                </a:lnTo>
                <a:lnTo>
                  <a:pt x="5117493" y="1717040"/>
                </a:lnTo>
                <a:lnTo>
                  <a:pt x="5117493" y="1872205"/>
                </a:lnTo>
                <a:close/>
              </a:path>
              <a:path w="5118100" h="2781935">
                <a:moveTo>
                  <a:pt x="3397603" y="2781419"/>
                </a:moveTo>
                <a:lnTo>
                  <a:pt x="3346656" y="2781340"/>
                </a:lnTo>
                <a:lnTo>
                  <a:pt x="3295737" y="2780353"/>
                </a:lnTo>
                <a:lnTo>
                  <a:pt x="3244852" y="2778527"/>
                </a:lnTo>
                <a:lnTo>
                  <a:pt x="3194006" y="2775928"/>
                </a:lnTo>
                <a:lnTo>
                  <a:pt x="3143208" y="2772624"/>
                </a:lnTo>
                <a:lnTo>
                  <a:pt x="3092464" y="2768681"/>
                </a:lnTo>
                <a:lnTo>
                  <a:pt x="3041779" y="2764167"/>
                </a:lnTo>
                <a:lnTo>
                  <a:pt x="2940619" y="2753695"/>
                </a:lnTo>
                <a:lnTo>
                  <a:pt x="2839781" y="2741746"/>
                </a:lnTo>
                <a:lnTo>
                  <a:pt x="2789791" y="2734869"/>
                </a:lnTo>
                <a:lnTo>
                  <a:pt x="2739996" y="2726917"/>
                </a:lnTo>
                <a:lnTo>
                  <a:pt x="2690413" y="2717893"/>
                </a:lnTo>
                <a:lnTo>
                  <a:pt x="2641057" y="2707803"/>
                </a:lnTo>
                <a:lnTo>
                  <a:pt x="2591944" y="2696651"/>
                </a:lnTo>
                <a:lnTo>
                  <a:pt x="2543089" y="2684441"/>
                </a:lnTo>
                <a:lnTo>
                  <a:pt x="2494509" y="2671177"/>
                </a:lnTo>
                <a:lnTo>
                  <a:pt x="2446218" y="2656866"/>
                </a:lnTo>
                <a:lnTo>
                  <a:pt x="2398234" y="2641509"/>
                </a:lnTo>
                <a:lnTo>
                  <a:pt x="2350571" y="2625114"/>
                </a:lnTo>
                <a:lnTo>
                  <a:pt x="2303246" y="2607682"/>
                </a:lnTo>
                <a:lnTo>
                  <a:pt x="2256273" y="2589221"/>
                </a:lnTo>
                <a:lnTo>
                  <a:pt x="2209670" y="2569733"/>
                </a:lnTo>
                <a:lnTo>
                  <a:pt x="2163450" y="2549223"/>
                </a:lnTo>
                <a:lnTo>
                  <a:pt x="2117631" y="2527696"/>
                </a:lnTo>
                <a:lnTo>
                  <a:pt x="2026548" y="2482246"/>
                </a:lnTo>
                <a:lnTo>
                  <a:pt x="1888679" y="2414897"/>
                </a:lnTo>
                <a:lnTo>
                  <a:pt x="1568567" y="2264033"/>
                </a:lnTo>
                <a:lnTo>
                  <a:pt x="1526394" y="2243471"/>
                </a:lnTo>
                <a:lnTo>
                  <a:pt x="1486138" y="2220108"/>
                </a:lnTo>
                <a:lnTo>
                  <a:pt x="1448755" y="2191803"/>
                </a:lnTo>
                <a:lnTo>
                  <a:pt x="1415204" y="2156419"/>
                </a:lnTo>
                <a:lnTo>
                  <a:pt x="1396974" y="2143241"/>
                </a:lnTo>
                <a:lnTo>
                  <a:pt x="1372988" y="2135103"/>
                </a:lnTo>
                <a:lnTo>
                  <a:pt x="1347851" y="2127254"/>
                </a:lnTo>
                <a:lnTo>
                  <a:pt x="1326168" y="2114939"/>
                </a:lnTo>
                <a:lnTo>
                  <a:pt x="1286543" y="2082989"/>
                </a:lnTo>
                <a:lnTo>
                  <a:pt x="1247493" y="2050607"/>
                </a:lnTo>
                <a:lnTo>
                  <a:pt x="1214776" y="2012752"/>
                </a:lnTo>
                <a:lnTo>
                  <a:pt x="1194149" y="1964383"/>
                </a:lnTo>
                <a:lnTo>
                  <a:pt x="1184325" y="1907540"/>
                </a:lnTo>
                <a:lnTo>
                  <a:pt x="1180333" y="1882959"/>
                </a:lnTo>
                <a:lnTo>
                  <a:pt x="5117493" y="1882959"/>
                </a:lnTo>
                <a:lnTo>
                  <a:pt x="5117493" y="2252260"/>
                </a:lnTo>
                <a:lnTo>
                  <a:pt x="5073304" y="2289788"/>
                </a:lnTo>
                <a:lnTo>
                  <a:pt x="5013777" y="2289788"/>
                </a:lnTo>
                <a:lnTo>
                  <a:pt x="5001976" y="2291997"/>
                </a:lnTo>
                <a:lnTo>
                  <a:pt x="4989024" y="2295933"/>
                </a:lnTo>
                <a:lnTo>
                  <a:pt x="4976647" y="2299294"/>
                </a:lnTo>
                <a:lnTo>
                  <a:pt x="4980197" y="2311008"/>
                </a:lnTo>
                <a:lnTo>
                  <a:pt x="4984322" y="2323874"/>
                </a:lnTo>
                <a:lnTo>
                  <a:pt x="4989599" y="2339045"/>
                </a:lnTo>
                <a:lnTo>
                  <a:pt x="4996603" y="2357673"/>
                </a:lnTo>
                <a:lnTo>
                  <a:pt x="4973793" y="2368643"/>
                </a:lnTo>
                <a:lnTo>
                  <a:pt x="4919536" y="2394616"/>
                </a:lnTo>
                <a:lnTo>
                  <a:pt x="4860027" y="2428510"/>
                </a:lnTo>
                <a:lnTo>
                  <a:pt x="4829660" y="2448122"/>
                </a:lnTo>
                <a:lnTo>
                  <a:pt x="4798719" y="2466293"/>
                </a:lnTo>
                <a:lnTo>
                  <a:pt x="4766338" y="2480576"/>
                </a:lnTo>
                <a:lnTo>
                  <a:pt x="4719302" y="2496621"/>
                </a:lnTo>
                <a:lnTo>
                  <a:pt x="4672564" y="2513516"/>
                </a:lnTo>
                <a:lnTo>
                  <a:pt x="4626060" y="2531069"/>
                </a:lnTo>
                <a:lnTo>
                  <a:pt x="4394842" y="2621915"/>
                </a:lnTo>
                <a:lnTo>
                  <a:pt x="4348419" y="2639346"/>
                </a:lnTo>
                <a:lnTo>
                  <a:pt x="4301788" y="2656079"/>
                </a:lnTo>
                <a:lnTo>
                  <a:pt x="4254888" y="2671922"/>
                </a:lnTo>
                <a:lnTo>
                  <a:pt x="4207655" y="2686679"/>
                </a:lnTo>
                <a:lnTo>
                  <a:pt x="4160027" y="2700158"/>
                </a:lnTo>
                <a:lnTo>
                  <a:pt x="4111939" y="2712166"/>
                </a:lnTo>
                <a:lnTo>
                  <a:pt x="4063330" y="2722508"/>
                </a:lnTo>
                <a:lnTo>
                  <a:pt x="4014136" y="2730992"/>
                </a:lnTo>
                <a:lnTo>
                  <a:pt x="3962911" y="2738235"/>
                </a:lnTo>
                <a:lnTo>
                  <a:pt x="3911585" y="2744669"/>
                </a:lnTo>
                <a:lnTo>
                  <a:pt x="3860171" y="2750394"/>
                </a:lnTo>
                <a:lnTo>
                  <a:pt x="3757127" y="2760126"/>
                </a:lnTo>
                <a:lnTo>
                  <a:pt x="3550535" y="2775544"/>
                </a:lnTo>
                <a:lnTo>
                  <a:pt x="3499548" y="2778588"/>
                </a:lnTo>
                <a:lnTo>
                  <a:pt x="3448569" y="2780524"/>
                </a:lnTo>
                <a:lnTo>
                  <a:pt x="3397603" y="2781419"/>
                </a:lnTo>
                <a:close/>
              </a:path>
              <a:path w="5118100" h="2781935">
                <a:moveTo>
                  <a:pt x="5041601" y="2299846"/>
                </a:moveTo>
                <a:lnTo>
                  <a:pt x="5022700" y="2291612"/>
                </a:lnTo>
                <a:lnTo>
                  <a:pt x="5013777" y="2289788"/>
                </a:lnTo>
                <a:lnTo>
                  <a:pt x="5073304" y="2289788"/>
                </a:lnTo>
                <a:lnTo>
                  <a:pt x="5071919" y="2290964"/>
                </a:lnTo>
                <a:lnTo>
                  <a:pt x="5057624" y="2298718"/>
                </a:lnTo>
                <a:lnTo>
                  <a:pt x="5041601" y="2299846"/>
                </a:lnTo>
                <a:close/>
              </a:path>
            </a:pathLst>
          </a:custGeom>
          <a:solidFill>
            <a:srgbClr val="FFD57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6804126"/>
            <a:ext cx="4077335" cy="3476625"/>
            <a:chOff x="0" y="6804126"/>
            <a:chExt cx="4077335" cy="3476625"/>
          </a:xfrm>
        </p:grpSpPr>
        <p:sp>
          <p:nvSpPr>
            <p:cNvPr id="9" name="object 9"/>
            <p:cNvSpPr/>
            <p:nvPr/>
          </p:nvSpPr>
          <p:spPr>
            <a:xfrm>
              <a:off x="811654" y="7562721"/>
              <a:ext cx="3265804" cy="2717800"/>
            </a:xfrm>
            <a:custGeom>
              <a:avLst/>
              <a:gdLst/>
              <a:ahLst/>
              <a:cxnLst/>
              <a:rect l="l" t="t" r="r" b="b"/>
              <a:pathLst>
                <a:path w="3265804" h="2717800">
                  <a:moveTo>
                    <a:pt x="2284264" y="266700"/>
                  </a:moveTo>
                  <a:lnTo>
                    <a:pt x="683610" y="266700"/>
                  </a:lnTo>
                  <a:lnTo>
                    <a:pt x="694015" y="254000"/>
                  </a:lnTo>
                  <a:lnTo>
                    <a:pt x="703895" y="241300"/>
                  </a:lnTo>
                  <a:lnTo>
                    <a:pt x="713626" y="228600"/>
                  </a:lnTo>
                  <a:lnTo>
                    <a:pt x="723581" y="215900"/>
                  </a:lnTo>
                  <a:lnTo>
                    <a:pt x="728378" y="203200"/>
                  </a:lnTo>
                  <a:lnTo>
                    <a:pt x="739570" y="203200"/>
                  </a:lnTo>
                  <a:lnTo>
                    <a:pt x="827307" y="152400"/>
                  </a:lnTo>
                  <a:lnTo>
                    <a:pt x="871550" y="139700"/>
                  </a:lnTo>
                  <a:lnTo>
                    <a:pt x="916243" y="114300"/>
                  </a:lnTo>
                  <a:lnTo>
                    <a:pt x="964707" y="101600"/>
                  </a:lnTo>
                  <a:lnTo>
                    <a:pt x="1013518" y="76200"/>
                  </a:lnTo>
                  <a:lnTo>
                    <a:pt x="1262227" y="12700"/>
                  </a:lnTo>
                  <a:lnTo>
                    <a:pt x="1312790" y="12700"/>
                  </a:lnTo>
                  <a:lnTo>
                    <a:pt x="1363590" y="0"/>
                  </a:lnTo>
                  <a:lnTo>
                    <a:pt x="1713173" y="0"/>
                  </a:lnTo>
                  <a:lnTo>
                    <a:pt x="1732421" y="12700"/>
                  </a:lnTo>
                  <a:lnTo>
                    <a:pt x="1750846" y="25400"/>
                  </a:lnTo>
                  <a:lnTo>
                    <a:pt x="1841015" y="76200"/>
                  </a:lnTo>
                  <a:lnTo>
                    <a:pt x="1887059" y="101600"/>
                  </a:lnTo>
                  <a:lnTo>
                    <a:pt x="1933640" y="114300"/>
                  </a:lnTo>
                  <a:lnTo>
                    <a:pt x="2028106" y="165100"/>
                  </a:lnTo>
                  <a:lnTo>
                    <a:pt x="2075838" y="177800"/>
                  </a:lnTo>
                  <a:lnTo>
                    <a:pt x="2123801" y="203200"/>
                  </a:lnTo>
                  <a:lnTo>
                    <a:pt x="2171917" y="215900"/>
                  </a:lnTo>
                  <a:lnTo>
                    <a:pt x="2220110" y="241300"/>
                  </a:lnTo>
                  <a:lnTo>
                    <a:pt x="2284264" y="266700"/>
                  </a:lnTo>
                  <a:close/>
                </a:path>
                <a:path w="3265804" h="2717800">
                  <a:moveTo>
                    <a:pt x="2894826" y="1028700"/>
                  </a:moveTo>
                  <a:lnTo>
                    <a:pt x="161584" y="1028700"/>
                  </a:lnTo>
                  <a:lnTo>
                    <a:pt x="163982" y="977900"/>
                  </a:lnTo>
                  <a:lnTo>
                    <a:pt x="163183" y="965200"/>
                  </a:lnTo>
                  <a:lnTo>
                    <a:pt x="165581" y="965200"/>
                  </a:lnTo>
                  <a:lnTo>
                    <a:pt x="173750" y="952500"/>
                  </a:lnTo>
                  <a:lnTo>
                    <a:pt x="174575" y="939800"/>
                  </a:lnTo>
                  <a:lnTo>
                    <a:pt x="168504" y="939800"/>
                  </a:lnTo>
                  <a:lnTo>
                    <a:pt x="155988" y="927100"/>
                  </a:lnTo>
                  <a:lnTo>
                    <a:pt x="170028" y="889000"/>
                  </a:lnTo>
                  <a:lnTo>
                    <a:pt x="185567" y="863600"/>
                  </a:lnTo>
                  <a:lnTo>
                    <a:pt x="209499" y="825500"/>
                  </a:lnTo>
                  <a:lnTo>
                    <a:pt x="248721" y="812800"/>
                  </a:lnTo>
                  <a:lnTo>
                    <a:pt x="227199" y="800100"/>
                  </a:lnTo>
                  <a:lnTo>
                    <a:pt x="217444" y="800100"/>
                  </a:lnTo>
                  <a:lnTo>
                    <a:pt x="217132" y="787400"/>
                  </a:lnTo>
                  <a:lnTo>
                    <a:pt x="223939" y="774700"/>
                  </a:lnTo>
                  <a:lnTo>
                    <a:pt x="232695" y="749300"/>
                  </a:lnTo>
                  <a:lnTo>
                    <a:pt x="241826" y="736600"/>
                  </a:lnTo>
                  <a:lnTo>
                    <a:pt x="250807" y="723900"/>
                  </a:lnTo>
                  <a:lnTo>
                    <a:pt x="259114" y="711200"/>
                  </a:lnTo>
                  <a:lnTo>
                    <a:pt x="261949" y="698500"/>
                  </a:lnTo>
                  <a:lnTo>
                    <a:pt x="263211" y="698500"/>
                  </a:lnTo>
                  <a:lnTo>
                    <a:pt x="264623" y="685800"/>
                  </a:lnTo>
                  <a:lnTo>
                    <a:pt x="267908" y="673100"/>
                  </a:lnTo>
                  <a:lnTo>
                    <a:pt x="295913" y="622300"/>
                  </a:lnTo>
                  <a:lnTo>
                    <a:pt x="324264" y="584200"/>
                  </a:lnTo>
                  <a:lnTo>
                    <a:pt x="352922" y="533400"/>
                  </a:lnTo>
                  <a:lnTo>
                    <a:pt x="381848" y="495300"/>
                  </a:lnTo>
                  <a:lnTo>
                    <a:pt x="411005" y="444500"/>
                  </a:lnTo>
                  <a:lnTo>
                    <a:pt x="425158" y="419100"/>
                  </a:lnTo>
                  <a:lnTo>
                    <a:pt x="440284" y="406400"/>
                  </a:lnTo>
                  <a:lnTo>
                    <a:pt x="456760" y="381000"/>
                  </a:lnTo>
                  <a:lnTo>
                    <a:pt x="474959" y="368300"/>
                  </a:lnTo>
                  <a:lnTo>
                    <a:pt x="507524" y="330200"/>
                  </a:lnTo>
                  <a:lnTo>
                    <a:pt x="541212" y="317500"/>
                  </a:lnTo>
                  <a:lnTo>
                    <a:pt x="609263" y="266700"/>
                  </a:lnTo>
                  <a:lnTo>
                    <a:pt x="614859" y="254000"/>
                  </a:lnTo>
                  <a:lnTo>
                    <a:pt x="662825" y="254000"/>
                  </a:lnTo>
                  <a:lnTo>
                    <a:pt x="663624" y="241300"/>
                  </a:lnTo>
                  <a:lnTo>
                    <a:pt x="683610" y="266700"/>
                  </a:lnTo>
                  <a:lnTo>
                    <a:pt x="2284264" y="266700"/>
                  </a:lnTo>
                  <a:lnTo>
                    <a:pt x="2315666" y="292100"/>
                  </a:lnTo>
                  <a:lnTo>
                    <a:pt x="2347219" y="304800"/>
                  </a:lnTo>
                  <a:lnTo>
                    <a:pt x="2354413" y="304800"/>
                  </a:lnTo>
                  <a:lnTo>
                    <a:pt x="2355213" y="317500"/>
                  </a:lnTo>
                  <a:lnTo>
                    <a:pt x="2412772" y="368300"/>
                  </a:lnTo>
                  <a:lnTo>
                    <a:pt x="2449870" y="393700"/>
                  </a:lnTo>
                  <a:lnTo>
                    <a:pt x="2487118" y="406400"/>
                  </a:lnTo>
                  <a:lnTo>
                    <a:pt x="2527739" y="419100"/>
                  </a:lnTo>
                  <a:lnTo>
                    <a:pt x="2556069" y="444500"/>
                  </a:lnTo>
                  <a:lnTo>
                    <a:pt x="2577504" y="482600"/>
                  </a:lnTo>
                  <a:lnTo>
                    <a:pt x="2597439" y="508000"/>
                  </a:lnTo>
                  <a:lnTo>
                    <a:pt x="2617175" y="546100"/>
                  </a:lnTo>
                  <a:lnTo>
                    <a:pt x="2638410" y="571500"/>
                  </a:lnTo>
                  <a:lnTo>
                    <a:pt x="2659944" y="596900"/>
                  </a:lnTo>
                  <a:lnTo>
                    <a:pt x="2680580" y="635000"/>
                  </a:lnTo>
                  <a:lnTo>
                    <a:pt x="2705524" y="673100"/>
                  </a:lnTo>
                  <a:lnTo>
                    <a:pt x="2730244" y="711200"/>
                  </a:lnTo>
                  <a:lnTo>
                    <a:pt x="2753315" y="749300"/>
                  </a:lnTo>
                  <a:lnTo>
                    <a:pt x="2773313" y="787400"/>
                  </a:lnTo>
                  <a:lnTo>
                    <a:pt x="2791125" y="825500"/>
                  </a:lnTo>
                  <a:lnTo>
                    <a:pt x="2809687" y="863600"/>
                  </a:lnTo>
                  <a:lnTo>
                    <a:pt x="2827050" y="901700"/>
                  </a:lnTo>
                  <a:lnTo>
                    <a:pt x="2850758" y="965200"/>
                  </a:lnTo>
                  <a:lnTo>
                    <a:pt x="2863849" y="990600"/>
                  </a:lnTo>
                  <a:lnTo>
                    <a:pt x="2879038" y="1016000"/>
                  </a:lnTo>
                  <a:lnTo>
                    <a:pt x="2894826" y="1028700"/>
                  </a:lnTo>
                  <a:close/>
                </a:path>
                <a:path w="3265804" h="2717800">
                  <a:moveTo>
                    <a:pt x="3138391" y="1803400"/>
                  </a:moveTo>
                  <a:lnTo>
                    <a:pt x="59644" y="1803400"/>
                  </a:lnTo>
                  <a:lnTo>
                    <a:pt x="66952" y="1790700"/>
                  </a:lnTo>
                  <a:lnTo>
                    <a:pt x="73210" y="1790700"/>
                  </a:lnTo>
                  <a:lnTo>
                    <a:pt x="76844" y="1778000"/>
                  </a:lnTo>
                  <a:lnTo>
                    <a:pt x="76282" y="1778000"/>
                  </a:lnTo>
                  <a:lnTo>
                    <a:pt x="72348" y="1765300"/>
                  </a:lnTo>
                  <a:lnTo>
                    <a:pt x="67064" y="1765300"/>
                  </a:lnTo>
                  <a:lnTo>
                    <a:pt x="62455" y="1752600"/>
                  </a:lnTo>
                  <a:lnTo>
                    <a:pt x="45992" y="1727200"/>
                  </a:lnTo>
                  <a:lnTo>
                    <a:pt x="29079" y="1701800"/>
                  </a:lnTo>
                  <a:lnTo>
                    <a:pt x="19061" y="1663700"/>
                  </a:lnTo>
                  <a:lnTo>
                    <a:pt x="23283" y="1625600"/>
                  </a:lnTo>
                  <a:lnTo>
                    <a:pt x="29054" y="1600200"/>
                  </a:lnTo>
                  <a:lnTo>
                    <a:pt x="31077" y="1574800"/>
                  </a:lnTo>
                  <a:lnTo>
                    <a:pt x="31602" y="1549400"/>
                  </a:lnTo>
                  <a:lnTo>
                    <a:pt x="32876" y="1511300"/>
                  </a:lnTo>
                  <a:lnTo>
                    <a:pt x="35724" y="1485900"/>
                  </a:lnTo>
                  <a:lnTo>
                    <a:pt x="39471" y="1447800"/>
                  </a:lnTo>
                  <a:lnTo>
                    <a:pt x="44118" y="1422400"/>
                  </a:lnTo>
                  <a:lnTo>
                    <a:pt x="49664" y="1384300"/>
                  </a:lnTo>
                  <a:lnTo>
                    <a:pt x="55810" y="1358900"/>
                  </a:lnTo>
                  <a:lnTo>
                    <a:pt x="64054" y="1346200"/>
                  </a:lnTo>
                  <a:lnTo>
                    <a:pt x="73497" y="1320800"/>
                  </a:lnTo>
                  <a:lnTo>
                    <a:pt x="83240" y="1295400"/>
                  </a:lnTo>
                  <a:lnTo>
                    <a:pt x="72622" y="1282700"/>
                  </a:lnTo>
                  <a:lnTo>
                    <a:pt x="71448" y="1257300"/>
                  </a:lnTo>
                  <a:lnTo>
                    <a:pt x="75371" y="1231900"/>
                  </a:lnTo>
                  <a:lnTo>
                    <a:pt x="80042" y="1219200"/>
                  </a:lnTo>
                  <a:lnTo>
                    <a:pt x="80842" y="1206500"/>
                  </a:lnTo>
                  <a:lnTo>
                    <a:pt x="116016" y="1206500"/>
                  </a:lnTo>
                  <a:lnTo>
                    <a:pt x="116816" y="1193800"/>
                  </a:lnTo>
                  <a:lnTo>
                    <a:pt x="120101" y="1181100"/>
                  </a:lnTo>
                  <a:lnTo>
                    <a:pt x="122712" y="1168400"/>
                  </a:lnTo>
                  <a:lnTo>
                    <a:pt x="124573" y="1155700"/>
                  </a:lnTo>
                  <a:lnTo>
                    <a:pt x="125610" y="1143000"/>
                  </a:lnTo>
                  <a:lnTo>
                    <a:pt x="124848" y="1130300"/>
                  </a:lnTo>
                  <a:lnTo>
                    <a:pt x="123711" y="1117600"/>
                  </a:lnTo>
                  <a:lnTo>
                    <a:pt x="122125" y="1104900"/>
                  </a:lnTo>
                  <a:lnTo>
                    <a:pt x="120014" y="1092200"/>
                  </a:lnTo>
                  <a:lnTo>
                    <a:pt x="129607" y="1003300"/>
                  </a:lnTo>
                  <a:lnTo>
                    <a:pt x="161584" y="1028700"/>
                  </a:lnTo>
                  <a:lnTo>
                    <a:pt x="2894826" y="1028700"/>
                  </a:lnTo>
                  <a:lnTo>
                    <a:pt x="2907317" y="1054100"/>
                  </a:lnTo>
                  <a:lnTo>
                    <a:pt x="2916211" y="1079500"/>
                  </a:lnTo>
                  <a:lnTo>
                    <a:pt x="2923606" y="1104900"/>
                  </a:lnTo>
                  <a:lnTo>
                    <a:pt x="2931600" y="1130300"/>
                  </a:lnTo>
                  <a:lnTo>
                    <a:pt x="2948068" y="1181100"/>
                  </a:lnTo>
                  <a:lnTo>
                    <a:pt x="2981388" y="1282700"/>
                  </a:lnTo>
                  <a:lnTo>
                    <a:pt x="2997857" y="1333500"/>
                  </a:lnTo>
                  <a:lnTo>
                    <a:pt x="3013941" y="1384300"/>
                  </a:lnTo>
                  <a:lnTo>
                    <a:pt x="3022547" y="1409700"/>
                  </a:lnTo>
                  <a:lnTo>
                    <a:pt x="3030029" y="1447800"/>
                  </a:lnTo>
                  <a:lnTo>
                    <a:pt x="3037662" y="1473200"/>
                  </a:lnTo>
                  <a:lnTo>
                    <a:pt x="3046718" y="1498600"/>
                  </a:lnTo>
                  <a:lnTo>
                    <a:pt x="3054412" y="1524000"/>
                  </a:lnTo>
                  <a:lnTo>
                    <a:pt x="3064505" y="1536700"/>
                  </a:lnTo>
                  <a:lnTo>
                    <a:pt x="3075497" y="1549400"/>
                  </a:lnTo>
                  <a:lnTo>
                    <a:pt x="3085889" y="1562100"/>
                  </a:lnTo>
                  <a:lnTo>
                    <a:pt x="3089312" y="1574800"/>
                  </a:lnTo>
                  <a:lnTo>
                    <a:pt x="3092285" y="1574800"/>
                  </a:lnTo>
                  <a:lnTo>
                    <a:pt x="3094658" y="1587500"/>
                  </a:lnTo>
                  <a:lnTo>
                    <a:pt x="3096282" y="1587500"/>
                  </a:lnTo>
                  <a:lnTo>
                    <a:pt x="3105501" y="1638300"/>
                  </a:lnTo>
                  <a:lnTo>
                    <a:pt x="3114873" y="1689100"/>
                  </a:lnTo>
                  <a:lnTo>
                    <a:pt x="3133734" y="1778000"/>
                  </a:lnTo>
                  <a:lnTo>
                    <a:pt x="3138391" y="1803400"/>
                  </a:lnTo>
                  <a:close/>
                </a:path>
                <a:path w="3265804" h="2717800">
                  <a:moveTo>
                    <a:pt x="116016" y="1206500"/>
                  </a:moveTo>
                  <a:lnTo>
                    <a:pt x="99228" y="1206500"/>
                  </a:lnTo>
                  <a:lnTo>
                    <a:pt x="104824" y="1193800"/>
                  </a:lnTo>
                  <a:lnTo>
                    <a:pt x="116016" y="1206500"/>
                  </a:lnTo>
                  <a:close/>
                </a:path>
                <a:path w="3265804" h="2717800">
                  <a:moveTo>
                    <a:pt x="3265393" y="2717800"/>
                  </a:moveTo>
                  <a:lnTo>
                    <a:pt x="29099" y="2717800"/>
                  </a:lnTo>
                  <a:lnTo>
                    <a:pt x="28079" y="2705100"/>
                  </a:lnTo>
                  <a:lnTo>
                    <a:pt x="25581" y="2667000"/>
                  </a:lnTo>
                  <a:lnTo>
                    <a:pt x="21784" y="2578100"/>
                  </a:lnTo>
                  <a:lnTo>
                    <a:pt x="19286" y="2540000"/>
                  </a:lnTo>
                  <a:lnTo>
                    <a:pt x="15214" y="2489200"/>
                  </a:lnTo>
                  <a:lnTo>
                    <a:pt x="10692" y="2451100"/>
                  </a:lnTo>
                  <a:lnTo>
                    <a:pt x="6470" y="2400300"/>
                  </a:lnTo>
                  <a:lnTo>
                    <a:pt x="3297" y="2349500"/>
                  </a:lnTo>
                  <a:lnTo>
                    <a:pt x="1686" y="2298700"/>
                  </a:lnTo>
                  <a:lnTo>
                    <a:pt x="1199" y="2260600"/>
                  </a:lnTo>
                  <a:lnTo>
                    <a:pt x="1161" y="2209800"/>
                  </a:lnTo>
                  <a:lnTo>
                    <a:pt x="899" y="2159000"/>
                  </a:lnTo>
                  <a:lnTo>
                    <a:pt x="99" y="2146300"/>
                  </a:lnTo>
                  <a:lnTo>
                    <a:pt x="1698" y="2146300"/>
                  </a:lnTo>
                  <a:lnTo>
                    <a:pt x="18586" y="2120900"/>
                  </a:lnTo>
                  <a:lnTo>
                    <a:pt x="19286" y="2095500"/>
                  </a:lnTo>
                  <a:lnTo>
                    <a:pt x="11591" y="2070100"/>
                  </a:lnTo>
                  <a:lnTo>
                    <a:pt x="3297" y="2057400"/>
                  </a:lnTo>
                  <a:lnTo>
                    <a:pt x="861" y="2032000"/>
                  </a:lnTo>
                  <a:lnTo>
                    <a:pt x="1199" y="2019300"/>
                  </a:lnTo>
                  <a:lnTo>
                    <a:pt x="3185" y="1993900"/>
                  </a:lnTo>
                  <a:lnTo>
                    <a:pt x="5695" y="1981200"/>
                  </a:lnTo>
                  <a:lnTo>
                    <a:pt x="7956" y="1968500"/>
                  </a:lnTo>
                  <a:lnTo>
                    <a:pt x="11791" y="1968500"/>
                  </a:lnTo>
                  <a:lnTo>
                    <a:pt x="16375" y="1955800"/>
                  </a:lnTo>
                  <a:lnTo>
                    <a:pt x="28079" y="1955800"/>
                  </a:lnTo>
                  <a:lnTo>
                    <a:pt x="20885" y="1930400"/>
                  </a:lnTo>
                  <a:lnTo>
                    <a:pt x="5533" y="1917700"/>
                  </a:lnTo>
                  <a:lnTo>
                    <a:pt x="0" y="1892300"/>
                  </a:lnTo>
                  <a:lnTo>
                    <a:pt x="312" y="1879600"/>
                  </a:lnTo>
                  <a:lnTo>
                    <a:pt x="2498" y="1854200"/>
                  </a:lnTo>
                  <a:lnTo>
                    <a:pt x="2860" y="1841500"/>
                  </a:lnTo>
                  <a:lnTo>
                    <a:pt x="5396" y="1828800"/>
                  </a:lnTo>
                  <a:lnTo>
                    <a:pt x="15876" y="1816100"/>
                  </a:lnTo>
                  <a:lnTo>
                    <a:pt x="40071" y="1803400"/>
                  </a:lnTo>
                  <a:lnTo>
                    <a:pt x="25244" y="1790700"/>
                  </a:lnTo>
                  <a:lnTo>
                    <a:pt x="16188" y="1778000"/>
                  </a:lnTo>
                  <a:lnTo>
                    <a:pt x="15676" y="1765300"/>
                  </a:lnTo>
                  <a:lnTo>
                    <a:pt x="26481" y="1739900"/>
                  </a:lnTo>
                  <a:lnTo>
                    <a:pt x="33301" y="1765300"/>
                  </a:lnTo>
                  <a:lnTo>
                    <a:pt x="46042" y="1790700"/>
                  </a:lnTo>
                  <a:lnTo>
                    <a:pt x="52862" y="1803400"/>
                  </a:lnTo>
                  <a:lnTo>
                    <a:pt x="3138391" y="1803400"/>
                  </a:lnTo>
                  <a:lnTo>
                    <a:pt x="3143048" y="1828800"/>
                  </a:lnTo>
                  <a:lnTo>
                    <a:pt x="3152172" y="1879600"/>
                  </a:lnTo>
                  <a:lnTo>
                    <a:pt x="3161016" y="1930400"/>
                  </a:lnTo>
                  <a:lnTo>
                    <a:pt x="3169497" y="1968500"/>
                  </a:lnTo>
                  <a:lnTo>
                    <a:pt x="3177526" y="2019300"/>
                  </a:lnTo>
                  <a:lnTo>
                    <a:pt x="3185018" y="2070100"/>
                  </a:lnTo>
                  <a:lnTo>
                    <a:pt x="3192595" y="2120900"/>
                  </a:lnTo>
                  <a:lnTo>
                    <a:pt x="3200023" y="2171700"/>
                  </a:lnTo>
                  <a:lnTo>
                    <a:pt x="3207288" y="2222500"/>
                  </a:lnTo>
                  <a:lnTo>
                    <a:pt x="3214372" y="2273300"/>
                  </a:lnTo>
                  <a:lnTo>
                    <a:pt x="3221260" y="2324100"/>
                  </a:lnTo>
                  <a:lnTo>
                    <a:pt x="3227935" y="2374900"/>
                  </a:lnTo>
                  <a:lnTo>
                    <a:pt x="3234380" y="2425700"/>
                  </a:lnTo>
                  <a:lnTo>
                    <a:pt x="3240579" y="2476500"/>
                  </a:lnTo>
                  <a:lnTo>
                    <a:pt x="3246515" y="2527300"/>
                  </a:lnTo>
                  <a:lnTo>
                    <a:pt x="3252173" y="2578100"/>
                  </a:lnTo>
                  <a:lnTo>
                    <a:pt x="3257536" y="2641600"/>
                  </a:lnTo>
                  <a:lnTo>
                    <a:pt x="3262588" y="2692400"/>
                  </a:lnTo>
                  <a:lnTo>
                    <a:pt x="3265393" y="2717800"/>
                  </a:lnTo>
                  <a:close/>
                </a:path>
              </a:pathLst>
            </a:custGeom>
            <a:solidFill>
              <a:srgbClr val="FBC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6804126"/>
              <a:ext cx="1779905" cy="2959100"/>
            </a:xfrm>
            <a:custGeom>
              <a:avLst/>
              <a:gdLst/>
              <a:ahLst/>
              <a:cxnLst/>
              <a:rect l="l" t="t" r="r" b="b"/>
              <a:pathLst>
                <a:path w="1779905" h="2959100">
                  <a:moveTo>
                    <a:pt x="0" y="221143"/>
                  </a:moveTo>
                  <a:lnTo>
                    <a:pt x="0" y="34941"/>
                  </a:lnTo>
                  <a:lnTo>
                    <a:pt x="17766" y="29599"/>
                  </a:lnTo>
                  <a:lnTo>
                    <a:pt x="67878" y="17282"/>
                  </a:lnTo>
                  <a:lnTo>
                    <a:pt x="118508" y="8236"/>
                  </a:lnTo>
                  <a:lnTo>
                    <a:pt x="169522" y="2472"/>
                  </a:lnTo>
                  <a:lnTo>
                    <a:pt x="220785" y="0"/>
                  </a:lnTo>
                  <a:lnTo>
                    <a:pt x="272162" y="829"/>
                  </a:lnTo>
                  <a:lnTo>
                    <a:pt x="323518" y="4972"/>
                  </a:lnTo>
                  <a:lnTo>
                    <a:pt x="374718" y="12437"/>
                  </a:lnTo>
                  <a:lnTo>
                    <a:pt x="440713" y="24511"/>
                  </a:lnTo>
                  <a:lnTo>
                    <a:pt x="513726" y="39620"/>
                  </a:lnTo>
                  <a:lnTo>
                    <a:pt x="552508" y="48403"/>
                  </a:lnTo>
                  <a:lnTo>
                    <a:pt x="592619" y="58052"/>
                  </a:lnTo>
                  <a:lnTo>
                    <a:pt x="633916" y="68604"/>
                  </a:lnTo>
                  <a:lnTo>
                    <a:pt x="676256" y="80095"/>
                  </a:lnTo>
                  <a:lnTo>
                    <a:pt x="719498" y="92560"/>
                  </a:lnTo>
                  <a:lnTo>
                    <a:pt x="763500" y="106035"/>
                  </a:lnTo>
                  <a:lnTo>
                    <a:pt x="808118" y="120557"/>
                  </a:lnTo>
                  <a:lnTo>
                    <a:pt x="853213" y="136161"/>
                  </a:lnTo>
                  <a:lnTo>
                    <a:pt x="898640" y="152883"/>
                  </a:lnTo>
                  <a:lnTo>
                    <a:pt x="944258" y="170760"/>
                  </a:lnTo>
                  <a:lnTo>
                    <a:pt x="969912" y="181470"/>
                  </a:lnTo>
                  <a:lnTo>
                    <a:pt x="227641" y="181470"/>
                  </a:lnTo>
                  <a:lnTo>
                    <a:pt x="180890" y="183689"/>
                  </a:lnTo>
                  <a:lnTo>
                    <a:pt x="134367" y="188910"/>
                  </a:lnTo>
                  <a:lnTo>
                    <a:pt x="88238" y="197122"/>
                  </a:lnTo>
                  <a:lnTo>
                    <a:pt x="42670" y="208316"/>
                  </a:lnTo>
                  <a:lnTo>
                    <a:pt x="0" y="221143"/>
                  </a:lnTo>
                  <a:close/>
                </a:path>
                <a:path w="1779905" h="2959100">
                  <a:moveTo>
                    <a:pt x="974965" y="2863609"/>
                  </a:moveTo>
                  <a:lnTo>
                    <a:pt x="489061" y="2863609"/>
                  </a:lnTo>
                  <a:lnTo>
                    <a:pt x="531598" y="2862573"/>
                  </a:lnTo>
                  <a:lnTo>
                    <a:pt x="573600" y="2860194"/>
                  </a:lnTo>
                  <a:lnTo>
                    <a:pt x="615009" y="2856454"/>
                  </a:lnTo>
                  <a:lnTo>
                    <a:pt x="655768" y="2851338"/>
                  </a:lnTo>
                  <a:lnTo>
                    <a:pt x="695820" y="2844829"/>
                  </a:lnTo>
                  <a:lnTo>
                    <a:pt x="735107" y="2836913"/>
                  </a:lnTo>
                  <a:lnTo>
                    <a:pt x="773573" y="2827571"/>
                  </a:lnTo>
                  <a:lnTo>
                    <a:pt x="811159" y="2816790"/>
                  </a:lnTo>
                  <a:lnTo>
                    <a:pt x="847809" y="2804552"/>
                  </a:lnTo>
                  <a:lnTo>
                    <a:pt x="883464" y="2790842"/>
                  </a:lnTo>
                  <a:lnTo>
                    <a:pt x="926392" y="2772161"/>
                  </a:lnTo>
                  <a:lnTo>
                    <a:pt x="968087" y="2751959"/>
                  </a:lnTo>
                  <a:lnTo>
                    <a:pt x="1008550" y="2730279"/>
                  </a:lnTo>
                  <a:lnTo>
                    <a:pt x="1047780" y="2707161"/>
                  </a:lnTo>
                  <a:lnTo>
                    <a:pt x="1085776" y="2682644"/>
                  </a:lnTo>
                  <a:lnTo>
                    <a:pt x="1122536" y="2656771"/>
                  </a:lnTo>
                  <a:lnTo>
                    <a:pt x="1158061" y="2629581"/>
                  </a:lnTo>
                  <a:lnTo>
                    <a:pt x="1192348" y="2601116"/>
                  </a:lnTo>
                  <a:lnTo>
                    <a:pt x="1225398" y="2571416"/>
                  </a:lnTo>
                  <a:lnTo>
                    <a:pt x="1257209" y="2540522"/>
                  </a:lnTo>
                  <a:lnTo>
                    <a:pt x="1287781" y="2508474"/>
                  </a:lnTo>
                  <a:lnTo>
                    <a:pt x="1317112" y="2475313"/>
                  </a:lnTo>
                  <a:lnTo>
                    <a:pt x="1345202" y="2441081"/>
                  </a:lnTo>
                  <a:lnTo>
                    <a:pt x="1372050" y="2405817"/>
                  </a:lnTo>
                  <a:lnTo>
                    <a:pt x="1397655" y="2369563"/>
                  </a:lnTo>
                  <a:lnTo>
                    <a:pt x="1422017" y="2332358"/>
                  </a:lnTo>
                  <a:lnTo>
                    <a:pt x="1445133" y="2294245"/>
                  </a:lnTo>
                  <a:lnTo>
                    <a:pt x="1467004" y="2255263"/>
                  </a:lnTo>
                  <a:lnTo>
                    <a:pt x="1487628" y="2215453"/>
                  </a:lnTo>
                  <a:lnTo>
                    <a:pt x="1507005" y="2174856"/>
                  </a:lnTo>
                  <a:lnTo>
                    <a:pt x="1525133" y="2133513"/>
                  </a:lnTo>
                  <a:lnTo>
                    <a:pt x="1542012" y="2091464"/>
                  </a:lnTo>
                  <a:lnTo>
                    <a:pt x="1557642" y="2048750"/>
                  </a:lnTo>
                  <a:lnTo>
                    <a:pt x="1572020" y="2005412"/>
                  </a:lnTo>
                  <a:lnTo>
                    <a:pt x="1585147" y="1961491"/>
                  </a:lnTo>
                  <a:lnTo>
                    <a:pt x="1597021" y="1917027"/>
                  </a:lnTo>
                  <a:lnTo>
                    <a:pt x="1607642" y="1872060"/>
                  </a:lnTo>
                  <a:lnTo>
                    <a:pt x="1617008" y="1826632"/>
                  </a:lnTo>
                  <a:lnTo>
                    <a:pt x="1625118" y="1780784"/>
                  </a:lnTo>
                  <a:lnTo>
                    <a:pt x="1631973" y="1734556"/>
                  </a:lnTo>
                  <a:lnTo>
                    <a:pt x="1637571" y="1687988"/>
                  </a:lnTo>
                  <a:lnTo>
                    <a:pt x="1641910" y="1641122"/>
                  </a:lnTo>
                  <a:lnTo>
                    <a:pt x="1644991" y="1593998"/>
                  </a:lnTo>
                  <a:lnTo>
                    <a:pt x="1646813" y="1546657"/>
                  </a:lnTo>
                  <a:lnTo>
                    <a:pt x="1647373" y="1499139"/>
                  </a:lnTo>
                  <a:lnTo>
                    <a:pt x="1646672" y="1451486"/>
                  </a:lnTo>
                  <a:lnTo>
                    <a:pt x="1644709" y="1403738"/>
                  </a:lnTo>
                  <a:lnTo>
                    <a:pt x="1641483" y="1355935"/>
                  </a:lnTo>
                  <a:lnTo>
                    <a:pt x="1636993" y="1308119"/>
                  </a:lnTo>
                  <a:lnTo>
                    <a:pt x="1631238" y="1260330"/>
                  </a:lnTo>
                  <a:lnTo>
                    <a:pt x="1624217" y="1212609"/>
                  </a:lnTo>
                  <a:lnTo>
                    <a:pt x="1615929" y="1164996"/>
                  </a:lnTo>
                  <a:lnTo>
                    <a:pt x="1606374" y="1117533"/>
                  </a:lnTo>
                  <a:lnTo>
                    <a:pt x="1595550" y="1070260"/>
                  </a:lnTo>
                  <a:lnTo>
                    <a:pt x="1583457" y="1023217"/>
                  </a:lnTo>
                  <a:lnTo>
                    <a:pt x="1570094" y="976446"/>
                  </a:lnTo>
                  <a:lnTo>
                    <a:pt x="1553233" y="926511"/>
                  </a:lnTo>
                  <a:lnTo>
                    <a:pt x="1533340" y="878648"/>
                  </a:lnTo>
                  <a:lnTo>
                    <a:pt x="1510582" y="832814"/>
                  </a:lnTo>
                  <a:lnTo>
                    <a:pt x="1485130" y="788966"/>
                  </a:lnTo>
                  <a:lnTo>
                    <a:pt x="1457154" y="747062"/>
                  </a:lnTo>
                  <a:lnTo>
                    <a:pt x="1426822" y="707057"/>
                  </a:lnTo>
                  <a:lnTo>
                    <a:pt x="1394306" y="668909"/>
                  </a:lnTo>
                  <a:lnTo>
                    <a:pt x="1359774" y="632576"/>
                  </a:lnTo>
                  <a:lnTo>
                    <a:pt x="1323397" y="598013"/>
                  </a:lnTo>
                  <a:lnTo>
                    <a:pt x="1285344" y="565179"/>
                  </a:lnTo>
                  <a:lnTo>
                    <a:pt x="1245784" y="534029"/>
                  </a:lnTo>
                  <a:lnTo>
                    <a:pt x="1204888" y="504521"/>
                  </a:lnTo>
                  <a:lnTo>
                    <a:pt x="1162824" y="476613"/>
                  </a:lnTo>
                  <a:lnTo>
                    <a:pt x="1119764" y="450260"/>
                  </a:lnTo>
                  <a:lnTo>
                    <a:pt x="1075876" y="425420"/>
                  </a:lnTo>
                  <a:lnTo>
                    <a:pt x="1031330" y="402050"/>
                  </a:lnTo>
                  <a:lnTo>
                    <a:pt x="986296" y="380107"/>
                  </a:lnTo>
                  <a:lnTo>
                    <a:pt x="940943" y="359548"/>
                  </a:lnTo>
                  <a:lnTo>
                    <a:pt x="895442" y="340329"/>
                  </a:lnTo>
                  <a:lnTo>
                    <a:pt x="849962" y="322408"/>
                  </a:lnTo>
                  <a:lnTo>
                    <a:pt x="804672" y="305742"/>
                  </a:lnTo>
                  <a:lnTo>
                    <a:pt x="759743" y="290288"/>
                  </a:lnTo>
                  <a:lnTo>
                    <a:pt x="715344" y="276003"/>
                  </a:lnTo>
                  <a:lnTo>
                    <a:pt x="671644" y="262843"/>
                  </a:lnTo>
                  <a:lnTo>
                    <a:pt x="628814" y="250766"/>
                  </a:lnTo>
                  <a:lnTo>
                    <a:pt x="587023" y="239729"/>
                  </a:lnTo>
                  <a:lnTo>
                    <a:pt x="546441" y="229688"/>
                  </a:lnTo>
                  <a:lnTo>
                    <a:pt x="507238" y="220601"/>
                  </a:lnTo>
                  <a:lnTo>
                    <a:pt x="469583" y="212425"/>
                  </a:lnTo>
                  <a:lnTo>
                    <a:pt x="399595" y="198632"/>
                  </a:lnTo>
                  <a:lnTo>
                    <a:pt x="321163" y="186080"/>
                  </a:lnTo>
                  <a:lnTo>
                    <a:pt x="274454" y="182264"/>
                  </a:lnTo>
                  <a:lnTo>
                    <a:pt x="227641" y="181470"/>
                  </a:lnTo>
                  <a:lnTo>
                    <a:pt x="969912" y="181470"/>
                  </a:lnTo>
                  <a:lnTo>
                    <a:pt x="1035498" y="210119"/>
                  </a:lnTo>
                  <a:lnTo>
                    <a:pt x="1080836" y="231673"/>
                  </a:lnTo>
                  <a:lnTo>
                    <a:pt x="1125797" y="254526"/>
                  </a:lnTo>
                  <a:lnTo>
                    <a:pt x="1170237" y="278713"/>
                  </a:lnTo>
                  <a:lnTo>
                    <a:pt x="1214016" y="304269"/>
                  </a:lnTo>
                  <a:lnTo>
                    <a:pt x="1256991" y="331231"/>
                  </a:lnTo>
                  <a:lnTo>
                    <a:pt x="1299019" y="359635"/>
                  </a:lnTo>
                  <a:lnTo>
                    <a:pt x="1339959" y="389517"/>
                  </a:lnTo>
                  <a:lnTo>
                    <a:pt x="1379669" y="420912"/>
                  </a:lnTo>
                  <a:lnTo>
                    <a:pt x="1418006" y="453856"/>
                  </a:lnTo>
                  <a:lnTo>
                    <a:pt x="1454828" y="488387"/>
                  </a:lnTo>
                  <a:lnTo>
                    <a:pt x="1489994" y="524538"/>
                  </a:lnTo>
                  <a:lnTo>
                    <a:pt x="1523360" y="562347"/>
                  </a:lnTo>
                  <a:lnTo>
                    <a:pt x="1554785" y="601849"/>
                  </a:lnTo>
                  <a:lnTo>
                    <a:pt x="1584127" y="643081"/>
                  </a:lnTo>
                  <a:lnTo>
                    <a:pt x="1611244" y="686078"/>
                  </a:lnTo>
                  <a:lnTo>
                    <a:pt x="1635993" y="730875"/>
                  </a:lnTo>
                  <a:lnTo>
                    <a:pt x="1658232" y="777510"/>
                  </a:lnTo>
                  <a:lnTo>
                    <a:pt x="1677819" y="826018"/>
                  </a:lnTo>
                  <a:lnTo>
                    <a:pt x="1694612" y="876435"/>
                  </a:lnTo>
                  <a:lnTo>
                    <a:pt x="1708147" y="923905"/>
                  </a:lnTo>
                  <a:lnTo>
                    <a:pt x="1720504" y="971629"/>
                  </a:lnTo>
                  <a:lnTo>
                    <a:pt x="1731684" y="1019574"/>
                  </a:lnTo>
                  <a:lnTo>
                    <a:pt x="1741688" y="1067703"/>
                  </a:lnTo>
                  <a:lnTo>
                    <a:pt x="1750516" y="1115983"/>
                  </a:lnTo>
                  <a:lnTo>
                    <a:pt x="1758169" y="1164378"/>
                  </a:lnTo>
                  <a:lnTo>
                    <a:pt x="1764647" y="1212853"/>
                  </a:lnTo>
                  <a:lnTo>
                    <a:pt x="1769951" y="1261374"/>
                  </a:lnTo>
                  <a:lnTo>
                    <a:pt x="1774082" y="1309906"/>
                  </a:lnTo>
                  <a:lnTo>
                    <a:pt x="1777041" y="1358414"/>
                  </a:lnTo>
                  <a:lnTo>
                    <a:pt x="1778827" y="1406862"/>
                  </a:lnTo>
                  <a:lnTo>
                    <a:pt x="1779442" y="1455216"/>
                  </a:lnTo>
                  <a:lnTo>
                    <a:pt x="1778886" y="1503442"/>
                  </a:lnTo>
                  <a:lnTo>
                    <a:pt x="1777160" y="1551504"/>
                  </a:lnTo>
                  <a:lnTo>
                    <a:pt x="1774265" y="1599367"/>
                  </a:lnTo>
                  <a:lnTo>
                    <a:pt x="1770200" y="1646997"/>
                  </a:lnTo>
                  <a:lnTo>
                    <a:pt x="1764967" y="1694358"/>
                  </a:lnTo>
                  <a:lnTo>
                    <a:pt x="1758567" y="1741417"/>
                  </a:lnTo>
                  <a:lnTo>
                    <a:pt x="1750999" y="1788137"/>
                  </a:lnTo>
                  <a:lnTo>
                    <a:pt x="1742266" y="1834484"/>
                  </a:lnTo>
                  <a:lnTo>
                    <a:pt x="1732366" y="1880423"/>
                  </a:lnTo>
                  <a:lnTo>
                    <a:pt x="1721301" y="1925919"/>
                  </a:lnTo>
                  <a:lnTo>
                    <a:pt x="1709072" y="1970938"/>
                  </a:lnTo>
                  <a:lnTo>
                    <a:pt x="1695679" y="2015444"/>
                  </a:lnTo>
                  <a:lnTo>
                    <a:pt x="1681122" y="2059402"/>
                  </a:lnTo>
                  <a:lnTo>
                    <a:pt x="1665403" y="2102779"/>
                  </a:lnTo>
                  <a:lnTo>
                    <a:pt x="1648522" y="2145538"/>
                  </a:lnTo>
                  <a:lnTo>
                    <a:pt x="1630480" y="2187645"/>
                  </a:lnTo>
                  <a:lnTo>
                    <a:pt x="1611277" y="2229065"/>
                  </a:lnTo>
                  <a:lnTo>
                    <a:pt x="1590913" y="2269763"/>
                  </a:lnTo>
                  <a:lnTo>
                    <a:pt x="1569390" y="2309705"/>
                  </a:lnTo>
                  <a:lnTo>
                    <a:pt x="1546708" y="2348855"/>
                  </a:lnTo>
                  <a:lnTo>
                    <a:pt x="1522868" y="2387178"/>
                  </a:lnTo>
                  <a:lnTo>
                    <a:pt x="1497871" y="2424641"/>
                  </a:lnTo>
                  <a:lnTo>
                    <a:pt x="1471716" y="2461206"/>
                  </a:lnTo>
                  <a:lnTo>
                    <a:pt x="1444405" y="2496841"/>
                  </a:lnTo>
                  <a:lnTo>
                    <a:pt x="1415938" y="2531510"/>
                  </a:lnTo>
                  <a:lnTo>
                    <a:pt x="1386316" y="2565178"/>
                  </a:lnTo>
                  <a:lnTo>
                    <a:pt x="1355540" y="2597810"/>
                  </a:lnTo>
                  <a:lnTo>
                    <a:pt x="1323609" y="2629371"/>
                  </a:lnTo>
                  <a:lnTo>
                    <a:pt x="1290526" y="2659827"/>
                  </a:lnTo>
                  <a:lnTo>
                    <a:pt x="1256289" y="2689142"/>
                  </a:lnTo>
                  <a:lnTo>
                    <a:pt x="1220901" y="2717283"/>
                  </a:lnTo>
                  <a:lnTo>
                    <a:pt x="1184361" y="2744213"/>
                  </a:lnTo>
                  <a:lnTo>
                    <a:pt x="1146671" y="2769897"/>
                  </a:lnTo>
                  <a:lnTo>
                    <a:pt x="1107831" y="2794302"/>
                  </a:lnTo>
                  <a:lnTo>
                    <a:pt x="1067841" y="2817393"/>
                  </a:lnTo>
                  <a:lnTo>
                    <a:pt x="1026702" y="2839133"/>
                  </a:lnTo>
                  <a:lnTo>
                    <a:pt x="984415" y="2859489"/>
                  </a:lnTo>
                  <a:lnTo>
                    <a:pt x="974965" y="2863609"/>
                  </a:lnTo>
                  <a:close/>
                </a:path>
                <a:path w="1779905" h="2959100">
                  <a:moveTo>
                    <a:pt x="510317" y="2958951"/>
                  </a:moveTo>
                  <a:lnTo>
                    <a:pt x="467645" y="2958801"/>
                  </a:lnTo>
                  <a:lnTo>
                    <a:pt x="424588" y="2957463"/>
                  </a:lnTo>
                  <a:lnTo>
                    <a:pt x="381192" y="2954951"/>
                  </a:lnTo>
                  <a:lnTo>
                    <a:pt x="337504" y="2951276"/>
                  </a:lnTo>
                  <a:lnTo>
                    <a:pt x="293571" y="2946452"/>
                  </a:lnTo>
                  <a:lnTo>
                    <a:pt x="249439" y="2940493"/>
                  </a:lnTo>
                  <a:lnTo>
                    <a:pt x="205155" y="2933411"/>
                  </a:lnTo>
                  <a:lnTo>
                    <a:pt x="160766" y="2925219"/>
                  </a:lnTo>
                  <a:lnTo>
                    <a:pt x="116317" y="2915931"/>
                  </a:lnTo>
                  <a:lnTo>
                    <a:pt x="71856" y="2905559"/>
                  </a:lnTo>
                  <a:lnTo>
                    <a:pt x="27428" y="2894118"/>
                  </a:lnTo>
                  <a:lnTo>
                    <a:pt x="0" y="2886387"/>
                  </a:lnTo>
                  <a:lnTo>
                    <a:pt x="0" y="2790174"/>
                  </a:lnTo>
                  <a:lnTo>
                    <a:pt x="2220" y="2790865"/>
                  </a:lnTo>
                  <a:lnTo>
                    <a:pt x="46861" y="2803558"/>
                  </a:lnTo>
                  <a:lnTo>
                    <a:pt x="91598" y="2815083"/>
                  </a:lnTo>
                  <a:lnTo>
                    <a:pt x="136373" y="2825424"/>
                  </a:lnTo>
                  <a:lnTo>
                    <a:pt x="181129" y="2834565"/>
                  </a:lnTo>
                  <a:lnTo>
                    <a:pt x="225808" y="2842490"/>
                  </a:lnTo>
                  <a:lnTo>
                    <a:pt x="270353" y="2849184"/>
                  </a:lnTo>
                  <a:lnTo>
                    <a:pt x="314706" y="2854629"/>
                  </a:lnTo>
                  <a:lnTo>
                    <a:pt x="358811" y="2858810"/>
                  </a:lnTo>
                  <a:lnTo>
                    <a:pt x="402610" y="2861711"/>
                  </a:lnTo>
                  <a:lnTo>
                    <a:pt x="446046" y="2863316"/>
                  </a:lnTo>
                  <a:lnTo>
                    <a:pt x="974965" y="2863609"/>
                  </a:lnTo>
                  <a:lnTo>
                    <a:pt x="940980" y="2878425"/>
                  </a:lnTo>
                  <a:lnTo>
                    <a:pt x="869356" y="2904664"/>
                  </a:lnTo>
                  <a:lnTo>
                    <a:pt x="832245" y="2915798"/>
                  </a:lnTo>
                  <a:lnTo>
                    <a:pt x="794330" y="2925626"/>
                  </a:lnTo>
                  <a:lnTo>
                    <a:pt x="755657" y="2934161"/>
                  </a:lnTo>
                  <a:lnTo>
                    <a:pt x="716273" y="2941416"/>
                  </a:lnTo>
                  <a:lnTo>
                    <a:pt x="676224" y="2947404"/>
                  </a:lnTo>
                  <a:lnTo>
                    <a:pt x="635558" y="2952139"/>
                  </a:lnTo>
                  <a:lnTo>
                    <a:pt x="594320" y="2955632"/>
                  </a:lnTo>
                  <a:lnTo>
                    <a:pt x="552558" y="2957899"/>
                  </a:lnTo>
                  <a:lnTo>
                    <a:pt x="510317" y="2958951"/>
                  </a:lnTo>
                  <a:close/>
                </a:path>
              </a:pathLst>
            </a:custGeom>
            <a:solidFill>
              <a:srgbClr val="FF9D5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4883477" y="6954256"/>
            <a:ext cx="3404870" cy="3333115"/>
            <a:chOff x="14883477" y="6954256"/>
            <a:chExt cx="3404870" cy="3333115"/>
          </a:xfrm>
        </p:grpSpPr>
        <p:sp>
          <p:nvSpPr>
            <p:cNvPr id="12" name="object 12"/>
            <p:cNvSpPr/>
            <p:nvPr/>
          </p:nvSpPr>
          <p:spPr>
            <a:xfrm>
              <a:off x="15996442" y="7785818"/>
              <a:ext cx="2291715" cy="2501265"/>
            </a:xfrm>
            <a:custGeom>
              <a:avLst/>
              <a:gdLst/>
              <a:ahLst/>
              <a:cxnLst/>
              <a:rect l="l" t="t" r="r" b="b"/>
              <a:pathLst>
                <a:path w="2291715" h="2501265">
                  <a:moveTo>
                    <a:pt x="2291557" y="2501181"/>
                  </a:moveTo>
                  <a:lnTo>
                    <a:pt x="153371" y="2501181"/>
                  </a:lnTo>
                  <a:lnTo>
                    <a:pt x="158009" y="2473592"/>
                  </a:lnTo>
                  <a:lnTo>
                    <a:pt x="160675" y="2425209"/>
                  </a:lnTo>
                  <a:lnTo>
                    <a:pt x="159436" y="2376157"/>
                  </a:lnTo>
                  <a:lnTo>
                    <a:pt x="155691" y="2326730"/>
                  </a:lnTo>
                  <a:lnTo>
                    <a:pt x="150838" y="2277218"/>
                  </a:lnTo>
                  <a:lnTo>
                    <a:pt x="146278" y="2227916"/>
                  </a:lnTo>
                  <a:lnTo>
                    <a:pt x="141881" y="2176716"/>
                  </a:lnTo>
                  <a:lnTo>
                    <a:pt x="137185" y="2125545"/>
                  </a:lnTo>
                  <a:lnTo>
                    <a:pt x="132121" y="2073195"/>
                  </a:lnTo>
                  <a:lnTo>
                    <a:pt x="127105" y="2023269"/>
                  </a:lnTo>
                  <a:lnTo>
                    <a:pt x="121827" y="1972151"/>
                  </a:lnTo>
                  <a:lnTo>
                    <a:pt x="116461" y="1921039"/>
                  </a:lnTo>
                  <a:lnTo>
                    <a:pt x="105676" y="1818810"/>
                  </a:lnTo>
                  <a:lnTo>
                    <a:pt x="100363" y="1767680"/>
                  </a:lnTo>
                  <a:lnTo>
                    <a:pt x="95173" y="1716533"/>
                  </a:lnTo>
                  <a:lnTo>
                    <a:pt x="90159" y="1665362"/>
                  </a:lnTo>
                  <a:lnTo>
                    <a:pt x="85375" y="1614162"/>
                  </a:lnTo>
                  <a:lnTo>
                    <a:pt x="80898" y="1563138"/>
                  </a:lnTo>
                  <a:lnTo>
                    <a:pt x="76658" y="1512114"/>
                  </a:lnTo>
                  <a:lnTo>
                    <a:pt x="72597" y="1461090"/>
                  </a:lnTo>
                  <a:lnTo>
                    <a:pt x="68658" y="1410065"/>
                  </a:lnTo>
                  <a:lnTo>
                    <a:pt x="60918" y="1308017"/>
                  </a:lnTo>
                  <a:lnTo>
                    <a:pt x="57002" y="1256993"/>
                  </a:lnTo>
                  <a:lnTo>
                    <a:pt x="52979" y="1205968"/>
                  </a:lnTo>
                  <a:lnTo>
                    <a:pt x="48792" y="1154944"/>
                  </a:lnTo>
                  <a:lnTo>
                    <a:pt x="44384" y="1103920"/>
                  </a:lnTo>
                  <a:lnTo>
                    <a:pt x="39698" y="1052895"/>
                  </a:lnTo>
                  <a:lnTo>
                    <a:pt x="26587" y="994060"/>
                  </a:lnTo>
                  <a:lnTo>
                    <a:pt x="17097" y="964801"/>
                  </a:lnTo>
                  <a:lnTo>
                    <a:pt x="8400" y="935224"/>
                  </a:lnTo>
                  <a:lnTo>
                    <a:pt x="0" y="885477"/>
                  </a:lnTo>
                  <a:lnTo>
                    <a:pt x="986" y="837725"/>
                  </a:lnTo>
                  <a:lnTo>
                    <a:pt x="10675" y="792769"/>
                  </a:lnTo>
                  <a:lnTo>
                    <a:pt x="28384" y="751416"/>
                  </a:lnTo>
                  <a:lnTo>
                    <a:pt x="53428" y="714466"/>
                  </a:lnTo>
                  <a:lnTo>
                    <a:pt x="85124" y="682725"/>
                  </a:lnTo>
                  <a:lnTo>
                    <a:pt x="122787" y="656996"/>
                  </a:lnTo>
                  <a:lnTo>
                    <a:pt x="165733" y="638083"/>
                  </a:lnTo>
                  <a:lnTo>
                    <a:pt x="207247" y="617752"/>
                  </a:lnTo>
                  <a:lnTo>
                    <a:pt x="247254" y="588453"/>
                  </a:lnTo>
                  <a:lnTo>
                    <a:pt x="288372" y="553917"/>
                  </a:lnTo>
                  <a:lnTo>
                    <a:pt x="333216" y="517872"/>
                  </a:lnTo>
                  <a:lnTo>
                    <a:pt x="300743" y="498679"/>
                  </a:lnTo>
                  <a:lnTo>
                    <a:pt x="273899" y="483692"/>
                  </a:lnTo>
                  <a:lnTo>
                    <a:pt x="251973" y="470134"/>
                  </a:lnTo>
                  <a:lnTo>
                    <a:pt x="234249" y="455227"/>
                  </a:lnTo>
                  <a:lnTo>
                    <a:pt x="206745" y="425094"/>
                  </a:lnTo>
                  <a:lnTo>
                    <a:pt x="184237" y="391947"/>
                  </a:lnTo>
                  <a:lnTo>
                    <a:pt x="172989" y="354037"/>
                  </a:lnTo>
                  <a:lnTo>
                    <a:pt x="179267" y="309619"/>
                  </a:lnTo>
                  <a:lnTo>
                    <a:pt x="202053" y="261709"/>
                  </a:lnTo>
                  <a:lnTo>
                    <a:pt x="232769" y="222847"/>
                  </a:lnTo>
                  <a:lnTo>
                    <a:pt x="272049" y="192239"/>
                  </a:lnTo>
                  <a:lnTo>
                    <a:pt x="320528" y="169090"/>
                  </a:lnTo>
                  <a:lnTo>
                    <a:pt x="367431" y="153788"/>
                  </a:lnTo>
                  <a:lnTo>
                    <a:pt x="414639" y="141840"/>
                  </a:lnTo>
                  <a:lnTo>
                    <a:pt x="462106" y="132755"/>
                  </a:lnTo>
                  <a:lnTo>
                    <a:pt x="509785" y="126042"/>
                  </a:lnTo>
                  <a:lnTo>
                    <a:pt x="557628" y="121210"/>
                  </a:lnTo>
                  <a:lnTo>
                    <a:pt x="605588" y="117768"/>
                  </a:lnTo>
                  <a:lnTo>
                    <a:pt x="749704" y="110876"/>
                  </a:lnTo>
                  <a:lnTo>
                    <a:pt x="797664" y="108087"/>
                  </a:lnTo>
                  <a:lnTo>
                    <a:pt x="845507" y="104234"/>
                  </a:lnTo>
                  <a:lnTo>
                    <a:pt x="893185" y="98826"/>
                  </a:lnTo>
                  <a:lnTo>
                    <a:pt x="993554" y="85963"/>
                  </a:lnTo>
                  <a:lnTo>
                    <a:pt x="1144534" y="69006"/>
                  </a:lnTo>
                  <a:lnTo>
                    <a:pt x="1295884" y="54429"/>
                  </a:lnTo>
                  <a:lnTo>
                    <a:pt x="1548085" y="34401"/>
                  </a:lnTo>
                  <a:lnTo>
                    <a:pt x="1648476" y="28612"/>
                  </a:lnTo>
                  <a:lnTo>
                    <a:pt x="2050342" y="12478"/>
                  </a:lnTo>
                  <a:lnTo>
                    <a:pt x="2291557" y="0"/>
                  </a:lnTo>
                  <a:lnTo>
                    <a:pt x="2291557" y="2005272"/>
                  </a:lnTo>
                  <a:lnTo>
                    <a:pt x="750232" y="2005272"/>
                  </a:lnTo>
                  <a:lnTo>
                    <a:pt x="718975" y="2015840"/>
                  </a:lnTo>
                  <a:lnTo>
                    <a:pt x="690493" y="2024425"/>
                  </a:lnTo>
                  <a:lnTo>
                    <a:pt x="669465" y="2032533"/>
                  </a:lnTo>
                  <a:lnTo>
                    <a:pt x="660570" y="2041674"/>
                  </a:lnTo>
                  <a:lnTo>
                    <a:pt x="659552" y="2073195"/>
                  </a:lnTo>
                  <a:lnTo>
                    <a:pt x="662579" y="2105271"/>
                  </a:lnTo>
                  <a:lnTo>
                    <a:pt x="667350" y="2137506"/>
                  </a:lnTo>
                  <a:lnTo>
                    <a:pt x="671566" y="2169504"/>
                  </a:lnTo>
                  <a:lnTo>
                    <a:pt x="2291557" y="2169504"/>
                  </a:lnTo>
                  <a:lnTo>
                    <a:pt x="2291557" y="2501181"/>
                  </a:lnTo>
                  <a:close/>
                </a:path>
                <a:path w="2291715" h="2501265">
                  <a:moveTo>
                    <a:pt x="2291557" y="2169504"/>
                  </a:moveTo>
                  <a:lnTo>
                    <a:pt x="671566" y="2169504"/>
                  </a:lnTo>
                  <a:lnTo>
                    <a:pt x="691867" y="2168657"/>
                  </a:lnTo>
                  <a:lnTo>
                    <a:pt x="750232" y="2005272"/>
                  </a:lnTo>
                  <a:lnTo>
                    <a:pt x="2291557" y="2005272"/>
                  </a:lnTo>
                  <a:lnTo>
                    <a:pt x="2291557" y="2169504"/>
                  </a:lnTo>
                  <a:close/>
                </a:path>
              </a:pathLst>
            </a:custGeom>
            <a:solidFill>
              <a:srgbClr val="C3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883477" y="6954256"/>
              <a:ext cx="2378075" cy="2299335"/>
            </a:xfrm>
            <a:custGeom>
              <a:avLst/>
              <a:gdLst/>
              <a:ahLst/>
              <a:cxnLst/>
              <a:rect l="l" t="t" r="r" b="b"/>
              <a:pathLst>
                <a:path w="2378075" h="2299334">
                  <a:moveTo>
                    <a:pt x="1629097" y="411597"/>
                  </a:moveTo>
                  <a:lnTo>
                    <a:pt x="1543062" y="411597"/>
                  </a:lnTo>
                  <a:lnTo>
                    <a:pt x="1549692" y="408541"/>
                  </a:lnTo>
                  <a:lnTo>
                    <a:pt x="1550569" y="399236"/>
                  </a:lnTo>
                  <a:lnTo>
                    <a:pt x="1551732" y="389884"/>
                  </a:lnTo>
                  <a:lnTo>
                    <a:pt x="1552130" y="380818"/>
                  </a:lnTo>
                  <a:lnTo>
                    <a:pt x="1550712" y="372373"/>
                  </a:lnTo>
                  <a:lnTo>
                    <a:pt x="1548529" y="359145"/>
                  </a:lnTo>
                  <a:lnTo>
                    <a:pt x="1552370" y="351743"/>
                  </a:lnTo>
                  <a:lnTo>
                    <a:pt x="1560609" y="348161"/>
                  </a:lnTo>
                  <a:lnTo>
                    <a:pt x="1571621" y="346394"/>
                  </a:lnTo>
                  <a:lnTo>
                    <a:pt x="1580785" y="345041"/>
                  </a:lnTo>
                  <a:lnTo>
                    <a:pt x="1589853" y="343210"/>
                  </a:lnTo>
                  <a:lnTo>
                    <a:pt x="1598730" y="340806"/>
                  </a:lnTo>
                  <a:lnTo>
                    <a:pt x="1607320" y="337734"/>
                  </a:lnTo>
                  <a:lnTo>
                    <a:pt x="1630882" y="331247"/>
                  </a:lnTo>
                  <a:lnTo>
                    <a:pt x="1653536" y="331303"/>
                  </a:lnTo>
                  <a:lnTo>
                    <a:pt x="1675521" y="337376"/>
                  </a:lnTo>
                  <a:lnTo>
                    <a:pt x="1697075" y="348941"/>
                  </a:lnTo>
                  <a:lnTo>
                    <a:pt x="1690407" y="360148"/>
                  </a:lnTo>
                  <a:lnTo>
                    <a:pt x="1666477" y="360148"/>
                  </a:lnTo>
                  <a:lnTo>
                    <a:pt x="1654692" y="373456"/>
                  </a:lnTo>
                  <a:lnTo>
                    <a:pt x="1641042" y="385618"/>
                  </a:lnTo>
                  <a:lnTo>
                    <a:pt x="1630547" y="399690"/>
                  </a:lnTo>
                  <a:lnTo>
                    <a:pt x="1629097" y="411597"/>
                  </a:lnTo>
                  <a:close/>
                </a:path>
                <a:path w="2378075" h="2299334">
                  <a:moveTo>
                    <a:pt x="1704203" y="418729"/>
                  </a:moveTo>
                  <a:lnTo>
                    <a:pt x="1628229" y="418729"/>
                  </a:lnTo>
                  <a:lnTo>
                    <a:pt x="1642882" y="406782"/>
                  </a:lnTo>
                  <a:lnTo>
                    <a:pt x="1655959" y="394214"/>
                  </a:lnTo>
                  <a:lnTo>
                    <a:pt x="1664732" y="379258"/>
                  </a:lnTo>
                  <a:lnTo>
                    <a:pt x="1666477" y="360148"/>
                  </a:lnTo>
                  <a:lnTo>
                    <a:pt x="1690407" y="360148"/>
                  </a:lnTo>
                  <a:lnTo>
                    <a:pt x="1682924" y="372628"/>
                  </a:lnTo>
                  <a:lnTo>
                    <a:pt x="1675274" y="385188"/>
                  </a:lnTo>
                  <a:lnTo>
                    <a:pt x="1666477" y="399372"/>
                  </a:lnTo>
                  <a:lnTo>
                    <a:pt x="1708250" y="399372"/>
                  </a:lnTo>
                  <a:lnTo>
                    <a:pt x="1704203" y="418729"/>
                  </a:lnTo>
                  <a:close/>
                </a:path>
                <a:path w="2378075" h="2299334">
                  <a:moveTo>
                    <a:pt x="1683040" y="512459"/>
                  </a:moveTo>
                  <a:lnTo>
                    <a:pt x="1423728" y="512459"/>
                  </a:lnTo>
                  <a:lnTo>
                    <a:pt x="1431378" y="508893"/>
                  </a:lnTo>
                  <a:lnTo>
                    <a:pt x="1428318" y="502781"/>
                  </a:lnTo>
                  <a:lnTo>
                    <a:pt x="1425768" y="496158"/>
                  </a:lnTo>
                  <a:lnTo>
                    <a:pt x="1423728" y="490046"/>
                  </a:lnTo>
                  <a:lnTo>
                    <a:pt x="1422198" y="484952"/>
                  </a:lnTo>
                  <a:lnTo>
                    <a:pt x="1419648" y="477310"/>
                  </a:lnTo>
                  <a:lnTo>
                    <a:pt x="1422198" y="474763"/>
                  </a:lnTo>
                  <a:lnTo>
                    <a:pt x="1443330" y="452692"/>
                  </a:lnTo>
                  <a:lnTo>
                    <a:pt x="1464654" y="430764"/>
                  </a:lnTo>
                  <a:lnTo>
                    <a:pt x="1486168" y="408931"/>
                  </a:lnTo>
                  <a:lnTo>
                    <a:pt x="1511954" y="383071"/>
                  </a:lnTo>
                  <a:lnTo>
                    <a:pt x="1519094" y="382561"/>
                  </a:lnTo>
                  <a:lnTo>
                    <a:pt x="1523683" y="381033"/>
                  </a:lnTo>
                  <a:lnTo>
                    <a:pt x="1543062" y="411597"/>
                  </a:lnTo>
                  <a:lnTo>
                    <a:pt x="1629097" y="411597"/>
                  </a:lnTo>
                  <a:lnTo>
                    <a:pt x="1628229" y="418729"/>
                  </a:lnTo>
                  <a:lnTo>
                    <a:pt x="1704203" y="418729"/>
                  </a:lnTo>
                  <a:lnTo>
                    <a:pt x="1703884" y="420257"/>
                  </a:lnTo>
                  <a:lnTo>
                    <a:pt x="1657297" y="420257"/>
                  </a:lnTo>
                  <a:lnTo>
                    <a:pt x="1608339" y="429936"/>
                  </a:lnTo>
                  <a:lnTo>
                    <a:pt x="1606300" y="436558"/>
                  </a:lnTo>
                  <a:lnTo>
                    <a:pt x="1615862" y="439893"/>
                  </a:lnTo>
                  <a:lnTo>
                    <a:pt x="1623498" y="442671"/>
                  </a:lnTo>
                  <a:lnTo>
                    <a:pt x="1573661" y="442671"/>
                  </a:lnTo>
                  <a:lnTo>
                    <a:pt x="1565621" y="449532"/>
                  </a:lnTo>
                  <a:lnTo>
                    <a:pt x="1557533" y="456297"/>
                  </a:lnTo>
                  <a:lnTo>
                    <a:pt x="1549349" y="462872"/>
                  </a:lnTo>
                  <a:lnTo>
                    <a:pt x="1541022" y="469160"/>
                  </a:lnTo>
                  <a:lnTo>
                    <a:pt x="1535500" y="472821"/>
                  </a:lnTo>
                  <a:lnTo>
                    <a:pt x="1523882" y="479762"/>
                  </a:lnTo>
                  <a:lnTo>
                    <a:pt x="1518073" y="483423"/>
                  </a:lnTo>
                  <a:lnTo>
                    <a:pt x="1538983" y="508384"/>
                  </a:lnTo>
                  <a:lnTo>
                    <a:pt x="1684346" y="508384"/>
                  </a:lnTo>
                  <a:lnTo>
                    <a:pt x="1683040" y="512459"/>
                  </a:lnTo>
                  <a:close/>
                </a:path>
                <a:path w="2378075" h="2299334">
                  <a:moveTo>
                    <a:pt x="1708250" y="399372"/>
                  </a:moveTo>
                  <a:lnTo>
                    <a:pt x="1666477" y="399372"/>
                  </a:lnTo>
                  <a:lnTo>
                    <a:pt x="1709315" y="394278"/>
                  </a:lnTo>
                  <a:lnTo>
                    <a:pt x="1708250" y="399372"/>
                  </a:lnTo>
                  <a:close/>
                </a:path>
                <a:path w="2378075" h="2299334">
                  <a:moveTo>
                    <a:pt x="1698664" y="448274"/>
                  </a:moveTo>
                  <a:lnTo>
                    <a:pt x="1644548" y="448274"/>
                  </a:lnTo>
                  <a:lnTo>
                    <a:pt x="1647114" y="445544"/>
                  </a:lnTo>
                  <a:lnTo>
                    <a:pt x="1650158" y="438659"/>
                  </a:lnTo>
                  <a:lnTo>
                    <a:pt x="1653584" y="429578"/>
                  </a:lnTo>
                  <a:lnTo>
                    <a:pt x="1657297" y="420257"/>
                  </a:lnTo>
                  <a:lnTo>
                    <a:pt x="1703884" y="420257"/>
                  </a:lnTo>
                  <a:lnTo>
                    <a:pt x="1700558" y="436168"/>
                  </a:lnTo>
                  <a:lnTo>
                    <a:pt x="1698664" y="448274"/>
                  </a:lnTo>
                  <a:close/>
                </a:path>
                <a:path w="2378075" h="2299334">
                  <a:moveTo>
                    <a:pt x="1684346" y="508384"/>
                  </a:moveTo>
                  <a:lnTo>
                    <a:pt x="1538983" y="508384"/>
                  </a:lnTo>
                  <a:lnTo>
                    <a:pt x="1581821" y="449803"/>
                  </a:lnTo>
                  <a:lnTo>
                    <a:pt x="1573661" y="442671"/>
                  </a:lnTo>
                  <a:lnTo>
                    <a:pt x="1623498" y="442671"/>
                  </a:lnTo>
                  <a:lnTo>
                    <a:pt x="1625424" y="443371"/>
                  </a:lnTo>
                  <a:lnTo>
                    <a:pt x="1634986" y="446372"/>
                  </a:lnTo>
                  <a:lnTo>
                    <a:pt x="1644548" y="448274"/>
                  </a:lnTo>
                  <a:lnTo>
                    <a:pt x="1698664" y="448274"/>
                  </a:lnTo>
                  <a:lnTo>
                    <a:pt x="1693952" y="478393"/>
                  </a:lnTo>
                  <a:lnTo>
                    <a:pt x="1684346" y="508384"/>
                  </a:lnTo>
                  <a:close/>
                </a:path>
                <a:path w="2378075" h="2299334">
                  <a:moveTo>
                    <a:pt x="1467841" y="776012"/>
                  </a:moveTo>
                  <a:lnTo>
                    <a:pt x="1441848" y="773170"/>
                  </a:lnTo>
                  <a:lnTo>
                    <a:pt x="1415568" y="763595"/>
                  </a:lnTo>
                  <a:lnTo>
                    <a:pt x="1411998" y="761557"/>
                  </a:lnTo>
                  <a:lnTo>
                    <a:pt x="1407408" y="760029"/>
                  </a:lnTo>
                  <a:lnTo>
                    <a:pt x="1364060" y="742455"/>
                  </a:lnTo>
                  <a:lnTo>
                    <a:pt x="1355391" y="702467"/>
                  </a:lnTo>
                  <a:lnTo>
                    <a:pt x="1359136" y="652091"/>
                  </a:lnTo>
                  <a:lnTo>
                    <a:pt x="1368905" y="603197"/>
                  </a:lnTo>
                  <a:lnTo>
                    <a:pt x="1383647" y="555544"/>
                  </a:lnTo>
                  <a:lnTo>
                    <a:pt x="1402309" y="508893"/>
                  </a:lnTo>
                  <a:lnTo>
                    <a:pt x="1407919" y="501252"/>
                  </a:lnTo>
                  <a:lnTo>
                    <a:pt x="1423728" y="512459"/>
                  </a:lnTo>
                  <a:lnTo>
                    <a:pt x="1683040" y="512459"/>
                  </a:lnTo>
                  <a:lnTo>
                    <a:pt x="1681131" y="518421"/>
                  </a:lnTo>
                  <a:lnTo>
                    <a:pt x="1653727" y="553721"/>
                  </a:lnTo>
                  <a:lnTo>
                    <a:pt x="1649648" y="557287"/>
                  </a:lnTo>
                  <a:lnTo>
                    <a:pt x="1649648" y="563909"/>
                  </a:lnTo>
                  <a:lnTo>
                    <a:pt x="1517564" y="563909"/>
                  </a:lnTo>
                  <a:lnTo>
                    <a:pt x="1506982" y="566265"/>
                  </a:lnTo>
                  <a:lnTo>
                    <a:pt x="1497930" y="567857"/>
                  </a:lnTo>
                  <a:lnTo>
                    <a:pt x="1483818" y="597068"/>
                  </a:lnTo>
                  <a:lnTo>
                    <a:pt x="1483395" y="605680"/>
                  </a:lnTo>
                  <a:lnTo>
                    <a:pt x="1491045" y="607208"/>
                  </a:lnTo>
                  <a:lnTo>
                    <a:pt x="1637262" y="607208"/>
                  </a:lnTo>
                  <a:lnTo>
                    <a:pt x="1632308" y="612302"/>
                  </a:lnTo>
                  <a:lnTo>
                    <a:pt x="1631719" y="638497"/>
                  </a:lnTo>
                  <a:lnTo>
                    <a:pt x="1618029" y="667509"/>
                  </a:lnTo>
                  <a:lnTo>
                    <a:pt x="1596307" y="690313"/>
                  </a:lnTo>
                  <a:lnTo>
                    <a:pt x="1571621" y="697882"/>
                  </a:lnTo>
                  <a:lnTo>
                    <a:pt x="1573255" y="707362"/>
                  </a:lnTo>
                  <a:lnTo>
                    <a:pt x="1575510" y="717558"/>
                  </a:lnTo>
                  <a:lnTo>
                    <a:pt x="1573010" y="722333"/>
                  </a:lnTo>
                  <a:lnTo>
                    <a:pt x="1556832" y="722333"/>
                  </a:lnTo>
                  <a:lnTo>
                    <a:pt x="1555684" y="735188"/>
                  </a:lnTo>
                  <a:lnTo>
                    <a:pt x="1552242" y="745702"/>
                  </a:lnTo>
                  <a:lnTo>
                    <a:pt x="1544920" y="751369"/>
                  </a:lnTo>
                  <a:lnTo>
                    <a:pt x="1526233" y="751369"/>
                  </a:lnTo>
                  <a:lnTo>
                    <a:pt x="1521643" y="754935"/>
                  </a:lnTo>
                  <a:lnTo>
                    <a:pt x="1518583" y="757482"/>
                  </a:lnTo>
                  <a:lnTo>
                    <a:pt x="1493451" y="771117"/>
                  </a:lnTo>
                  <a:lnTo>
                    <a:pt x="1467841" y="776012"/>
                  </a:lnTo>
                  <a:close/>
                </a:path>
                <a:path w="2378075" h="2299334">
                  <a:moveTo>
                    <a:pt x="1637262" y="607208"/>
                  </a:moveTo>
                  <a:lnTo>
                    <a:pt x="1491045" y="607208"/>
                  </a:lnTo>
                  <a:lnTo>
                    <a:pt x="1517564" y="563909"/>
                  </a:lnTo>
                  <a:lnTo>
                    <a:pt x="1649648" y="563909"/>
                  </a:lnTo>
                  <a:lnTo>
                    <a:pt x="1649550" y="566265"/>
                  </a:lnTo>
                  <a:lnTo>
                    <a:pt x="1647608" y="572569"/>
                  </a:lnTo>
                  <a:lnTo>
                    <a:pt x="1666987" y="576644"/>
                  </a:lnTo>
                  <a:lnTo>
                    <a:pt x="1637262" y="607208"/>
                  </a:lnTo>
                  <a:close/>
                </a:path>
                <a:path w="2378075" h="2299334">
                  <a:moveTo>
                    <a:pt x="1572123" y="724029"/>
                  </a:moveTo>
                  <a:lnTo>
                    <a:pt x="1556832" y="722333"/>
                  </a:lnTo>
                  <a:lnTo>
                    <a:pt x="1573010" y="722333"/>
                  </a:lnTo>
                  <a:lnTo>
                    <a:pt x="1572123" y="724029"/>
                  </a:lnTo>
                  <a:close/>
                </a:path>
                <a:path w="2378075" h="2299334">
                  <a:moveTo>
                    <a:pt x="1544210" y="751919"/>
                  </a:moveTo>
                  <a:lnTo>
                    <a:pt x="1529293" y="751879"/>
                  </a:lnTo>
                  <a:lnTo>
                    <a:pt x="1526233" y="751369"/>
                  </a:lnTo>
                  <a:lnTo>
                    <a:pt x="1544920" y="751369"/>
                  </a:lnTo>
                  <a:lnTo>
                    <a:pt x="1544210" y="751919"/>
                  </a:lnTo>
                  <a:close/>
                </a:path>
                <a:path w="2378075" h="2299334">
                  <a:moveTo>
                    <a:pt x="33403" y="751751"/>
                  </a:moveTo>
                  <a:lnTo>
                    <a:pt x="2422" y="711636"/>
                  </a:lnTo>
                  <a:lnTo>
                    <a:pt x="0" y="672221"/>
                  </a:lnTo>
                  <a:lnTo>
                    <a:pt x="1418" y="652824"/>
                  </a:lnTo>
                  <a:lnTo>
                    <a:pt x="23203" y="590390"/>
                  </a:lnTo>
                  <a:lnTo>
                    <a:pt x="41945" y="546780"/>
                  </a:lnTo>
                  <a:lnTo>
                    <a:pt x="62217" y="503839"/>
                  </a:lnTo>
                  <a:lnTo>
                    <a:pt x="84018" y="461519"/>
                  </a:lnTo>
                  <a:lnTo>
                    <a:pt x="126044" y="431074"/>
                  </a:lnTo>
                  <a:lnTo>
                    <a:pt x="162188" y="423934"/>
                  </a:lnTo>
                  <a:lnTo>
                    <a:pt x="177089" y="430445"/>
                  </a:lnTo>
                  <a:lnTo>
                    <a:pt x="195703" y="468141"/>
                  </a:lnTo>
                  <a:lnTo>
                    <a:pt x="196723" y="478839"/>
                  </a:lnTo>
                  <a:lnTo>
                    <a:pt x="196723" y="519591"/>
                  </a:lnTo>
                  <a:lnTo>
                    <a:pt x="194043" y="569557"/>
                  </a:lnTo>
                  <a:lnTo>
                    <a:pt x="182623" y="615636"/>
                  </a:lnTo>
                  <a:lnTo>
                    <a:pt x="162906" y="657973"/>
                  </a:lnTo>
                  <a:lnTo>
                    <a:pt x="135330" y="696716"/>
                  </a:lnTo>
                  <a:lnTo>
                    <a:pt x="100337" y="732012"/>
                  </a:lnTo>
                  <a:lnTo>
                    <a:pt x="54440" y="751369"/>
                  </a:lnTo>
                  <a:lnTo>
                    <a:pt x="33403" y="751751"/>
                  </a:lnTo>
                  <a:close/>
                </a:path>
                <a:path w="2378075" h="2299334">
                  <a:moveTo>
                    <a:pt x="722095" y="1690884"/>
                  </a:moveTo>
                  <a:lnTo>
                    <a:pt x="678460" y="1676573"/>
                  </a:lnTo>
                  <a:lnTo>
                    <a:pt x="655968" y="1606348"/>
                  </a:lnTo>
                  <a:lnTo>
                    <a:pt x="656233" y="1556275"/>
                  </a:lnTo>
                  <a:lnTo>
                    <a:pt x="665800" y="1507988"/>
                  </a:lnTo>
                  <a:lnTo>
                    <a:pt x="684792" y="1461583"/>
                  </a:lnTo>
                  <a:lnTo>
                    <a:pt x="713330" y="1417159"/>
                  </a:lnTo>
                  <a:lnTo>
                    <a:pt x="723019" y="1407481"/>
                  </a:lnTo>
                  <a:lnTo>
                    <a:pt x="740813" y="1394523"/>
                  </a:lnTo>
                  <a:lnTo>
                    <a:pt x="759802" y="1384812"/>
                  </a:lnTo>
                  <a:lnTo>
                    <a:pt x="780033" y="1380833"/>
                  </a:lnTo>
                  <a:lnTo>
                    <a:pt x="801556" y="1385067"/>
                  </a:lnTo>
                  <a:lnTo>
                    <a:pt x="817644" y="1397555"/>
                  </a:lnTo>
                  <a:lnTo>
                    <a:pt x="824314" y="1414294"/>
                  </a:lnTo>
                  <a:lnTo>
                    <a:pt x="825724" y="1432847"/>
                  </a:lnTo>
                  <a:lnTo>
                    <a:pt x="826035" y="1450780"/>
                  </a:lnTo>
                  <a:lnTo>
                    <a:pt x="821063" y="1505565"/>
                  </a:lnTo>
                  <a:lnTo>
                    <a:pt x="809588" y="1557818"/>
                  </a:lnTo>
                  <a:lnTo>
                    <a:pt x="792185" y="1607875"/>
                  </a:lnTo>
                  <a:lnTo>
                    <a:pt x="769427" y="1656069"/>
                  </a:lnTo>
                  <a:lnTo>
                    <a:pt x="740869" y="1686251"/>
                  </a:lnTo>
                  <a:lnTo>
                    <a:pt x="722095" y="1690884"/>
                  </a:lnTo>
                  <a:close/>
                </a:path>
                <a:path w="2378075" h="2299334">
                  <a:moveTo>
                    <a:pt x="1856985" y="2053117"/>
                  </a:moveTo>
                  <a:lnTo>
                    <a:pt x="1835789" y="2021312"/>
                  </a:lnTo>
                  <a:lnTo>
                    <a:pt x="1838910" y="1972470"/>
                  </a:lnTo>
                  <a:lnTo>
                    <a:pt x="1845970" y="1924846"/>
                  </a:lnTo>
                  <a:lnTo>
                    <a:pt x="1857336" y="1878551"/>
                  </a:lnTo>
                  <a:lnTo>
                    <a:pt x="1873376" y="1833700"/>
                  </a:lnTo>
                  <a:lnTo>
                    <a:pt x="1894460" y="1790406"/>
                  </a:lnTo>
                  <a:lnTo>
                    <a:pt x="1920955" y="1748781"/>
                  </a:lnTo>
                  <a:lnTo>
                    <a:pt x="1964558" y="1729010"/>
                  </a:lnTo>
                  <a:lnTo>
                    <a:pt x="1980113" y="1734518"/>
                  </a:lnTo>
                  <a:lnTo>
                    <a:pt x="1987946" y="1741060"/>
                  </a:lnTo>
                  <a:lnTo>
                    <a:pt x="1994201" y="1750182"/>
                  </a:lnTo>
                  <a:lnTo>
                    <a:pt x="1999404" y="1759876"/>
                  </a:lnTo>
                  <a:lnTo>
                    <a:pt x="2004082" y="1768138"/>
                  </a:lnTo>
                  <a:lnTo>
                    <a:pt x="1995850" y="1812209"/>
                  </a:lnTo>
                  <a:lnTo>
                    <a:pt x="1980344" y="1894430"/>
                  </a:lnTo>
                  <a:lnTo>
                    <a:pt x="1972973" y="1934203"/>
                  </a:lnTo>
                  <a:lnTo>
                    <a:pt x="1971459" y="1941462"/>
                  </a:lnTo>
                  <a:lnTo>
                    <a:pt x="1970041" y="1948721"/>
                  </a:lnTo>
                  <a:lnTo>
                    <a:pt x="1968813" y="1955980"/>
                  </a:lnTo>
                  <a:lnTo>
                    <a:pt x="1967873" y="1963239"/>
                  </a:lnTo>
                  <a:lnTo>
                    <a:pt x="1963251" y="1992419"/>
                  </a:lnTo>
                  <a:lnTo>
                    <a:pt x="1952319" y="2015963"/>
                  </a:lnTo>
                  <a:lnTo>
                    <a:pt x="1932589" y="2031866"/>
                  </a:lnTo>
                  <a:lnTo>
                    <a:pt x="1901576" y="2038122"/>
                  </a:lnTo>
                  <a:lnTo>
                    <a:pt x="1895966" y="2038122"/>
                  </a:lnTo>
                  <a:lnTo>
                    <a:pt x="1889847" y="2042707"/>
                  </a:lnTo>
                  <a:lnTo>
                    <a:pt x="1884237" y="2044235"/>
                  </a:lnTo>
                  <a:lnTo>
                    <a:pt x="1875153" y="2047514"/>
                  </a:lnTo>
                  <a:lnTo>
                    <a:pt x="1865878" y="2050984"/>
                  </a:lnTo>
                  <a:lnTo>
                    <a:pt x="1856985" y="2053117"/>
                  </a:lnTo>
                  <a:close/>
                </a:path>
                <a:path w="2378075" h="2299334">
                  <a:moveTo>
                    <a:pt x="970709" y="2299128"/>
                  </a:moveTo>
                  <a:lnTo>
                    <a:pt x="921910" y="2281362"/>
                  </a:lnTo>
                  <a:lnTo>
                    <a:pt x="905567" y="2196156"/>
                  </a:lnTo>
                  <a:lnTo>
                    <a:pt x="910117" y="2144396"/>
                  </a:lnTo>
                  <a:lnTo>
                    <a:pt x="921074" y="2093496"/>
                  </a:lnTo>
                  <a:lnTo>
                    <a:pt x="936190" y="2043216"/>
                  </a:lnTo>
                  <a:lnTo>
                    <a:pt x="967314" y="2009691"/>
                  </a:lnTo>
                  <a:lnTo>
                    <a:pt x="984638" y="2008067"/>
                  </a:lnTo>
                  <a:lnTo>
                    <a:pt x="1000877" y="2012668"/>
                  </a:lnTo>
                  <a:lnTo>
                    <a:pt x="1023396" y="2050348"/>
                  </a:lnTo>
                  <a:lnTo>
                    <a:pt x="1033978" y="2112495"/>
                  </a:lnTo>
                  <a:lnTo>
                    <a:pt x="1043795" y="2182283"/>
                  </a:lnTo>
                  <a:lnTo>
                    <a:pt x="1037978" y="2200845"/>
                  </a:lnTo>
                  <a:lnTo>
                    <a:pt x="1031683" y="2221507"/>
                  </a:lnTo>
                  <a:lnTo>
                    <a:pt x="1024432" y="2243316"/>
                  </a:lnTo>
                  <a:lnTo>
                    <a:pt x="1015746" y="2265316"/>
                  </a:lnTo>
                  <a:lnTo>
                    <a:pt x="1004622" y="2281808"/>
                  </a:lnTo>
                  <a:lnTo>
                    <a:pt x="989100" y="2293333"/>
                  </a:lnTo>
                  <a:lnTo>
                    <a:pt x="970709" y="2299128"/>
                  </a:lnTo>
                  <a:close/>
                </a:path>
                <a:path w="2378075" h="2299334">
                  <a:moveTo>
                    <a:pt x="2017787" y="1291974"/>
                  </a:moveTo>
                  <a:lnTo>
                    <a:pt x="1979427" y="1277304"/>
                  </a:lnTo>
                  <a:lnTo>
                    <a:pt x="1968383" y="1236831"/>
                  </a:lnTo>
                  <a:lnTo>
                    <a:pt x="1974407" y="1184951"/>
                  </a:lnTo>
                  <a:lnTo>
                    <a:pt x="1986742" y="1135077"/>
                  </a:lnTo>
                  <a:lnTo>
                    <a:pt x="2005962" y="1087687"/>
                  </a:lnTo>
                  <a:lnTo>
                    <a:pt x="2032640" y="1043257"/>
                  </a:lnTo>
                  <a:lnTo>
                    <a:pt x="2068283" y="1026566"/>
                  </a:lnTo>
                  <a:lnTo>
                    <a:pt x="2081598" y="1025938"/>
                  </a:lnTo>
                  <a:lnTo>
                    <a:pt x="2093798" y="1029854"/>
                  </a:lnTo>
                  <a:lnTo>
                    <a:pt x="2102698" y="1038545"/>
                  </a:lnTo>
                  <a:lnTo>
                    <a:pt x="2108061" y="1050867"/>
                  </a:lnTo>
                  <a:lnTo>
                    <a:pt x="2109647" y="1065671"/>
                  </a:lnTo>
                  <a:lnTo>
                    <a:pt x="2109623" y="1072341"/>
                  </a:lnTo>
                  <a:lnTo>
                    <a:pt x="2110221" y="1079680"/>
                  </a:lnTo>
                  <a:lnTo>
                    <a:pt x="2111296" y="1088164"/>
                  </a:lnTo>
                  <a:lnTo>
                    <a:pt x="2112707" y="1098273"/>
                  </a:lnTo>
                  <a:lnTo>
                    <a:pt x="2107575" y="1135666"/>
                  </a:lnTo>
                  <a:lnTo>
                    <a:pt x="2104547" y="1175066"/>
                  </a:lnTo>
                  <a:lnTo>
                    <a:pt x="2098077" y="1215038"/>
                  </a:lnTo>
                  <a:lnTo>
                    <a:pt x="2082618" y="1254150"/>
                  </a:lnTo>
                  <a:lnTo>
                    <a:pt x="2043095" y="1287262"/>
                  </a:lnTo>
                  <a:lnTo>
                    <a:pt x="2017787" y="1291974"/>
                  </a:lnTo>
                  <a:close/>
                </a:path>
                <a:path w="2378075" h="2299334">
                  <a:moveTo>
                    <a:pt x="70759" y="1473194"/>
                  </a:moveTo>
                  <a:lnTo>
                    <a:pt x="32534" y="1454999"/>
                  </a:lnTo>
                  <a:lnTo>
                    <a:pt x="22279" y="1385887"/>
                  </a:lnTo>
                  <a:lnTo>
                    <a:pt x="23841" y="1332535"/>
                  </a:lnTo>
                  <a:lnTo>
                    <a:pt x="31140" y="1279469"/>
                  </a:lnTo>
                  <a:lnTo>
                    <a:pt x="43220" y="1226643"/>
                  </a:lnTo>
                  <a:lnTo>
                    <a:pt x="78504" y="1191542"/>
                  </a:lnTo>
                  <a:lnTo>
                    <a:pt x="96258" y="1190475"/>
                  </a:lnTo>
                  <a:lnTo>
                    <a:pt x="113167" y="1195481"/>
                  </a:lnTo>
                  <a:lnTo>
                    <a:pt x="124051" y="1205311"/>
                  </a:lnTo>
                  <a:lnTo>
                    <a:pt x="129964" y="1219057"/>
                  </a:lnTo>
                  <a:lnTo>
                    <a:pt x="131956" y="1235812"/>
                  </a:lnTo>
                  <a:lnTo>
                    <a:pt x="132171" y="1254612"/>
                  </a:lnTo>
                  <a:lnTo>
                    <a:pt x="132110" y="1279469"/>
                  </a:lnTo>
                  <a:lnTo>
                    <a:pt x="132028" y="1292403"/>
                  </a:lnTo>
                  <a:lnTo>
                    <a:pt x="131956" y="1311203"/>
                  </a:lnTo>
                  <a:lnTo>
                    <a:pt x="136036" y="1312222"/>
                  </a:lnTo>
                  <a:lnTo>
                    <a:pt x="132418" y="1342094"/>
                  </a:lnTo>
                  <a:lnTo>
                    <a:pt x="128896" y="1372013"/>
                  </a:lnTo>
                  <a:lnTo>
                    <a:pt x="120227" y="1431423"/>
                  </a:lnTo>
                  <a:lnTo>
                    <a:pt x="88815" y="1469174"/>
                  </a:lnTo>
                  <a:lnTo>
                    <a:pt x="70759" y="1473194"/>
                  </a:lnTo>
                  <a:close/>
                </a:path>
                <a:path w="2378075" h="2299334">
                  <a:moveTo>
                    <a:pt x="834704" y="282718"/>
                  </a:moveTo>
                  <a:lnTo>
                    <a:pt x="808186" y="247569"/>
                  </a:lnTo>
                  <a:lnTo>
                    <a:pt x="805755" y="204382"/>
                  </a:lnTo>
                  <a:lnTo>
                    <a:pt x="811309" y="161862"/>
                  </a:lnTo>
                  <a:lnTo>
                    <a:pt x="824608" y="121062"/>
                  </a:lnTo>
                  <a:lnTo>
                    <a:pt x="845414" y="83032"/>
                  </a:lnTo>
                  <a:lnTo>
                    <a:pt x="891527" y="50009"/>
                  </a:lnTo>
                  <a:lnTo>
                    <a:pt x="909671" y="42789"/>
                  </a:lnTo>
                  <a:lnTo>
                    <a:pt x="924406" y="42789"/>
                  </a:lnTo>
                  <a:lnTo>
                    <a:pt x="936445" y="53423"/>
                  </a:lnTo>
                  <a:lnTo>
                    <a:pt x="944668" y="73521"/>
                  </a:lnTo>
                  <a:lnTo>
                    <a:pt x="947919" y="101880"/>
                  </a:lnTo>
                  <a:lnTo>
                    <a:pt x="941975" y="144137"/>
                  </a:lnTo>
                  <a:lnTo>
                    <a:pt x="928285" y="186250"/>
                  </a:lnTo>
                  <a:lnTo>
                    <a:pt x="907328" y="227313"/>
                  </a:lnTo>
                  <a:lnTo>
                    <a:pt x="879582" y="266417"/>
                  </a:lnTo>
                  <a:lnTo>
                    <a:pt x="834704" y="282718"/>
                  </a:lnTo>
                  <a:close/>
                </a:path>
                <a:path w="2378075" h="2299334">
                  <a:moveTo>
                    <a:pt x="1416293" y="1552677"/>
                  </a:moveTo>
                  <a:lnTo>
                    <a:pt x="1383950" y="1517002"/>
                  </a:lnTo>
                  <a:lnTo>
                    <a:pt x="1380380" y="1471156"/>
                  </a:lnTo>
                  <a:lnTo>
                    <a:pt x="1384579" y="1432131"/>
                  </a:lnTo>
                  <a:lnTo>
                    <a:pt x="1412293" y="1361913"/>
                  </a:lnTo>
                  <a:lnTo>
                    <a:pt x="1433417" y="1330051"/>
                  </a:lnTo>
                  <a:lnTo>
                    <a:pt x="1474216" y="1312222"/>
                  </a:lnTo>
                  <a:lnTo>
                    <a:pt x="1485331" y="1314204"/>
                  </a:lnTo>
                  <a:lnTo>
                    <a:pt x="1493531" y="1320818"/>
                  </a:lnTo>
                  <a:lnTo>
                    <a:pt x="1498957" y="1330776"/>
                  </a:lnTo>
                  <a:lnTo>
                    <a:pt x="1501754" y="1342787"/>
                  </a:lnTo>
                  <a:lnTo>
                    <a:pt x="1504742" y="1390089"/>
                  </a:lnTo>
                  <a:lnTo>
                    <a:pt x="1501563" y="1436198"/>
                  </a:lnTo>
                  <a:lnTo>
                    <a:pt x="1490065" y="1480684"/>
                  </a:lnTo>
                  <a:lnTo>
                    <a:pt x="1468096" y="1523115"/>
                  </a:lnTo>
                  <a:lnTo>
                    <a:pt x="1435457" y="1549095"/>
                  </a:lnTo>
                  <a:lnTo>
                    <a:pt x="1416293" y="1552677"/>
                  </a:lnTo>
                  <a:close/>
                </a:path>
                <a:path w="2378075" h="2299334">
                  <a:moveTo>
                    <a:pt x="578186" y="1005562"/>
                  </a:moveTo>
                  <a:lnTo>
                    <a:pt x="549627" y="969903"/>
                  </a:lnTo>
                  <a:lnTo>
                    <a:pt x="546743" y="932351"/>
                  </a:lnTo>
                  <a:lnTo>
                    <a:pt x="548735" y="894894"/>
                  </a:lnTo>
                  <a:lnTo>
                    <a:pt x="566966" y="822176"/>
                  </a:lnTo>
                  <a:lnTo>
                    <a:pt x="596298" y="794024"/>
                  </a:lnTo>
                  <a:lnTo>
                    <a:pt x="610824" y="792631"/>
                  </a:lnTo>
                  <a:lnTo>
                    <a:pt x="624825" y="796062"/>
                  </a:lnTo>
                  <a:lnTo>
                    <a:pt x="646395" y="844081"/>
                  </a:lnTo>
                  <a:lnTo>
                    <a:pt x="652133" y="889927"/>
                  </a:lnTo>
                  <a:lnTo>
                    <a:pt x="657742" y="892983"/>
                  </a:lnTo>
                  <a:lnTo>
                    <a:pt x="648985" y="916496"/>
                  </a:lnTo>
                  <a:lnTo>
                    <a:pt x="640467" y="940103"/>
                  </a:lnTo>
                  <a:lnTo>
                    <a:pt x="631279" y="963329"/>
                  </a:lnTo>
                  <a:lnTo>
                    <a:pt x="620514" y="985695"/>
                  </a:lnTo>
                  <a:lnTo>
                    <a:pt x="613398" y="993670"/>
                  </a:lnTo>
                  <a:lnTo>
                    <a:pt x="602601" y="999831"/>
                  </a:lnTo>
                  <a:lnTo>
                    <a:pt x="590178" y="1003890"/>
                  </a:lnTo>
                  <a:lnTo>
                    <a:pt x="578186" y="1005562"/>
                  </a:lnTo>
                  <a:close/>
                </a:path>
                <a:path w="2378075" h="2299334">
                  <a:moveTo>
                    <a:pt x="2064339" y="650898"/>
                  </a:moveTo>
                  <a:lnTo>
                    <a:pt x="2031110" y="623509"/>
                  </a:lnTo>
                  <a:lnTo>
                    <a:pt x="2025795" y="589315"/>
                  </a:lnTo>
                  <a:lnTo>
                    <a:pt x="2027604" y="555504"/>
                  </a:lnTo>
                  <a:lnTo>
                    <a:pt x="2044370" y="489027"/>
                  </a:lnTo>
                  <a:lnTo>
                    <a:pt x="2068394" y="465602"/>
                  </a:lnTo>
                  <a:lnTo>
                    <a:pt x="2081627" y="465602"/>
                  </a:lnTo>
                  <a:lnTo>
                    <a:pt x="2113217" y="496668"/>
                  </a:lnTo>
                  <a:lnTo>
                    <a:pt x="2115296" y="512706"/>
                  </a:lnTo>
                  <a:lnTo>
                    <a:pt x="2117615" y="528696"/>
                  </a:lnTo>
                  <a:lnTo>
                    <a:pt x="2120030" y="544591"/>
                  </a:lnTo>
                  <a:lnTo>
                    <a:pt x="2122396" y="560343"/>
                  </a:lnTo>
                  <a:lnTo>
                    <a:pt x="2120922" y="582630"/>
                  </a:lnTo>
                  <a:lnTo>
                    <a:pt x="2106691" y="622236"/>
                  </a:lnTo>
                  <a:lnTo>
                    <a:pt x="2074459" y="648661"/>
                  </a:lnTo>
                  <a:lnTo>
                    <a:pt x="2064339" y="650898"/>
                  </a:lnTo>
                  <a:close/>
                </a:path>
                <a:path w="2378075" h="2299334">
                  <a:moveTo>
                    <a:pt x="1493284" y="2228623"/>
                  </a:moveTo>
                  <a:lnTo>
                    <a:pt x="1477849" y="2222781"/>
                  </a:lnTo>
                  <a:lnTo>
                    <a:pt x="1467865" y="2210061"/>
                  </a:lnTo>
                  <a:lnTo>
                    <a:pt x="1464526" y="2190943"/>
                  </a:lnTo>
                  <a:lnTo>
                    <a:pt x="1465108" y="2171554"/>
                  </a:lnTo>
                  <a:lnTo>
                    <a:pt x="1469905" y="2133349"/>
                  </a:lnTo>
                  <a:lnTo>
                    <a:pt x="1485945" y="2093774"/>
                  </a:lnTo>
                  <a:lnTo>
                    <a:pt x="1524472" y="2069983"/>
                  </a:lnTo>
                  <a:lnTo>
                    <a:pt x="1541086" y="2072061"/>
                  </a:lnTo>
                  <a:lnTo>
                    <a:pt x="1560402" y="2105873"/>
                  </a:lnTo>
                  <a:lnTo>
                    <a:pt x="1565501" y="2148153"/>
                  </a:lnTo>
                  <a:lnTo>
                    <a:pt x="1562744" y="2180548"/>
                  </a:lnTo>
                  <a:lnTo>
                    <a:pt x="1554155" y="2202914"/>
                  </a:lnTo>
                  <a:lnTo>
                    <a:pt x="1538106" y="2217639"/>
                  </a:lnTo>
                  <a:lnTo>
                    <a:pt x="1512974" y="2227111"/>
                  </a:lnTo>
                  <a:lnTo>
                    <a:pt x="1493284" y="2228623"/>
                  </a:lnTo>
                  <a:close/>
                </a:path>
                <a:path w="2378075" h="2299334">
                  <a:moveTo>
                    <a:pt x="411933" y="1992276"/>
                  </a:moveTo>
                  <a:lnTo>
                    <a:pt x="398921" y="1989394"/>
                  </a:lnTo>
                  <a:lnTo>
                    <a:pt x="389303" y="1981069"/>
                  </a:lnTo>
                  <a:lnTo>
                    <a:pt x="383606" y="1968923"/>
                  </a:lnTo>
                  <a:lnTo>
                    <a:pt x="382355" y="1954580"/>
                  </a:lnTo>
                  <a:lnTo>
                    <a:pt x="383542" y="1938645"/>
                  </a:lnTo>
                  <a:lnTo>
                    <a:pt x="394084" y="1892942"/>
                  </a:lnTo>
                  <a:lnTo>
                    <a:pt x="433352" y="1873075"/>
                  </a:lnTo>
                  <a:lnTo>
                    <a:pt x="445217" y="1874046"/>
                  </a:lnTo>
                  <a:lnTo>
                    <a:pt x="454453" y="1879698"/>
                  </a:lnTo>
                  <a:lnTo>
                    <a:pt x="460533" y="1889551"/>
                  </a:lnTo>
                  <a:lnTo>
                    <a:pt x="462931" y="1903130"/>
                  </a:lnTo>
                  <a:lnTo>
                    <a:pt x="463808" y="1911909"/>
                  </a:lnTo>
                  <a:lnTo>
                    <a:pt x="464971" y="1920641"/>
                  </a:lnTo>
                  <a:lnTo>
                    <a:pt x="466517" y="1929277"/>
                  </a:lnTo>
                  <a:lnTo>
                    <a:pt x="468541" y="1937770"/>
                  </a:lnTo>
                  <a:lnTo>
                    <a:pt x="466565" y="1945864"/>
                  </a:lnTo>
                  <a:lnTo>
                    <a:pt x="435329" y="1985080"/>
                  </a:lnTo>
                  <a:lnTo>
                    <a:pt x="423607" y="1990278"/>
                  </a:lnTo>
                  <a:lnTo>
                    <a:pt x="411933" y="1992276"/>
                  </a:lnTo>
                  <a:close/>
                </a:path>
                <a:path w="2378075" h="2299334">
                  <a:moveTo>
                    <a:pt x="1481562" y="106329"/>
                  </a:moveTo>
                  <a:lnTo>
                    <a:pt x="1471666" y="103918"/>
                  </a:lnTo>
                  <a:lnTo>
                    <a:pt x="1463801" y="97781"/>
                  </a:lnTo>
                  <a:lnTo>
                    <a:pt x="1457323" y="88827"/>
                  </a:lnTo>
                  <a:lnTo>
                    <a:pt x="1451514" y="78631"/>
                  </a:lnTo>
                  <a:lnTo>
                    <a:pt x="1445657" y="68769"/>
                  </a:lnTo>
                  <a:lnTo>
                    <a:pt x="1450757" y="65203"/>
                  </a:lnTo>
                  <a:lnTo>
                    <a:pt x="1450757" y="62656"/>
                  </a:lnTo>
                  <a:lnTo>
                    <a:pt x="1454167" y="38038"/>
                  </a:lnTo>
                  <a:lnTo>
                    <a:pt x="1461976" y="18529"/>
                  </a:lnTo>
                  <a:lnTo>
                    <a:pt x="1473992" y="5420"/>
                  </a:lnTo>
                  <a:lnTo>
                    <a:pt x="1490025" y="0"/>
                  </a:lnTo>
                  <a:lnTo>
                    <a:pt x="1501133" y="525"/>
                  </a:lnTo>
                  <a:lnTo>
                    <a:pt x="1512719" y="3438"/>
                  </a:lnTo>
                  <a:lnTo>
                    <a:pt x="1523157" y="8452"/>
                  </a:lnTo>
                  <a:lnTo>
                    <a:pt x="1530823" y="15282"/>
                  </a:lnTo>
                  <a:lnTo>
                    <a:pt x="1538218" y="34695"/>
                  </a:lnTo>
                  <a:lnTo>
                    <a:pt x="1536815" y="58262"/>
                  </a:lnTo>
                  <a:lnTo>
                    <a:pt x="1527954" y="80971"/>
                  </a:lnTo>
                  <a:lnTo>
                    <a:pt x="1512974" y="97805"/>
                  </a:lnTo>
                  <a:lnTo>
                    <a:pt x="1503651" y="102557"/>
                  </a:lnTo>
                  <a:lnTo>
                    <a:pt x="1492702" y="105637"/>
                  </a:lnTo>
                  <a:lnTo>
                    <a:pt x="1481562" y="106329"/>
                  </a:lnTo>
                  <a:close/>
                </a:path>
                <a:path w="2378075" h="2299334">
                  <a:moveTo>
                    <a:pt x="2303948" y="1524644"/>
                  </a:moveTo>
                  <a:lnTo>
                    <a:pt x="2291916" y="1522829"/>
                  </a:lnTo>
                  <a:lnTo>
                    <a:pt x="2281891" y="1518149"/>
                  </a:lnTo>
                  <a:lnTo>
                    <a:pt x="2275118" y="1509457"/>
                  </a:lnTo>
                  <a:lnTo>
                    <a:pt x="2272839" y="1495607"/>
                  </a:lnTo>
                  <a:lnTo>
                    <a:pt x="2277246" y="1472127"/>
                  </a:lnTo>
                  <a:lnTo>
                    <a:pt x="2287438" y="1450271"/>
                  </a:lnTo>
                  <a:lnTo>
                    <a:pt x="2301167" y="1434145"/>
                  </a:lnTo>
                  <a:lnTo>
                    <a:pt x="2316187" y="1427857"/>
                  </a:lnTo>
                  <a:lnTo>
                    <a:pt x="2328913" y="1429990"/>
                  </a:lnTo>
                  <a:lnTo>
                    <a:pt x="2338053" y="1436135"/>
                  </a:lnTo>
                  <a:lnTo>
                    <a:pt x="2343655" y="1445909"/>
                  </a:lnTo>
                  <a:lnTo>
                    <a:pt x="2345766" y="1458931"/>
                  </a:lnTo>
                  <a:lnTo>
                    <a:pt x="2342101" y="1481161"/>
                  </a:lnTo>
                  <a:lnTo>
                    <a:pt x="2332124" y="1502676"/>
                  </a:lnTo>
                  <a:lnTo>
                    <a:pt x="2318514" y="1518746"/>
                  </a:lnTo>
                  <a:lnTo>
                    <a:pt x="2303948" y="1524644"/>
                  </a:lnTo>
                  <a:close/>
                </a:path>
                <a:path w="2378075" h="2299334">
                  <a:moveTo>
                    <a:pt x="2350356" y="1008109"/>
                  </a:moveTo>
                  <a:lnTo>
                    <a:pt x="2337328" y="1005180"/>
                  </a:lnTo>
                  <a:lnTo>
                    <a:pt x="2329893" y="998430"/>
                  </a:lnTo>
                  <a:lnTo>
                    <a:pt x="2326188" y="988624"/>
                  </a:lnTo>
                  <a:lnTo>
                    <a:pt x="2324347" y="976526"/>
                  </a:lnTo>
                  <a:lnTo>
                    <a:pt x="2327821" y="964937"/>
                  </a:lnTo>
                  <a:lnTo>
                    <a:pt x="2331104" y="953348"/>
                  </a:lnTo>
                  <a:lnTo>
                    <a:pt x="2360022" y="921956"/>
                  </a:lnTo>
                  <a:lnTo>
                    <a:pt x="2366675" y="922529"/>
                  </a:lnTo>
                  <a:lnTo>
                    <a:pt x="2371010" y="925999"/>
                  </a:lnTo>
                  <a:lnTo>
                    <a:pt x="2374580" y="932335"/>
                  </a:lnTo>
                  <a:lnTo>
                    <a:pt x="2377002" y="940008"/>
                  </a:lnTo>
                  <a:lnTo>
                    <a:pt x="2377895" y="947490"/>
                  </a:lnTo>
                  <a:lnTo>
                    <a:pt x="2377138" y="955895"/>
                  </a:lnTo>
                  <a:lnTo>
                    <a:pt x="2374899" y="964300"/>
                  </a:lnTo>
                  <a:lnTo>
                    <a:pt x="2372373" y="972705"/>
                  </a:lnTo>
                  <a:lnTo>
                    <a:pt x="2370755" y="981110"/>
                  </a:lnTo>
                  <a:lnTo>
                    <a:pt x="2369791" y="991203"/>
                  </a:lnTo>
                  <a:lnTo>
                    <a:pt x="2367631" y="999958"/>
                  </a:lnTo>
                  <a:lnTo>
                    <a:pt x="2361934" y="1006039"/>
                  </a:lnTo>
                  <a:lnTo>
                    <a:pt x="2350356" y="1008109"/>
                  </a:lnTo>
                  <a:close/>
                </a:path>
              </a:pathLst>
            </a:custGeom>
            <a:solidFill>
              <a:srgbClr val="36735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 De Paz</dc:creator>
  <cp:keywords>DAEZ4Y3gVh8,BAEWOib-YP8</cp:keywords>
  <dc:title>MSW EXAMPLE</dc:title>
  <dcterms:created xsi:type="dcterms:W3CDTF">2021-03-26T18:57:10Z</dcterms:created>
  <dcterms:modified xsi:type="dcterms:W3CDTF">2021-03-26T18:57:10Z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2021-03-26T00:00:00Z</vt:filetime>
  </property>
  <property fmtid="{D5CDD505-2E9C-101B-9397-08002B2CF9AE}" pid="3" name="Creator">
    <vt:lpwstr>Canva</vt:lpwstr>
  </property>
  <property fmtid="{D5CDD505-2E9C-101B-9397-08002B2CF9AE}" pid="4" name="LastSaved">
    <vt:filetime>2021-03-26T00:00:00Z</vt:filetime>
  </property>
</Properties>
</file>