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A614-BD1B-4E36-88F2-4C7E31749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3A07E-F426-4BA0-B6BB-D31DF627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8FB12-7188-4D67-9BC4-CF14A55C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FFF3-A9A1-4993-953A-5CD7B9E9E31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76DD-9529-4C95-9E7D-D0A12316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EFD7B-9CE5-40F6-9276-B6BD3845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C21-A6DF-4664-987D-4D4A7B5A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8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EC71-998C-493C-B5DB-73DCDD42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6B5D-B5EB-43D9-B19A-6077C8F70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46490-C317-4EF2-8033-786D7F9D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FFF3-A9A1-4993-953A-5CD7B9E9E31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4872-88BA-4DD6-9D81-8520A5F9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5C486-78A1-43FB-8958-9FDB797B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C21-A6DF-4664-987D-4D4A7B5A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0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99F32-EA56-46A0-98CA-2A5DB4155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5D298-879A-4F05-BD5F-DF5D0CA7C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1894B-0AFC-42A4-A8E9-7F28E180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FFF3-A9A1-4993-953A-5CD7B9E9E31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FE182-A6F5-44BD-A946-88A0BB40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D3140-14F5-4401-8DFA-4E92FC8A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C21-A6DF-4664-987D-4D4A7B5A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125E-472C-4EF9-88F0-8E9D3235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B709-45FB-451F-9440-F0941C24C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A41C6-F64A-4D77-A975-BD11005B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FFF3-A9A1-4993-953A-5CD7B9E9E31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F447F-F44F-4530-B0D0-79854B22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18B36-5B6B-48A4-82F4-81EE16E2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C21-A6DF-4664-987D-4D4A7B5A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3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F066-FD39-4528-8D15-9B0F358F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C9CD4-39E6-4B8C-8DEE-B69564479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9DFC6-A2CA-4103-A668-D842803D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FFF3-A9A1-4993-953A-5CD7B9E9E31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D62-33AE-4008-B461-15A825CE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843A0-A318-4793-9561-5C116EC5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C21-A6DF-4664-987D-4D4A7B5A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2E68-7616-42AD-940E-0D542666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0E03-D702-4E1A-91D4-F3E9C0098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47A36-B628-4C84-8B2B-C0E5D308E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BBEAE-57ED-4655-9434-105C8CB5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FFF3-A9A1-4993-953A-5CD7B9E9E31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C9DE9-3FE9-42A1-ACD2-D70E1629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66F06-0C39-418E-AA4D-D1B2648A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C21-A6DF-4664-987D-4D4A7B5A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7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A161-EECF-426E-B63C-69E4492F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A034F-783E-42F9-A8C2-F79368621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82575-1012-4C79-A773-5FAD4BE6A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DA6D7-A636-4A7D-BFA8-5EC2EC8A7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1C9E8-3BB2-41B1-AD02-0C64929CD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9EB73-E438-42BB-9305-5631BFF8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FFF3-A9A1-4993-953A-5CD7B9E9E31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29E7E-FD53-42D5-B758-B3E5AFF5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BF9E9-6057-44F6-A359-66447C6C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C21-A6DF-4664-987D-4D4A7B5A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2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26C9-992E-4AB0-A10F-8EDF4421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F6F30-D928-4FEF-B7B4-8A809941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FFF3-A9A1-4993-953A-5CD7B9E9E31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B723D-E618-4635-8EF7-6AF3C065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CBDDA-2D82-4D55-B958-F2971119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C21-A6DF-4664-987D-4D4A7B5A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8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B52FF-BAEE-4F2E-BF99-80F7EAFD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FFF3-A9A1-4993-953A-5CD7B9E9E31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A39CA-5AE4-4810-8E8B-C0B56A35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D4180-0478-4941-92C9-7F7D317E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C21-A6DF-4664-987D-4D4A7B5A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5594-4221-4429-8C38-5D68C392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8380F-4F21-482D-97B5-B6B779AAC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05425-EA8C-4307-9A88-371A33539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4AC94-621D-448C-A83A-13F27316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FFF3-A9A1-4993-953A-5CD7B9E9E31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238AC-367F-4558-BB4B-7893F772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510D7-ED65-4674-AC07-5DCA972A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C21-A6DF-4664-987D-4D4A7B5A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26C9-03CA-4874-93AF-FEBEF687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3A64D-6FF4-40B3-8603-6B1AC8436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56836-36AB-4B64-853A-C1B3189E5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F3E53-14B6-48A7-9535-FF971D58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FFF3-A9A1-4993-953A-5CD7B9E9E31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F087C-474C-474E-8B48-6051EF12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53590-2B22-4A2C-B909-C7ED1EDC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C21-A6DF-4664-987D-4D4A7B5A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DCDC2-8F03-42FC-B5E5-82CB04E3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4C49E-13EE-4A9D-B64B-83E0F4082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39EF-516A-48D3-BD8A-59FB08FB4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FFF3-A9A1-4993-953A-5CD7B9E9E31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BCE9D-A520-487F-B11D-4DDDFA6E6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736B8-656F-40B3-A2D9-2D4F45424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5C21-A6DF-4664-987D-4D4A7B5A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7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A329-61EC-4A4E-9D3C-5C6B677D7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BECFD-8D3C-48AA-B929-04C41EB2A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7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Kim</dc:creator>
  <cp:lastModifiedBy>Daniel Kim</cp:lastModifiedBy>
  <cp:revision>1</cp:revision>
  <dcterms:created xsi:type="dcterms:W3CDTF">2018-03-15T18:46:26Z</dcterms:created>
  <dcterms:modified xsi:type="dcterms:W3CDTF">2018-03-15T18:46:33Z</dcterms:modified>
</cp:coreProperties>
</file>